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49" r:id="rId2"/>
    <p:sldId id="324" r:id="rId3"/>
    <p:sldId id="344" r:id="rId4"/>
    <p:sldId id="345" r:id="rId5"/>
    <p:sldId id="346" r:id="rId6"/>
    <p:sldId id="327" r:id="rId7"/>
    <p:sldId id="328" r:id="rId8"/>
    <p:sldId id="330" r:id="rId9"/>
    <p:sldId id="329" r:id="rId10"/>
    <p:sldId id="260" r:id="rId11"/>
    <p:sldId id="325" r:id="rId12"/>
    <p:sldId id="331" r:id="rId13"/>
    <p:sldId id="311" r:id="rId14"/>
    <p:sldId id="332" r:id="rId15"/>
    <p:sldId id="343" r:id="rId16"/>
    <p:sldId id="333" r:id="rId17"/>
    <p:sldId id="341" r:id="rId18"/>
    <p:sldId id="340" r:id="rId19"/>
    <p:sldId id="334" r:id="rId20"/>
    <p:sldId id="342" r:id="rId21"/>
    <p:sldId id="335" r:id="rId22"/>
    <p:sldId id="317" r:id="rId23"/>
    <p:sldId id="267" r:id="rId24"/>
    <p:sldId id="315" r:id="rId25"/>
    <p:sldId id="318" r:id="rId26"/>
    <p:sldId id="319" r:id="rId27"/>
    <p:sldId id="336" r:id="rId28"/>
    <p:sldId id="347" r:id="rId29"/>
    <p:sldId id="326" r:id="rId30"/>
    <p:sldId id="348" r:id="rId31"/>
    <p:sldId id="321" r:id="rId32"/>
    <p:sldId id="303" r:id="rId33"/>
  </p:sldIdLst>
  <p:sldSz cx="9144000" cy="6858000" type="screen4x3"/>
  <p:notesSz cx="6858000" cy="9144000"/>
  <p:defaultTextStyle>
    <a:defPPr>
      <a:defRPr lang="fr-FR"/>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E83"/>
    <a:srgbClr val="9BB95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fr-FR"/>
          </a:p>
        </p:txBody>
      </p:sp>
      <p:sp>
        <p:nvSpPr>
          <p:cNvPr id="727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fr-FR"/>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27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fr-FR"/>
          </a:p>
        </p:txBody>
      </p:sp>
      <p:sp>
        <p:nvSpPr>
          <p:cNvPr id="727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205C517D-29B6-4AC5-ADB4-42B505E1CE74}"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05C517D-29B6-4AC5-ADB4-42B505E1CE74}" type="slidenum">
              <a:rPr lang="fr-FR" smtClean="0"/>
              <a:pPr>
                <a:defRPr/>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50938" y="692150"/>
            <a:ext cx="4556125" cy="3416300"/>
          </a:xfrm>
          <a:ln/>
        </p:spPr>
      </p:sp>
      <p:sp>
        <p:nvSpPr>
          <p:cNvPr id="24579" name="Rectangle 3"/>
          <p:cNvSpPr>
            <a:spLocks noGrp="1" noChangeArrowheads="1"/>
          </p:cNvSpPr>
          <p:nvPr>
            <p:ph type="body" idx="1"/>
          </p:nvPr>
        </p:nvSpPr>
        <p:spPr>
          <a:noFill/>
          <a:ln w="9525"/>
        </p:spPr>
        <p:txBody>
          <a:bodyPr/>
          <a:lstStyle/>
          <a:p>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50938" y="692150"/>
            <a:ext cx="4556125" cy="3416300"/>
          </a:xfrm>
          <a:ln/>
        </p:spPr>
      </p:sp>
      <p:sp>
        <p:nvSpPr>
          <p:cNvPr id="24579" name="Rectangle 3"/>
          <p:cNvSpPr>
            <a:spLocks noGrp="1" noChangeArrowheads="1"/>
          </p:cNvSpPr>
          <p:nvPr>
            <p:ph type="body" idx="1"/>
          </p:nvPr>
        </p:nvSpPr>
        <p:spPr>
          <a:noFill/>
          <a:ln w="9525"/>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50938" y="692150"/>
            <a:ext cx="4556125" cy="3416300"/>
          </a:xfrm>
          <a:ln/>
        </p:spPr>
      </p:sp>
      <p:sp>
        <p:nvSpPr>
          <p:cNvPr id="25603" name="Rectangle 3"/>
          <p:cNvSpPr>
            <a:spLocks noGrp="1" noChangeArrowheads="1"/>
          </p:cNvSpPr>
          <p:nvPr>
            <p:ph type="body" idx="1"/>
          </p:nvPr>
        </p:nvSpPr>
        <p:spPr>
          <a:noFill/>
          <a:ln w="9525"/>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flipH="1">
            <a:off x="142875" y="0"/>
            <a:ext cx="142875" cy="6650038"/>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flipH="1">
            <a:off x="142875" y="6643688"/>
            <a:ext cx="9001125" cy="71437"/>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fr-FR" smtClean="0"/>
              <a:t>Cliquez pour modifier le style du titre</a:t>
            </a:r>
            <a:endParaRPr lang="en-US"/>
          </a:p>
        </p:txBody>
      </p:sp>
      <p:sp>
        <p:nvSpPr>
          <p:cNvPr id="9" name="Sous-titr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Cliquez pour modifier le style des sous-titres du masque</a:t>
            </a:r>
            <a:endParaRPr lang="en-US"/>
          </a:p>
        </p:txBody>
      </p:sp>
      <p:sp>
        <p:nvSpPr>
          <p:cNvPr id="6" name="Espace réservé de la date 27"/>
          <p:cNvSpPr>
            <a:spLocks noGrp="1"/>
          </p:cNvSpPr>
          <p:nvPr>
            <p:ph type="dt" sz="half" idx="10"/>
          </p:nvPr>
        </p:nvSpPr>
        <p:spPr/>
        <p:txBody>
          <a:bodyPr/>
          <a:lstStyle>
            <a:lvl1pPr>
              <a:defRPr/>
            </a:lvl1pPr>
            <a:extLst/>
          </a:lstStyle>
          <a:p>
            <a:pPr>
              <a:defRPr/>
            </a:pPr>
            <a:endParaRPr lang="fr-FR"/>
          </a:p>
        </p:txBody>
      </p:sp>
      <p:sp>
        <p:nvSpPr>
          <p:cNvPr id="7" name="Espace réservé du pied de page 16"/>
          <p:cNvSpPr>
            <a:spLocks noGrp="1"/>
          </p:cNvSpPr>
          <p:nvPr>
            <p:ph type="ftr" sz="quarter" idx="11"/>
          </p:nvPr>
        </p:nvSpPr>
        <p:spPr/>
        <p:txBody>
          <a:bodyPr/>
          <a:lstStyle>
            <a:lvl1pPr>
              <a:defRPr/>
            </a:lvl1pPr>
            <a:extLst/>
          </a:lstStyle>
          <a:p>
            <a:pPr>
              <a:defRPr/>
            </a:pPr>
            <a:endParaRPr lang="fr-FR"/>
          </a:p>
        </p:txBody>
      </p:sp>
      <p:sp>
        <p:nvSpPr>
          <p:cNvPr id="10" name="Espace réservé du numéro de diapositive 28"/>
          <p:cNvSpPr>
            <a:spLocks noGrp="1"/>
          </p:cNvSpPr>
          <p:nvPr>
            <p:ph type="sldNum" sz="quarter" idx="12"/>
          </p:nvPr>
        </p:nvSpPr>
        <p:spPr/>
        <p:txBody>
          <a:bodyPr/>
          <a:lstStyle>
            <a:lvl1pPr>
              <a:defRPr/>
            </a:lvl1pPr>
            <a:extLst/>
          </a:lstStyle>
          <a:p>
            <a:pPr>
              <a:defRPr/>
            </a:pPr>
            <a:fld id="{BD6AFF99-CE78-4903-93FA-5CE47844FB85}"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extLst/>
          </a:lstStyle>
          <a:p>
            <a:pPr>
              <a:defRPr/>
            </a:pPr>
            <a:endParaRPr lang="fr-FR"/>
          </a:p>
        </p:txBody>
      </p:sp>
      <p:sp>
        <p:nvSpPr>
          <p:cNvPr id="5" name="Espace réservé du pied de page 4"/>
          <p:cNvSpPr>
            <a:spLocks noGrp="1"/>
          </p:cNvSpPr>
          <p:nvPr>
            <p:ph type="ftr" sz="quarter" idx="11"/>
          </p:nvPr>
        </p:nvSpPr>
        <p:spPr/>
        <p:txBody>
          <a:bodyPr/>
          <a:lstStyle>
            <a:lvl1pPr>
              <a:defRPr/>
            </a:lvl1pPr>
            <a:extLst/>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extLst/>
          </a:lstStyle>
          <a:p>
            <a:pPr>
              <a:defRPr/>
            </a:pPr>
            <a:fld id="{B3994FDB-BFBF-4235-A789-508691CE7DAC}"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extLst/>
          </a:lstStyle>
          <a:p>
            <a:pPr>
              <a:defRPr/>
            </a:pPr>
            <a:endParaRPr lang="fr-FR"/>
          </a:p>
        </p:txBody>
      </p:sp>
      <p:sp>
        <p:nvSpPr>
          <p:cNvPr id="5" name="Espace réservé du pied de page 4"/>
          <p:cNvSpPr>
            <a:spLocks noGrp="1"/>
          </p:cNvSpPr>
          <p:nvPr>
            <p:ph type="ftr" sz="quarter" idx="11"/>
          </p:nvPr>
        </p:nvSpPr>
        <p:spPr/>
        <p:txBody>
          <a:bodyPr/>
          <a:lstStyle>
            <a:lvl1pPr>
              <a:defRPr/>
            </a:lvl1pPr>
            <a:extLst/>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extLst/>
          </a:lstStyle>
          <a:p>
            <a:pPr>
              <a:defRPr/>
            </a:pPr>
            <a:fld id="{3AFB4127-14A5-40EE-8331-53D25622D0F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contenu 2"/>
          <p:cNvSpPr>
            <a:spLocks noGrp="1"/>
          </p:cNvSpPr>
          <p:nvPr>
            <p:ph idx="1"/>
          </p:nvPr>
        </p:nvSpPr>
        <p:spPr/>
        <p:txBody>
          <a:bodyPr/>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extLst/>
          </a:lstStyle>
          <a:p>
            <a:pPr>
              <a:defRPr/>
            </a:pPr>
            <a:endParaRPr lang="fr-FR"/>
          </a:p>
        </p:txBody>
      </p:sp>
      <p:sp>
        <p:nvSpPr>
          <p:cNvPr id="5" name="Espace réservé du pied de page 4"/>
          <p:cNvSpPr>
            <a:spLocks noGrp="1"/>
          </p:cNvSpPr>
          <p:nvPr>
            <p:ph type="ftr" sz="quarter" idx="11"/>
          </p:nvPr>
        </p:nvSpPr>
        <p:spPr/>
        <p:txBody>
          <a:bodyPr/>
          <a:lstStyle>
            <a:lvl1pPr>
              <a:defRPr/>
            </a:lvl1pPr>
            <a:extLst/>
          </a:lstStyle>
          <a:p>
            <a:pPr>
              <a:defRPr/>
            </a:pPr>
            <a:endParaRPr lang="fr-FR"/>
          </a:p>
        </p:txBody>
      </p:sp>
      <p:sp>
        <p:nvSpPr>
          <p:cNvPr id="6" name="Espace réservé du numéro de diapositive 5"/>
          <p:cNvSpPr>
            <a:spLocks noGrp="1"/>
          </p:cNvSpPr>
          <p:nvPr>
            <p:ph type="sldNum" sz="quarter" idx="12"/>
          </p:nvPr>
        </p:nvSpPr>
        <p:spPr>
          <a:xfrm>
            <a:off x="8610600" y="6357938"/>
            <a:ext cx="457200" cy="365125"/>
          </a:xfrm>
        </p:spPr>
        <p:txBody>
          <a:bodyPr/>
          <a:lstStyle>
            <a:lvl1pPr>
              <a:defRPr/>
            </a:lvl1pPr>
            <a:extLst/>
          </a:lstStyle>
          <a:p>
            <a:pPr>
              <a:defRPr/>
            </a:pPr>
            <a:fld id="{37DF2F0E-D89E-4655-9948-09643A401D65}"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Forme libre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5" name="Forme libre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orme libre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orme libre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orme libre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9" name="Forme libre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 name="Forme libre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1" name="Forme libre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orme libre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3" name="Forme libre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Forme libre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5" name="Forme libre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6" name="Forme libre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7" name="Forme libre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8" name="Forme libre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Espace réservé du texte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smtClean="0"/>
              <a:t>Cliquez pour modifier les styles du texte du masque</a:t>
            </a:r>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fr-FR" smtClean="0"/>
              <a:t>Cliquez pour modifier le style du titre</a:t>
            </a:r>
            <a:endParaRPr lang="en-US"/>
          </a:p>
        </p:txBody>
      </p:sp>
      <p:sp>
        <p:nvSpPr>
          <p:cNvPr id="25" name="Espace réservé de la date 3"/>
          <p:cNvSpPr>
            <a:spLocks noGrp="1"/>
          </p:cNvSpPr>
          <p:nvPr>
            <p:ph type="dt" sz="half" idx="10"/>
          </p:nvPr>
        </p:nvSpPr>
        <p:spPr/>
        <p:txBody>
          <a:bodyPr/>
          <a:lstStyle>
            <a:lvl1pPr>
              <a:defRPr/>
            </a:lvl1pPr>
            <a:extLst/>
          </a:lstStyle>
          <a:p>
            <a:pPr>
              <a:defRPr/>
            </a:pPr>
            <a:endParaRPr lang="fr-FR"/>
          </a:p>
        </p:txBody>
      </p:sp>
      <p:sp>
        <p:nvSpPr>
          <p:cNvPr id="26" name="Espace réservé du pied de page 4"/>
          <p:cNvSpPr>
            <a:spLocks noGrp="1"/>
          </p:cNvSpPr>
          <p:nvPr>
            <p:ph type="ftr" sz="quarter" idx="11"/>
          </p:nvPr>
        </p:nvSpPr>
        <p:spPr/>
        <p:txBody>
          <a:bodyPr/>
          <a:lstStyle>
            <a:lvl1pPr>
              <a:defRPr/>
            </a:lvl1pPr>
            <a:extLst/>
          </a:lstStyle>
          <a:p>
            <a:pPr>
              <a:defRPr/>
            </a:pPr>
            <a:endParaRPr lang="fr-FR"/>
          </a:p>
        </p:txBody>
      </p:sp>
      <p:sp>
        <p:nvSpPr>
          <p:cNvPr id="27" name="Espace réservé du numéro de diapositive 5"/>
          <p:cNvSpPr>
            <a:spLocks noGrp="1"/>
          </p:cNvSpPr>
          <p:nvPr>
            <p:ph type="sldNum" sz="quarter" idx="12"/>
          </p:nvPr>
        </p:nvSpPr>
        <p:spPr/>
        <p:txBody>
          <a:bodyPr/>
          <a:lstStyle>
            <a:lvl1pPr>
              <a:defRPr/>
            </a:lvl1pPr>
            <a:extLst/>
          </a:lstStyle>
          <a:p>
            <a:pPr>
              <a:defRPr/>
            </a:pPr>
            <a:fld id="{77BFC3F0-A1A9-4FE6-9053-0B722FF0F040}"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lang="fr-FR" smtClean="0"/>
              <a:t>Cliquez pour modifier le style du titre</a:t>
            </a:r>
            <a:endParaRPr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extLst/>
          </a:lstStyle>
          <a:p>
            <a:pPr>
              <a:defRPr/>
            </a:pPr>
            <a:endParaRPr lang="fr-FR"/>
          </a:p>
        </p:txBody>
      </p:sp>
      <p:sp>
        <p:nvSpPr>
          <p:cNvPr id="6" name="Espace réservé du pied de page 5"/>
          <p:cNvSpPr>
            <a:spLocks noGrp="1"/>
          </p:cNvSpPr>
          <p:nvPr>
            <p:ph type="ftr" sz="quarter" idx="11"/>
          </p:nvPr>
        </p:nvSpPr>
        <p:spPr/>
        <p:txBody>
          <a:bodyPr/>
          <a:lstStyle>
            <a:lvl1pPr>
              <a:defRPr/>
            </a:lvl1pPr>
            <a:extLst/>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extLst/>
          </a:lstStyle>
          <a:p>
            <a:pPr>
              <a:defRPr/>
            </a:pPr>
            <a:fld id="{CF33F297-7261-4A5A-BC4E-FCB9CB0E45AB}"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re 1"/>
          <p:cNvSpPr>
            <a:spLocks noGrp="1"/>
          </p:cNvSpPr>
          <p:nvPr>
            <p:ph type="title"/>
          </p:nvPr>
        </p:nvSpPr>
        <p:spPr>
          <a:xfrm>
            <a:off x="504824" y="512064"/>
            <a:ext cx="7772400" cy="914400"/>
          </a:xfrm>
        </p:spPr>
        <p:txBody>
          <a:bodyPr/>
          <a:lstStyle>
            <a:lvl1pPr>
              <a:defRPr sz="4000"/>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7" name="Espace réservé de la date 6"/>
          <p:cNvSpPr>
            <a:spLocks noGrp="1"/>
          </p:cNvSpPr>
          <p:nvPr>
            <p:ph type="dt" sz="half" idx="10"/>
          </p:nvPr>
        </p:nvSpPr>
        <p:spPr/>
        <p:txBody>
          <a:bodyPr/>
          <a:lstStyle>
            <a:lvl1pPr>
              <a:defRPr/>
            </a:lvl1pPr>
            <a:extLst/>
          </a:lstStyle>
          <a:p>
            <a:pPr>
              <a:defRPr/>
            </a:pPr>
            <a:endParaRPr lang="fr-FR"/>
          </a:p>
        </p:txBody>
      </p:sp>
      <p:sp>
        <p:nvSpPr>
          <p:cNvPr id="18" name="Espace réservé du pied de page 7"/>
          <p:cNvSpPr>
            <a:spLocks noGrp="1"/>
          </p:cNvSpPr>
          <p:nvPr>
            <p:ph type="ftr" sz="quarter" idx="11"/>
          </p:nvPr>
        </p:nvSpPr>
        <p:spPr/>
        <p:txBody>
          <a:bodyPr/>
          <a:lstStyle>
            <a:lvl1pPr>
              <a:defRPr/>
            </a:lvl1pPr>
            <a:extLst/>
          </a:lstStyle>
          <a:p>
            <a:pPr>
              <a:defRPr/>
            </a:pPr>
            <a:endParaRPr lang="fr-FR"/>
          </a:p>
        </p:txBody>
      </p:sp>
      <p:sp>
        <p:nvSpPr>
          <p:cNvPr id="19" name="Espace réservé du numéro de diapositive 8"/>
          <p:cNvSpPr>
            <a:spLocks noGrp="1"/>
          </p:cNvSpPr>
          <p:nvPr>
            <p:ph type="sldNum" sz="quarter" idx="12"/>
          </p:nvPr>
        </p:nvSpPr>
        <p:spPr/>
        <p:txBody>
          <a:bodyPr/>
          <a:lstStyle>
            <a:lvl1pPr>
              <a:defRPr/>
            </a:lvl1pPr>
            <a:extLst/>
          </a:lstStyle>
          <a:p>
            <a:pPr>
              <a:defRPr/>
            </a:pPr>
            <a:fld id="{9FAB3EF9-18D5-4BC7-B106-0C9F3A95D41A}"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extLst/>
          </a:lstStyle>
          <a:p>
            <a:pPr>
              <a:defRPr/>
            </a:pPr>
            <a:endParaRPr lang="fr-FR"/>
          </a:p>
        </p:txBody>
      </p:sp>
      <p:sp>
        <p:nvSpPr>
          <p:cNvPr id="4" name="Espace réservé du pied de page 3"/>
          <p:cNvSpPr>
            <a:spLocks noGrp="1"/>
          </p:cNvSpPr>
          <p:nvPr>
            <p:ph type="ftr" sz="quarter" idx="11"/>
          </p:nvPr>
        </p:nvSpPr>
        <p:spPr/>
        <p:txBody>
          <a:bodyPr/>
          <a:lstStyle>
            <a:lvl1pPr>
              <a:defRPr/>
            </a:lvl1pPr>
            <a:extLst/>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extLst/>
          </a:lstStyle>
          <a:p>
            <a:pPr>
              <a:defRPr/>
            </a:pPr>
            <a:fld id="{DA92F4CB-5C91-4916-A1C2-0937C79387A0}"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extLst/>
          </a:lstStyle>
          <a:p>
            <a:pPr>
              <a:defRPr/>
            </a:pPr>
            <a:endParaRPr lang="fr-FR"/>
          </a:p>
        </p:txBody>
      </p:sp>
      <p:sp>
        <p:nvSpPr>
          <p:cNvPr id="3" name="Espace réservé du pied de page 2"/>
          <p:cNvSpPr>
            <a:spLocks noGrp="1"/>
          </p:cNvSpPr>
          <p:nvPr>
            <p:ph type="ftr" sz="quarter" idx="11"/>
          </p:nvPr>
        </p:nvSpPr>
        <p:spPr/>
        <p:txBody>
          <a:bodyPr/>
          <a:lstStyle>
            <a:lvl1pPr>
              <a:defRPr/>
            </a:lvl1pPr>
            <a:extLst/>
          </a:lstStyle>
          <a:p>
            <a:pPr>
              <a:defRPr/>
            </a:pPr>
            <a:endParaRPr lang="fr-FR"/>
          </a:p>
        </p:txBody>
      </p:sp>
      <p:sp>
        <p:nvSpPr>
          <p:cNvPr id="4" name="Espace réservé du numéro de diapositive 3"/>
          <p:cNvSpPr>
            <a:spLocks noGrp="1"/>
          </p:cNvSpPr>
          <p:nvPr>
            <p:ph type="sldNum" sz="quarter" idx="12"/>
          </p:nvPr>
        </p:nvSpPr>
        <p:spPr/>
        <p:txBody>
          <a:bodyPr/>
          <a:lstStyle>
            <a:lvl1pPr>
              <a:defRPr/>
            </a:lvl1pPr>
            <a:extLst/>
          </a:lstStyle>
          <a:p>
            <a:pPr>
              <a:defRPr/>
            </a:pPr>
            <a:fld id="{1EDBF299-A01B-4A93-A039-0046A1FCB50D}"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lang="fr-FR" smtClean="0"/>
              <a:t>Cliquez pour modifier le style du titre</a:t>
            </a:r>
            <a:endParaRPr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extLst/>
          </a:lstStyle>
          <a:p>
            <a:pPr>
              <a:defRPr/>
            </a:pPr>
            <a:endParaRPr lang="fr-FR"/>
          </a:p>
        </p:txBody>
      </p:sp>
      <p:sp>
        <p:nvSpPr>
          <p:cNvPr id="6" name="Espace réservé du pied de page 5"/>
          <p:cNvSpPr>
            <a:spLocks noGrp="1"/>
          </p:cNvSpPr>
          <p:nvPr>
            <p:ph type="ftr" sz="quarter" idx="11"/>
          </p:nvPr>
        </p:nvSpPr>
        <p:spPr/>
        <p:txBody>
          <a:bodyPr/>
          <a:lstStyle>
            <a:lvl1pPr>
              <a:defRPr/>
            </a:lvl1pPr>
            <a:extLst/>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extLst/>
          </a:lstStyle>
          <a:p>
            <a:pPr>
              <a:defRPr/>
            </a:pPr>
            <a:fld id="{C08BF830-3F90-4CD7-8045-90CA111F893A}"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Connecteur droit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e 19"/>
          <p:cNvGrpSpPr>
            <a:grpSpLocks/>
          </p:cNvGrpSpPr>
          <p:nvPr/>
        </p:nvGrpSpPr>
        <p:grpSpPr bwMode="auto">
          <a:xfrm rot="5400000">
            <a:off x="8515351" y="1219200"/>
            <a:ext cx="131762" cy="128587"/>
            <a:chOff x="6668087" y="1297746"/>
            <a:chExt cx="161840" cy="156602"/>
          </a:xfrm>
        </p:grpSpPr>
        <p:cxnSp>
          <p:nvCxnSpPr>
            <p:cNvPr id="8" name="Connecteur droit 7"/>
            <p:cNvCxnSpPr/>
            <p:nvPr/>
          </p:nvCxnSpPr>
          <p:spPr>
            <a:xfrm rot="16200000">
              <a:off x="6663593" y="12577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rot="5400000" flipH="1">
              <a:off x="6744513" y="1256798"/>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e 25"/>
          <p:cNvGrpSpPr>
            <a:grpSpLocks/>
          </p:cNvGrpSpPr>
          <p:nvPr/>
        </p:nvGrpSpPr>
        <p:grpSpPr bwMode="auto">
          <a:xfrm rot="5400000">
            <a:off x="8667751" y="1371600"/>
            <a:ext cx="131762" cy="128587"/>
            <a:chOff x="6668087" y="1297746"/>
            <a:chExt cx="161840" cy="156602"/>
          </a:xfrm>
        </p:grpSpPr>
        <p:cxnSp>
          <p:nvCxnSpPr>
            <p:cNvPr id="12" name="Connecteur droit 11"/>
            <p:cNvCxnSpPr/>
            <p:nvPr/>
          </p:nvCxnSpPr>
          <p:spPr>
            <a:xfrm rot="16200000">
              <a:off x="6663593" y="12577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rot="5400000" flipH="1">
              <a:off x="6744513" y="1256798"/>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e 29"/>
          <p:cNvGrpSpPr>
            <a:grpSpLocks/>
          </p:cNvGrpSpPr>
          <p:nvPr/>
        </p:nvGrpSpPr>
        <p:grpSpPr bwMode="auto">
          <a:xfrm rot="5400000">
            <a:off x="8320087" y="1474788"/>
            <a:ext cx="131763" cy="128588"/>
            <a:chOff x="6668087" y="1297746"/>
            <a:chExt cx="161840" cy="156602"/>
          </a:xfrm>
        </p:grpSpPr>
        <p:cxnSp>
          <p:nvCxnSpPr>
            <p:cNvPr id="16" name="Connecteur droit 15"/>
            <p:cNvCxnSpPr/>
            <p:nvPr/>
          </p:nvCxnSpPr>
          <p:spPr>
            <a:xfrm rot="16200000">
              <a:off x="6663592" y="12577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rot="5400000" flipH="1">
              <a:off x="6744512" y="12567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lang="fr-FR" smtClean="0"/>
              <a:t>Cliquez pour modifier le style du titre</a:t>
            </a:r>
            <a:endParaRPr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fr-FR" noProof="0" smtClean="0"/>
              <a:t>Cliquez sur l'icône pour ajouter une image</a:t>
            </a:r>
            <a:endParaRPr lang="en-US" noProof="0"/>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fr-FR" smtClean="0"/>
              <a:t>Cliquez pour modifier les styles du texte du masque</a:t>
            </a:r>
          </a:p>
        </p:txBody>
      </p:sp>
      <p:sp>
        <p:nvSpPr>
          <p:cNvPr id="19" name="Espace réservé de la date 4"/>
          <p:cNvSpPr>
            <a:spLocks noGrp="1"/>
          </p:cNvSpPr>
          <p:nvPr>
            <p:ph type="dt" sz="half" idx="10"/>
          </p:nvPr>
        </p:nvSpPr>
        <p:spPr>
          <a:xfrm>
            <a:off x="6477000" y="55563"/>
            <a:ext cx="2133600" cy="365125"/>
          </a:xfrm>
        </p:spPr>
        <p:txBody>
          <a:bodyPr/>
          <a:lstStyle>
            <a:lvl1pPr>
              <a:defRPr/>
            </a:lvl1pPr>
            <a:extLst/>
          </a:lstStyle>
          <a:p>
            <a:pPr>
              <a:defRPr/>
            </a:pPr>
            <a:endParaRPr lang="fr-FR"/>
          </a:p>
        </p:txBody>
      </p:sp>
      <p:sp>
        <p:nvSpPr>
          <p:cNvPr id="20" name="Espace réservé du pied de page 5"/>
          <p:cNvSpPr>
            <a:spLocks noGrp="1"/>
          </p:cNvSpPr>
          <p:nvPr>
            <p:ph type="ftr" sz="quarter" idx="11"/>
          </p:nvPr>
        </p:nvSpPr>
        <p:spPr>
          <a:xfrm>
            <a:off x="914400" y="55563"/>
            <a:ext cx="5562600" cy="365125"/>
          </a:xfrm>
        </p:spPr>
        <p:txBody>
          <a:bodyPr/>
          <a:lstStyle>
            <a:lvl1pPr>
              <a:defRPr/>
            </a:lvl1pPr>
            <a:extLst/>
          </a:lstStyle>
          <a:p>
            <a:pPr>
              <a:defRPr/>
            </a:pPr>
            <a:endParaRPr lang="fr-FR"/>
          </a:p>
        </p:txBody>
      </p:sp>
      <p:sp>
        <p:nvSpPr>
          <p:cNvPr id="21" name="Espace réservé du numéro de diapositive 6"/>
          <p:cNvSpPr>
            <a:spLocks noGrp="1"/>
          </p:cNvSpPr>
          <p:nvPr>
            <p:ph type="sldNum" sz="quarter" idx="12"/>
          </p:nvPr>
        </p:nvSpPr>
        <p:spPr>
          <a:xfrm>
            <a:off x="8610600" y="55563"/>
            <a:ext cx="457200" cy="365125"/>
          </a:xfrm>
        </p:spPr>
        <p:txBody>
          <a:bodyPr/>
          <a:lstStyle>
            <a:lvl1pPr>
              <a:defRPr/>
            </a:lvl1pPr>
            <a:extLst/>
          </a:lstStyle>
          <a:p>
            <a:pPr>
              <a:defRPr/>
            </a:pPr>
            <a:fld id="{881C3952-077B-48E6-A425-4CF68FD1C3DD}"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Espace réservé du titre 21"/>
          <p:cNvSpPr>
            <a:spLocks noGrp="1"/>
          </p:cNvSpPr>
          <p:nvPr>
            <p:ph type="title"/>
          </p:nvPr>
        </p:nvSpPr>
        <p:spPr>
          <a:xfrm>
            <a:off x="914400" y="512763"/>
            <a:ext cx="7772400" cy="914400"/>
          </a:xfrm>
          <a:prstGeom prst="rect">
            <a:avLst/>
          </a:prstGeom>
        </p:spPr>
        <p:txBody>
          <a:bodyPr vert="horz" anchor="t">
            <a:noAutofit/>
          </a:bodyPr>
          <a:lstStyle>
            <a:extLst/>
          </a:lstStyle>
          <a:p>
            <a:r>
              <a:rPr lang="fr-FR" smtClean="0"/>
              <a:t>Cliquez pour modifier le style du titre</a:t>
            </a:r>
            <a:endParaRPr lang="en-US"/>
          </a:p>
        </p:txBody>
      </p:sp>
      <p:sp>
        <p:nvSpPr>
          <p:cNvPr id="1036" name="Espace réservé du texte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fr-FR"/>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fr-FR"/>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56292F8C-3FEA-4EAC-BCFD-5234E5970E69}"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hf hdr="0" ftr="0" dt="0"/>
  <p:txStyles>
    <p:titleStyle>
      <a:lvl1pPr algn="l" rtl="0" eaLnBrk="0" fontAlgn="base" hangingPunct="0">
        <a:spcBef>
          <a:spcPct val="0"/>
        </a:spcBef>
        <a:spcAft>
          <a:spcPct val="0"/>
        </a:spcAft>
        <a:defRPr sz="4000" kern="1200" spc="-100">
          <a:solidFill>
            <a:srgbClr val="5A7D0C"/>
          </a:solidFill>
          <a:latin typeface="+mj-lt"/>
          <a:ea typeface="+mj-ea"/>
          <a:cs typeface="+mj-cs"/>
        </a:defRPr>
      </a:lvl1pPr>
      <a:lvl2pPr algn="l" rtl="0" eaLnBrk="0" fontAlgn="base" hangingPunct="0">
        <a:spcBef>
          <a:spcPct val="0"/>
        </a:spcBef>
        <a:spcAft>
          <a:spcPct val="0"/>
        </a:spcAft>
        <a:defRPr sz="4000">
          <a:solidFill>
            <a:srgbClr val="5A7D0C"/>
          </a:solidFill>
          <a:latin typeface="Calibri" pitchFamily="34" charset="0"/>
        </a:defRPr>
      </a:lvl2pPr>
      <a:lvl3pPr algn="l" rtl="0" eaLnBrk="0" fontAlgn="base" hangingPunct="0">
        <a:spcBef>
          <a:spcPct val="0"/>
        </a:spcBef>
        <a:spcAft>
          <a:spcPct val="0"/>
        </a:spcAft>
        <a:defRPr sz="4000">
          <a:solidFill>
            <a:srgbClr val="5A7D0C"/>
          </a:solidFill>
          <a:latin typeface="Calibri" pitchFamily="34" charset="0"/>
        </a:defRPr>
      </a:lvl3pPr>
      <a:lvl4pPr algn="l" rtl="0" eaLnBrk="0" fontAlgn="base" hangingPunct="0">
        <a:spcBef>
          <a:spcPct val="0"/>
        </a:spcBef>
        <a:spcAft>
          <a:spcPct val="0"/>
        </a:spcAft>
        <a:defRPr sz="4000">
          <a:solidFill>
            <a:srgbClr val="5A7D0C"/>
          </a:solidFill>
          <a:latin typeface="Calibri" pitchFamily="34" charset="0"/>
        </a:defRPr>
      </a:lvl4pPr>
      <a:lvl5pPr algn="l" rtl="0" eaLnBrk="0" fontAlgn="base" hangingPunct="0">
        <a:spcBef>
          <a:spcPct val="0"/>
        </a:spcBef>
        <a:spcAft>
          <a:spcPct val="0"/>
        </a:spcAft>
        <a:defRPr sz="4000">
          <a:solidFill>
            <a:srgbClr val="5A7D0C"/>
          </a:solidFill>
          <a:latin typeface="Calibri" pitchFamily="34" charset="0"/>
        </a:defRPr>
      </a:lvl5pPr>
      <a:lvl6pPr marL="457200" algn="l" rtl="0" eaLnBrk="1" fontAlgn="base" hangingPunct="1">
        <a:spcBef>
          <a:spcPct val="0"/>
        </a:spcBef>
        <a:spcAft>
          <a:spcPct val="0"/>
        </a:spcAft>
        <a:defRPr sz="4000">
          <a:solidFill>
            <a:srgbClr val="5A7D0C"/>
          </a:solidFill>
          <a:latin typeface="Calibri" pitchFamily="34" charset="0"/>
        </a:defRPr>
      </a:lvl6pPr>
      <a:lvl7pPr marL="914400" algn="l" rtl="0" eaLnBrk="1" fontAlgn="base" hangingPunct="1">
        <a:spcBef>
          <a:spcPct val="0"/>
        </a:spcBef>
        <a:spcAft>
          <a:spcPct val="0"/>
        </a:spcAft>
        <a:defRPr sz="4000">
          <a:solidFill>
            <a:srgbClr val="5A7D0C"/>
          </a:solidFill>
          <a:latin typeface="Calibri" pitchFamily="34" charset="0"/>
        </a:defRPr>
      </a:lvl7pPr>
      <a:lvl8pPr marL="1371600" algn="l" rtl="0" eaLnBrk="1" fontAlgn="base" hangingPunct="1">
        <a:spcBef>
          <a:spcPct val="0"/>
        </a:spcBef>
        <a:spcAft>
          <a:spcPct val="0"/>
        </a:spcAft>
        <a:defRPr sz="4000">
          <a:solidFill>
            <a:srgbClr val="5A7D0C"/>
          </a:solidFill>
          <a:latin typeface="Calibri" pitchFamily="34" charset="0"/>
        </a:defRPr>
      </a:lvl8pPr>
      <a:lvl9pPr marL="1828800" algn="l" rtl="0" eaLnBrk="1" fontAlgn="base" hangingPunct="1">
        <a:spcBef>
          <a:spcPct val="0"/>
        </a:spcBef>
        <a:spcAft>
          <a:spcPct val="0"/>
        </a:spcAft>
        <a:defRPr sz="4000">
          <a:solidFill>
            <a:srgbClr val="5A7D0C"/>
          </a:solidFill>
          <a:latin typeface="Calibri" pitchFamily="34"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9BBB59"/>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9BBB59"/>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normAutofit/>
          </a:bodyPr>
          <a:lstStyle/>
          <a:p>
            <a:pPr>
              <a:defRPr/>
            </a:pPr>
            <a:fld id="{A9BCD4F5-A8A2-4872-838A-E00DC2AA950D}" type="slidenum">
              <a:rPr lang="ms-MY" smtClean="0"/>
              <a:pPr>
                <a:defRPr/>
              </a:pPr>
              <a:t>1</a:t>
            </a:fld>
            <a:endParaRPr lang="ms-MY"/>
          </a:p>
        </p:txBody>
      </p:sp>
      <p:pic>
        <p:nvPicPr>
          <p:cNvPr id="2051" name="Image 15" descr="Logo UFAS"/>
          <p:cNvPicPr>
            <a:picLocks noChangeAspect="1" noChangeArrowheads="1"/>
          </p:cNvPicPr>
          <p:nvPr/>
        </p:nvPicPr>
        <p:blipFill>
          <a:blip r:embed="rId2"/>
          <a:srcRect/>
          <a:stretch>
            <a:fillRect/>
          </a:stretch>
        </p:blipFill>
        <p:spPr bwMode="auto">
          <a:xfrm>
            <a:off x="7493000" y="214313"/>
            <a:ext cx="1150938" cy="835025"/>
          </a:xfrm>
          <a:prstGeom prst="rect">
            <a:avLst/>
          </a:prstGeom>
          <a:noFill/>
          <a:ln w="9525">
            <a:noFill/>
            <a:miter lim="800000"/>
            <a:headEnd/>
            <a:tailEnd/>
          </a:ln>
        </p:spPr>
      </p:pic>
      <p:pic>
        <p:nvPicPr>
          <p:cNvPr id="2052" name="Image 1"/>
          <p:cNvPicPr>
            <a:picLocks noChangeArrowheads="1"/>
          </p:cNvPicPr>
          <p:nvPr/>
        </p:nvPicPr>
        <p:blipFill>
          <a:blip r:embed="rId3"/>
          <a:srcRect/>
          <a:stretch>
            <a:fillRect/>
          </a:stretch>
        </p:blipFill>
        <p:spPr bwMode="auto">
          <a:xfrm>
            <a:off x="571472" y="214290"/>
            <a:ext cx="1182687" cy="1158875"/>
          </a:xfrm>
          <a:prstGeom prst="rect">
            <a:avLst/>
          </a:prstGeom>
          <a:noFill/>
          <a:ln w="9525">
            <a:noFill/>
            <a:miter lim="800000"/>
            <a:headEnd/>
            <a:tailEnd/>
          </a:ln>
        </p:spPr>
      </p:pic>
      <p:sp>
        <p:nvSpPr>
          <p:cNvPr id="2053" name="Rectangle 4"/>
          <p:cNvSpPr>
            <a:spLocks noChangeArrowheads="1"/>
          </p:cNvSpPr>
          <p:nvPr/>
        </p:nvSpPr>
        <p:spPr bwMode="auto">
          <a:xfrm>
            <a:off x="214282" y="1071546"/>
            <a:ext cx="1933575" cy="1611312"/>
          </a:xfrm>
          <a:prstGeom prst="rect">
            <a:avLst/>
          </a:prstGeom>
          <a:noFill/>
          <a:ln w="9525">
            <a:noFill/>
            <a:miter lim="800000"/>
            <a:headEnd/>
            <a:tailEnd/>
          </a:ln>
        </p:spPr>
        <p:txBody>
          <a:bodyPr/>
          <a:lstStyle/>
          <a:p>
            <a:pPr algn="ctr">
              <a:spcAft>
                <a:spcPts val="1000"/>
              </a:spcAft>
            </a:pPr>
            <a:r>
              <a:rPr lang="ar-SA" sz="1400" b="1" i="1" dirty="0">
                <a:ea typeface="Arial" charset="0"/>
                <a:cs typeface="DecoType Naskh Extensions" pitchFamily="2" charset="-78"/>
              </a:rPr>
              <a:t>مخبر الشراكة </a:t>
            </a:r>
            <a:r>
              <a:rPr lang="ar-SA" sz="1400" b="1" i="1" dirty="0" err="1">
                <a:ea typeface="Arial" charset="0"/>
                <a:cs typeface="DecoType Naskh Extensions" pitchFamily="2" charset="-78"/>
              </a:rPr>
              <a:t>و</a:t>
            </a:r>
            <a:r>
              <a:rPr lang="ar-SA" sz="1400" b="1" i="1" dirty="0">
                <a:ea typeface="Arial" charset="0"/>
                <a:cs typeface="DecoType Naskh Extensions" pitchFamily="2" charset="-78"/>
              </a:rPr>
              <a:t> الاستثمار في المؤسسات الصغيرة </a:t>
            </a:r>
            <a:r>
              <a:rPr lang="ar-SA" sz="1400" b="1" i="1" dirty="0" err="1">
                <a:ea typeface="Arial" charset="0"/>
                <a:cs typeface="DecoType Naskh Extensions" pitchFamily="2" charset="-78"/>
              </a:rPr>
              <a:t>و</a:t>
            </a:r>
            <a:r>
              <a:rPr lang="ar-SA" sz="1400" b="1" i="1" dirty="0">
                <a:ea typeface="Arial" charset="0"/>
                <a:cs typeface="DecoType Naskh Extensions" pitchFamily="2" charset="-78"/>
              </a:rPr>
              <a:t> المتوسطة في </a:t>
            </a:r>
            <a:r>
              <a:rPr lang="ar-SA" b="1" i="1" dirty="0">
                <a:ea typeface="Arial" charset="0"/>
                <a:cs typeface="DecoType Naskh Extensions" pitchFamily="2" charset="-78"/>
              </a:rPr>
              <a:t>الفضاء</a:t>
            </a:r>
            <a:r>
              <a:rPr lang="ar-SA" sz="1400" b="1" i="1" dirty="0">
                <a:ea typeface="Arial" charset="0"/>
                <a:cs typeface="DecoType Naskh Extensions" pitchFamily="2" charset="-78"/>
              </a:rPr>
              <a:t> </a:t>
            </a:r>
            <a:r>
              <a:rPr lang="ar-SA" sz="1400" b="1" i="1" dirty="0" err="1">
                <a:ea typeface="Arial" charset="0"/>
                <a:cs typeface="DecoType Naskh Extensions" pitchFamily="2" charset="-78"/>
              </a:rPr>
              <a:t>الأورو</a:t>
            </a:r>
            <a:r>
              <a:rPr lang="ar-SA" sz="1400" b="1" i="1" dirty="0">
                <a:ea typeface="Arial" charset="0"/>
                <a:cs typeface="DecoType Naskh Extensions" pitchFamily="2" charset="-78"/>
              </a:rPr>
              <a:t> مغاربي</a:t>
            </a:r>
            <a:endParaRPr lang="fr-FR" dirty="0">
              <a:ea typeface="Arial" charset="0"/>
              <a:cs typeface="DecoType Naskh Extensions" pitchFamily="2" charset="-78"/>
            </a:endParaRPr>
          </a:p>
        </p:txBody>
      </p:sp>
      <p:sp>
        <p:nvSpPr>
          <p:cNvPr id="2054" name="Rectangle 5"/>
          <p:cNvSpPr>
            <a:spLocks noChangeArrowheads="1"/>
          </p:cNvSpPr>
          <p:nvPr/>
        </p:nvSpPr>
        <p:spPr bwMode="auto">
          <a:xfrm>
            <a:off x="6500826" y="1142984"/>
            <a:ext cx="2303462" cy="1154113"/>
          </a:xfrm>
          <a:prstGeom prst="rect">
            <a:avLst/>
          </a:prstGeom>
          <a:noFill/>
          <a:ln w="9525">
            <a:noFill/>
            <a:miter lim="800000"/>
            <a:headEnd/>
            <a:tailEnd/>
          </a:ln>
        </p:spPr>
        <p:txBody>
          <a:bodyPr/>
          <a:lstStyle/>
          <a:p>
            <a:pPr algn="ctr" rtl="1">
              <a:spcAft>
                <a:spcPts val="1000"/>
              </a:spcAft>
            </a:pPr>
            <a:r>
              <a:rPr lang="ar-SA" b="1" i="1" dirty="0">
                <a:solidFill>
                  <a:srgbClr val="000000"/>
                </a:solidFill>
                <a:ea typeface="Arial" charset="0"/>
                <a:cs typeface="DecoType Naskh Extensions" pitchFamily="2" charset="-78"/>
              </a:rPr>
              <a:t>كلية العلوم الاقتصادية</a:t>
            </a:r>
            <a:r>
              <a:rPr lang="ar-DZ" b="1" i="1" dirty="0">
                <a:solidFill>
                  <a:srgbClr val="000000"/>
                </a:solidFill>
                <a:ea typeface="Arial" charset="0"/>
                <a:cs typeface="DecoType Naskh Extensions" pitchFamily="2" charset="-78"/>
              </a:rPr>
              <a:t> والتجارية</a:t>
            </a:r>
            <a:r>
              <a:rPr lang="ar-DZ" b="1" i="1" noProof="1">
                <a:solidFill>
                  <a:srgbClr val="000000"/>
                </a:solidFill>
                <a:ea typeface="Arial" charset="0"/>
                <a:cs typeface="DecoType Naskh Extensions" pitchFamily="2" charset="-78"/>
              </a:rPr>
              <a:t> </a:t>
            </a:r>
            <a:endParaRPr lang="fr-FR" b="1" i="1" dirty="0">
              <a:solidFill>
                <a:srgbClr val="000000"/>
              </a:solidFill>
              <a:ea typeface="Arial" charset="0"/>
              <a:cs typeface="DecoType Naskh Extensions" pitchFamily="2" charset="-78"/>
            </a:endParaRPr>
          </a:p>
          <a:p>
            <a:pPr algn="ctr" rtl="1">
              <a:lnSpc>
                <a:spcPct val="112000"/>
              </a:lnSpc>
              <a:spcAft>
                <a:spcPts val="1000"/>
              </a:spcAft>
            </a:pPr>
            <a:r>
              <a:rPr lang="ar-SA" b="1" i="1" dirty="0">
                <a:solidFill>
                  <a:srgbClr val="000000"/>
                </a:solidFill>
                <a:ea typeface="Arial" charset="0"/>
                <a:cs typeface="DecoType Naskh Extensions" pitchFamily="2" charset="-78"/>
              </a:rPr>
              <a:t> وعلوم التسيير</a:t>
            </a:r>
            <a:endParaRPr lang="fr-FR" dirty="0"/>
          </a:p>
        </p:txBody>
      </p:sp>
      <p:sp>
        <p:nvSpPr>
          <p:cNvPr id="2055" name="Rectangle 6"/>
          <p:cNvSpPr>
            <a:spLocks noChangeArrowheads="1"/>
          </p:cNvSpPr>
          <p:nvPr/>
        </p:nvSpPr>
        <p:spPr bwMode="auto">
          <a:xfrm>
            <a:off x="3238500" y="-71438"/>
            <a:ext cx="3086100" cy="1006476"/>
          </a:xfrm>
          <a:prstGeom prst="rect">
            <a:avLst/>
          </a:prstGeom>
          <a:noFill/>
          <a:ln w="9525">
            <a:noFill/>
            <a:miter lim="800000"/>
            <a:headEnd/>
            <a:tailEnd/>
          </a:ln>
        </p:spPr>
        <p:txBody>
          <a:bodyPr/>
          <a:lstStyle/>
          <a:p>
            <a:pPr algn="ctr">
              <a:lnSpc>
                <a:spcPct val="112000"/>
              </a:lnSpc>
              <a:spcAft>
                <a:spcPts val="1000"/>
              </a:spcAft>
            </a:pPr>
            <a:r>
              <a:rPr lang="ar-DZ" sz="1600" b="1" i="1">
                <a:solidFill>
                  <a:srgbClr val="000000"/>
                </a:solidFill>
                <a:ea typeface="Arial" charset="0"/>
                <a:cs typeface="DecoType Naskh Extensions" pitchFamily="2" charset="-78"/>
              </a:rPr>
              <a:t>وزارة التعليم العالي والبحث العلمي</a:t>
            </a:r>
            <a:r>
              <a:rPr lang="fr-FR" sz="1600" b="1" i="1">
                <a:solidFill>
                  <a:srgbClr val="000000"/>
                </a:solidFill>
                <a:ea typeface="Arial" charset="0"/>
                <a:cs typeface="DecoType Naskh Extensions" pitchFamily="2" charset="-78"/>
              </a:rPr>
              <a:t> </a:t>
            </a:r>
            <a:endParaRPr lang="fr-FR" sz="1600" b="1" i="1" noProof="1">
              <a:solidFill>
                <a:srgbClr val="000000"/>
              </a:solidFill>
              <a:ea typeface="Arial" charset="0"/>
              <a:cs typeface="DecoType Naskh Extensions" pitchFamily="2" charset="-78"/>
            </a:endParaRPr>
          </a:p>
          <a:p>
            <a:pPr algn="ctr">
              <a:lnSpc>
                <a:spcPct val="112000"/>
              </a:lnSpc>
              <a:spcAft>
                <a:spcPts val="1000"/>
              </a:spcAft>
            </a:pPr>
            <a:r>
              <a:rPr lang="fr-FR" sz="1100" b="1"/>
              <a:t>Ministère de L'enseignement Supérieur et de la recherche scientifique </a:t>
            </a:r>
          </a:p>
          <a:p>
            <a:pPr algn="ctr">
              <a:lnSpc>
                <a:spcPct val="112000"/>
              </a:lnSpc>
              <a:spcAft>
                <a:spcPts val="1000"/>
              </a:spcAft>
            </a:pPr>
            <a:r>
              <a:rPr lang="ar-SA" sz="1600" b="1" i="1">
                <a:solidFill>
                  <a:srgbClr val="000000"/>
                </a:solidFill>
                <a:cs typeface="DecoType Naskh Extensions" pitchFamily="2" charset="-78"/>
              </a:rPr>
              <a:t>جامعة فرحات عباس</a:t>
            </a:r>
            <a:endParaRPr lang="fr-FR" sz="1600" b="1" i="1">
              <a:solidFill>
                <a:srgbClr val="000000"/>
              </a:solidFill>
              <a:cs typeface="DecoType Naskh Extensions" pitchFamily="2" charset="-78"/>
            </a:endParaRPr>
          </a:p>
          <a:p>
            <a:pPr algn="ctr">
              <a:lnSpc>
                <a:spcPct val="112000"/>
              </a:lnSpc>
              <a:spcAft>
                <a:spcPts val="1000"/>
              </a:spcAft>
            </a:pPr>
            <a:r>
              <a:rPr lang="fr-FR" sz="1100" b="1"/>
              <a:t>Université Ferhat Abbas</a:t>
            </a:r>
            <a:endParaRPr lang="fr-FR"/>
          </a:p>
        </p:txBody>
      </p:sp>
      <p:sp>
        <p:nvSpPr>
          <p:cNvPr id="1031" name="AutoShape 7"/>
          <p:cNvSpPr>
            <a:spLocks noChangeArrowheads="1"/>
          </p:cNvSpPr>
          <p:nvPr/>
        </p:nvSpPr>
        <p:spPr bwMode="auto">
          <a:xfrm>
            <a:off x="1714500" y="2476500"/>
            <a:ext cx="5715000" cy="1166813"/>
          </a:xfrm>
          <a:prstGeom prst="flowChartAlternateProcess">
            <a:avLst/>
          </a:prstGeom>
          <a:solidFill>
            <a:srgbClr val="FFFFFF"/>
          </a:solidFill>
          <a:ln w="76200" cmpd="tri">
            <a:solidFill>
              <a:srgbClr val="333333"/>
            </a:solidFill>
            <a:miter lim="800000"/>
            <a:headEnd/>
            <a:tailEnd/>
          </a:ln>
          <a:effectLst>
            <a:outerShdw dist="107763" dir="13500000" algn="ctr" rotWithShape="0">
              <a:srgbClr val="808080">
                <a:alpha val="50000"/>
              </a:srgbClr>
            </a:outerShdw>
          </a:effectLst>
        </p:spPr>
        <p:txBody>
          <a:bodyPr/>
          <a:lstStyle/>
          <a:p>
            <a:pPr algn="ctr" rtl="1">
              <a:lnSpc>
                <a:spcPct val="440000"/>
              </a:lnSpc>
              <a:spcAft>
                <a:spcPts val="1000"/>
              </a:spcAft>
              <a:defRPr/>
            </a:pPr>
            <a:r>
              <a:rPr lang="ar-SA" sz="1500" b="1" i="1" dirty="0">
                <a:solidFill>
                  <a:srgbClr val="333333"/>
                </a:solidFill>
                <a:ea typeface="Arial" pitchFamily="34" charset="0"/>
                <a:cs typeface="DecoType Naskh Extensions" pitchFamily="2" charset="-78"/>
              </a:rPr>
              <a:t>مؤسسات التامين التكافلي والتأمين التقليدي بين الأسس النظرية والتجربة التطبيقية </a:t>
            </a:r>
            <a:endParaRPr lang="fr-FR" dirty="0">
              <a:latin typeface="Arial" pitchFamily="34" charset="0"/>
              <a:cs typeface="Arial" pitchFamily="34" charset="0"/>
            </a:endParaRPr>
          </a:p>
        </p:txBody>
      </p:sp>
      <p:sp>
        <p:nvSpPr>
          <p:cNvPr id="2057" name="Rectangle 8"/>
          <p:cNvSpPr>
            <a:spLocks noChangeArrowheads="1"/>
          </p:cNvSpPr>
          <p:nvPr/>
        </p:nvSpPr>
        <p:spPr bwMode="auto">
          <a:xfrm>
            <a:off x="1857375" y="4000500"/>
            <a:ext cx="5429250" cy="276225"/>
          </a:xfrm>
          <a:prstGeom prst="rect">
            <a:avLst/>
          </a:prstGeom>
          <a:noFill/>
          <a:ln w="9525">
            <a:noFill/>
            <a:miter lim="800000"/>
            <a:headEnd/>
            <a:tailEnd/>
          </a:ln>
        </p:spPr>
        <p:txBody>
          <a:bodyPr anchor="ctr">
            <a:spAutoFit/>
          </a:bodyPr>
          <a:lstStyle/>
          <a:p>
            <a:pPr indent="449263" algn="r" rtl="1">
              <a:tabLst>
                <a:tab pos="4532313" algn="l"/>
              </a:tabLst>
            </a:pPr>
            <a:r>
              <a:rPr lang="ar-SA" sz="1200">
                <a:cs typeface="Times New Roman" pitchFamily="18" charset="0"/>
              </a:rPr>
              <a:t>	</a:t>
            </a:r>
            <a:endParaRPr lang="ar-SA"/>
          </a:p>
        </p:txBody>
      </p:sp>
      <p:sp>
        <p:nvSpPr>
          <p:cNvPr id="13" name="ZoneTexte 12"/>
          <p:cNvSpPr txBox="1"/>
          <p:nvPr/>
        </p:nvSpPr>
        <p:spPr>
          <a:xfrm>
            <a:off x="1357290" y="4000500"/>
            <a:ext cx="6215106" cy="2339102"/>
          </a:xfrm>
          <a:prstGeom prst="rect">
            <a:avLst/>
          </a:prstGeom>
          <a:noFill/>
        </p:spPr>
        <p:txBody>
          <a:bodyPr wrap="square">
            <a:spAutoFit/>
          </a:bodyPr>
          <a:lstStyle/>
          <a:p>
            <a:pPr indent="449263" algn="ctr" rtl="1">
              <a:tabLst>
                <a:tab pos="4532313" algn="l"/>
              </a:tabLst>
              <a:defRPr/>
            </a:pPr>
            <a:r>
              <a:rPr lang="ar-SA" b="1" i="1" dirty="0">
                <a:solidFill>
                  <a:srgbClr val="000000"/>
                </a:solidFill>
                <a:ea typeface="Times New Roman" pitchFamily="18" charset="0"/>
                <a:cs typeface="DecoType Naskh Extensions" pitchFamily="2" charset="-78"/>
              </a:rPr>
              <a:t>عنوان المداخلة </a:t>
            </a:r>
            <a:r>
              <a:rPr lang="ar-SA" b="1" i="1" dirty="0" smtClean="0">
                <a:solidFill>
                  <a:srgbClr val="000000"/>
                </a:solidFill>
                <a:ea typeface="Times New Roman" pitchFamily="18" charset="0"/>
                <a:cs typeface="DecoType Naskh Extensions" pitchFamily="2" charset="-78"/>
              </a:rPr>
              <a:t>:</a:t>
            </a:r>
            <a:endParaRPr lang="fr-FR" sz="800" b="1" i="1" dirty="0" smtClean="0">
              <a:solidFill>
                <a:srgbClr val="000000"/>
              </a:solidFill>
              <a:ea typeface="Times New Roman" pitchFamily="18" charset="0"/>
              <a:cs typeface="DecoType Naskh Extensions" pitchFamily="2" charset="-78"/>
            </a:endParaRPr>
          </a:p>
          <a:p>
            <a:pPr indent="449263" algn="ctr" rtl="1">
              <a:tabLst>
                <a:tab pos="4532313" algn="l"/>
              </a:tabLst>
              <a:defRPr/>
            </a:pPr>
            <a:r>
              <a:rPr lang="ar-DZ" i="1" dirty="0" smtClean="0">
                <a:solidFill>
                  <a:srgbClr val="000000"/>
                </a:solidFill>
                <a:ea typeface="Times New Roman" pitchFamily="18" charset="0"/>
                <a:cs typeface="DecoType Naskh Extensions" pitchFamily="2" charset="-78"/>
              </a:rPr>
              <a:t>تجربة سلامة للتأمينات الجزائر في تسويق التأمين التكافلي في السوق الجزائري</a:t>
            </a:r>
            <a:endParaRPr lang="fr-FR" i="1" dirty="0">
              <a:solidFill>
                <a:srgbClr val="000000"/>
              </a:solidFill>
              <a:ea typeface="Times New Roman" pitchFamily="18" charset="0"/>
              <a:cs typeface="DecoType Naskh Extensions" pitchFamily="2" charset="-78"/>
            </a:endParaRPr>
          </a:p>
          <a:p>
            <a:pPr indent="449263" algn="ctr" rtl="1" eaLnBrk="0" hangingPunct="0">
              <a:tabLst>
                <a:tab pos="4532313" algn="l"/>
              </a:tabLst>
              <a:defRPr/>
            </a:pPr>
            <a:r>
              <a:rPr lang="ar-SA" b="1" i="1" dirty="0">
                <a:solidFill>
                  <a:srgbClr val="000000"/>
                </a:solidFill>
                <a:ea typeface="Times New Roman" pitchFamily="18" charset="0"/>
                <a:cs typeface="DecoType Naskh Extensions" pitchFamily="2" charset="-78"/>
              </a:rPr>
              <a:t>إعداد: </a:t>
            </a:r>
            <a:r>
              <a:rPr lang="ar-SA" b="1" i="1" dirty="0" smtClean="0">
                <a:solidFill>
                  <a:srgbClr val="000000"/>
                </a:solidFill>
                <a:ea typeface="Times New Roman" pitchFamily="18" charset="0"/>
                <a:cs typeface="DecoType Naskh Extensions" pitchFamily="2" charset="-78"/>
              </a:rPr>
              <a:t>.</a:t>
            </a:r>
            <a:r>
              <a:rPr lang="ar-DZ" b="1" i="1" dirty="0" smtClean="0">
                <a:solidFill>
                  <a:srgbClr val="000000"/>
                </a:solidFill>
                <a:ea typeface="Times New Roman" pitchFamily="18" charset="0"/>
                <a:cs typeface="DecoType Naskh Extensions" pitchFamily="2" charset="-78"/>
              </a:rPr>
              <a:t>أ.سعود وليد</a:t>
            </a:r>
          </a:p>
          <a:p>
            <a:pPr indent="449263" algn="ctr" rtl="1" eaLnBrk="0" hangingPunct="0">
              <a:tabLst>
                <a:tab pos="4532313" algn="l"/>
              </a:tabLst>
              <a:defRPr/>
            </a:pPr>
            <a:endParaRPr lang="fr-FR" b="1" i="1" dirty="0">
              <a:solidFill>
                <a:srgbClr val="000000"/>
              </a:solidFill>
              <a:cs typeface="DecoType Naskh Extensions" pitchFamily="2" charset="-78"/>
            </a:endParaRPr>
          </a:p>
          <a:p>
            <a:pPr indent="449263" algn="ctr">
              <a:tabLst>
                <a:tab pos="4532313" algn="l"/>
              </a:tabLst>
              <a:defRPr/>
            </a:pPr>
            <a:r>
              <a:rPr lang="ar-DZ" b="1" i="1" dirty="0" smtClean="0">
                <a:solidFill>
                  <a:srgbClr val="000000"/>
                </a:solidFill>
                <a:cs typeface="DecoType Naskh Extensions" pitchFamily="2" charset="-78"/>
              </a:rPr>
              <a:t>مفتش تجاري </a:t>
            </a:r>
            <a:r>
              <a:rPr lang="ar-DZ" i="1" dirty="0" err="1" smtClean="0">
                <a:solidFill>
                  <a:srgbClr val="000000"/>
                </a:solidFill>
                <a:cs typeface="DecoType Naskh Extensions" pitchFamily="2" charset="-78"/>
              </a:rPr>
              <a:t>جهوي</a:t>
            </a:r>
            <a:r>
              <a:rPr lang="ar-DZ" i="1" dirty="0" smtClean="0">
                <a:solidFill>
                  <a:srgbClr val="000000"/>
                </a:solidFill>
                <a:cs typeface="DecoType Naskh Extensions" pitchFamily="2" charset="-78"/>
              </a:rPr>
              <a:t> بشركة سلامة للتأمينات الجزائر</a:t>
            </a:r>
            <a:endParaRPr lang="ar-SA" b="1" i="1" dirty="0">
              <a:solidFill>
                <a:srgbClr val="000000"/>
              </a:solidFill>
              <a:cs typeface="DecoType Naskh Extensions" pitchFamily="2" charset="-78"/>
            </a:endParaRPr>
          </a:p>
          <a:p>
            <a:pPr indent="449263" algn="ctr" rtl="1" eaLnBrk="0" hangingPunct="0">
              <a:tabLst>
                <a:tab pos="4532313" algn="l"/>
              </a:tabLst>
              <a:defRPr/>
            </a:pPr>
            <a:endParaRPr lang="ar-DZ" sz="800" dirty="0" smtClean="0"/>
          </a:p>
          <a:p>
            <a:pPr indent="449263" algn="ctr" rtl="1" eaLnBrk="0" hangingPunct="0">
              <a:tabLst>
                <a:tab pos="4532313" algn="l"/>
              </a:tabLst>
              <a:defRPr/>
            </a:pPr>
            <a:endParaRPr lang="fr-FR" sz="800" dirty="0"/>
          </a:p>
          <a:p>
            <a:pPr indent="449263" algn="ctr" rtl="1" eaLnBrk="0" hangingPunct="0">
              <a:tabLst>
                <a:tab pos="4532313" algn="l"/>
              </a:tabLst>
              <a:defRPr/>
            </a:pPr>
            <a:r>
              <a:rPr lang="ar-SA" b="1" i="1" dirty="0">
                <a:solidFill>
                  <a:srgbClr val="000000"/>
                </a:solidFill>
                <a:cs typeface="DecoType Naskh Extensions" pitchFamily="2" charset="-78"/>
              </a:rPr>
              <a:t>خلال الفترة   </a:t>
            </a:r>
            <a:r>
              <a:rPr lang="ar-SA" sz="1400" b="1" i="1" dirty="0">
                <a:solidFill>
                  <a:srgbClr val="000000"/>
                </a:solidFill>
                <a:cs typeface="DecoType Naskh Extensions" pitchFamily="2" charset="-78"/>
              </a:rPr>
              <a:t>25/26 </a:t>
            </a:r>
            <a:r>
              <a:rPr lang="ar-SA" b="1" i="1" dirty="0">
                <a:solidFill>
                  <a:srgbClr val="000000"/>
                </a:solidFill>
                <a:cs typeface="DecoType Naskh Extensions" pitchFamily="2" charset="-78"/>
              </a:rPr>
              <a:t> </a:t>
            </a:r>
            <a:r>
              <a:rPr lang="ar-SA" b="1" i="1" dirty="0" err="1">
                <a:solidFill>
                  <a:srgbClr val="000000"/>
                </a:solidFill>
                <a:cs typeface="DecoType Naskh Extensions" pitchFamily="2" charset="-78"/>
              </a:rPr>
              <a:t>افريل</a:t>
            </a:r>
            <a:r>
              <a:rPr lang="ar-SA" b="1" i="1" dirty="0">
                <a:solidFill>
                  <a:srgbClr val="000000"/>
                </a:solidFill>
                <a:cs typeface="DecoType Naskh Extensions" pitchFamily="2" charset="-78"/>
              </a:rPr>
              <a:t>  </a:t>
            </a:r>
            <a:r>
              <a:rPr lang="ar-SA" sz="1400" b="1" i="1" dirty="0">
                <a:solidFill>
                  <a:srgbClr val="000000"/>
                </a:solidFill>
                <a:cs typeface="DecoType Naskh Extensions" pitchFamily="2" charset="-78"/>
              </a:rPr>
              <a:t>2011</a:t>
            </a:r>
            <a:r>
              <a:rPr lang="ar-SA" b="1" i="1" dirty="0">
                <a:solidFill>
                  <a:srgbClr val="000000"/>
                </a:solidFill>
                <a:cs typeface="DecoType Naskh Extensions" pitchFamily="2" charset="-78"/>
              </a:rPr>
              <a:t>   </a:t>
            </a:r>
            <a:endParaRPr lang="fr-FR" sz="800" dirty="0"/>
          </a:p>
          <a:p>
            <a:pPr indent="449263" algn="r" rtl="1" eaLnBrk="0" hangingPunct="0">
              <a:tabLst>
                <a:tab pos="4532313" algn="l"/>
              </a:tabLst>
              <a:defRPr/>
            </a:pPr>
            <a:r>
              <a:rPr lang="ar-SA" sz="1100" dirty="0">
                <a:cs typeface="Times New Roman" pitchFamily="18" charset="0"/>
              </a:rPr>
              <a:t>		</a:t>
            </a:r>
            <a:endParaRPr lang="fr-FR" sz="800" dirty="0"/>
          </a:p>
          <a:p>
            <a:pPr indent="449263" algn="r" rtl="1" eaLnBrk="0" hangingPunct="0">
              <a:tabLst>
                <a:tab pos="4532313" algn="l"/>
              </a:tabLst>
              <a:defRPr/>
            </a:pPr>
            <a:r>
              <a:rPr lang="ar-SA" sz="1100" dirty="0">
                <a:cs typeface="Times New Roman" pitchFamily="18" charset="0"/>
              </a:rPr>
              <a:t>	</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5"/>
          <p:cNvSpPr>
            <a:spLocks noGrp="1"/>
          </p:cNvSpPr>
          <p:nvPr>
            <p:ph type="sldNum" sz="quarter" idx="12"/>
          </p:nvPr>
        </p:nvSpPr>
        <p:spPr/>
        <p:txBody>
          <a:bodyPr/>
          <a:lstStyle/>
          <a:p>
            <a:pPr>
              <a:defRPr/>
            </a:pPr>
            <a:fld id="{ECA0DD04-1858-4EC1-9D3C-C0DF589B8BBD}" type="slidenum">
              <a:rPr lang="fr-FR"/>
              <a:pPr>
                <a:defRPr/>
              </a:pPr>
              <a:t>10</a:t>
            </a:fld>
            <a:endParaRPr lang="fr-FR"/>
          </a:p>
        </p:txBody>
      </p:sp>
      <p:sp>
        <p:nvSpPr>
          <p:cNvPr id="6148" name="Rectangle 4"/>
          <p:cNvSpPr>
            <a:spLocks noChangeArrowheads="1"/>
          </p:cNvSpPr>
          <p:nvPr/>
        </p:nvSpPr>
        <p:spPr bwMode="auto">
          <a:xfrm>
            <a:off x="214313" y="1214438"/>
            <a:ext cx="8929687" cy="5435334"/>
          </a:xfrm>
          <a:prstGeom prst="rect">
            <a:avLst/>
          </a:prstGeom>
          <a:solidFill>
            <a:schemeClr val="bg1"/>
          </a:solidFill>
          <a:ln w="9525">
            <a:noFill/>
            <a:miter lim="800000"/>
            <a:headEnd/>
            <a:tailEnd/>
          </a:ln>
          <a:effectLst/>
        </p:spPr>
        <p:txBody>
          <a:bodyPr>
            <a:spAutoFit/>
          </a:bodyPr>
          <a:lstStyle/>
          <a:p>
            <a:pPr algn="r" rtl="1">
              <a:lnSpc>
                <a:spcPct val="150000"/>
              </a:lnSpc>
              <a:spcBef>
                <a:spcPct val="20000"/>
              </a:spcBef>
              <a:buFont typeface="Wingdings" pitchFamily="2" charset="2"/>
              <a:buChar char="q"/>
              <a:defRPr/>
            </a:pPr>
            <a:r>
              <a:rPr lang="ar-DZ" sz="2800" dirty="0" smtClean="0">
                <a:solidFill>
                  <a:schemeClr val="bg2">
                    <a:lumMod val="25000"/>
                  </a:schemeClr>
                </a:solidFill>
                <a:latin typeface="+mn-lt"/>
              </a:rPr>
              <a:t>التسمية التجارية: سلامة للتأمينات الجزائر</a:t>
            </a:r>
            <a:endParaRPr lang="fr-FR" sz="2800" dirty="0">
              <a:latin typeface="+mn-lt"/>
            </a:endParaRPr>
          </a:p>
          <a:p>
            <a:pPr algn="r" rtl="1">
              <a:lnSpc>
                <a:spcPct val="150000"/>
              </a:lnSpc>
              <a:spcBef>
                <a:spcPct val="20000"/>
              </a:spcBef>
              <a:buFont typeface="Wingdings" pitchFamily="2" charset="2"/>
              <a:buChar char="q"/>
              <a:defRPr/>
            </a:pPr>
            <a:r>
              <a:rPr lang="fr-FR" sz="2800" dirty="0">
                <a:solidFill>
                  <a:schemeClr val="bg2">
                    <a:lumMod val="25000"/>
                  </a:schemeClr>
                </a:solidFill>
                <a:latin typeface="+mn-lt"/>
              </a:rPr>
              <a:t> </a:t>
            </a:r>
            <a:r>
              <a:rPr lang="ar-DZ" sz="2800" dirty="0" smtClean="0">
                <a:solidFill>
                  <a:schemeClr val="bg2">
                    <a:lumMod val="25000"/>
                  </a:schemeClr>
                </a:solidFill>
                <a:latin typeface="+mn-lt"/>
              </a:rPr>
              <a:t>تاريخ بداية النشاط: مارس 2000</a:t>
            </a:r>
            <a:endParaRPr lang="fr-FR" sz="2800" dirty="0">
              <a:solidFill>
                <a:schemeClr val="bg2">
                  <a:lumMod val="25000"/>
                </a:schemeClr>
              </a:solidFill>
              <a:latin typeface="+mn-lt"/>
            </a:endParaRPr>
          </a:p>
          <a:p>
            <a:pPr algn="r" rtl="1">
              <a:lnSpc>
                <a:spcPct val="150000"/>
              </a:lnSpc>
              <a:spcBef>
                <a:spcPct val="20000"/>
              </a:spcBef>
              <a:buFont typeface="Wingdings" pitchFamily="2" charset="2"/>
              <a:buChar char="q"/>
              <a:defRPr/>
            </a:pPr>
            <a:r>
              <a:rPr lang="fr-FR" sz="2800" dirty="0">
                <a:solidFill>
                  <a:schemeClr val="bg2">
                    <a:lumMod val="25000"/>
                  </a:schemeClr>
                </a:solidFill>
                <a:latin typeface="+mn-lt"/>
              </a:rPr>
              <a:t> </a:t>
            </a:r>
            <a:r>
              <a:rPr lang="ar-DZ" sz="2800" dirty="0" smtClean="0">
                <a:solidFill>
                  <a:schemeClr val="bg2">
                    <a:lumMod val="25000"/>
                  </a:schemeClr>
                </a:solidFill>
                <a:latin typeface="+mn-lt"/>
              </a:rPr>
              <a:t>الشكل القانوني: شركة ذات أسهم</a:t>
            </a:r>
            <a:endParaRPr lang="fr-FR" sz="2800" dirty="0">
              <a:solidFill>
                <a:schemeClr val="bg2">
                  <a:lumMod val="25000"/>
                </a:schemeClr>
              </a:solidFill>
              <a:latin typeface="+mn-lt"/>
            </a:endParaRPr>
          </a:p>
          <a:p>
            <a:pPr algn="r" rtl="1">
              <a:lnSpc>
                <a:spcPct val="150000"/>
              </a:lnSpc>
              <a:spcBef>
                <a:spcPct val="20000"/>
              </a:spcBef>
              <a:buFont typeface="Wingdings" pitchFamily="2" charset="2"/>
              <a:buChar char="q"/>
              <a:defRPr/>
            </a:pPr>
            <a:r>
              <a:rPr lang="fr-FR" sz="2800" dirty="0">
                <a:solidFill>
                  <a:schemeClr val="bg2">
                    <a:lumMod val="25000"/>
                  </a:schemeClr>
                </a:solidFill>
                <a:latin typeface="+mn-lt"/>
              </a:rPr>
              <a:t> </a:t>
            </a:r>
            <a:r>
              <a:rPr lang="ar-DZ" sz="2800" dirty="0" smtClean="0">
                <a:solidFill>
                  <a:schemeClr val="bg2">
                    <a:lumMod val="25000"/>
                  </a:schemeClr>
                </a:solidFill>
                <a:latin typeface="+mn-lt"/>
              </a:rPr>
              <a:t>الاستثمارات المالية: 2.6 مليار </a:t>
            </a:r>
            <a:r>
              <a:rPr lang="ar-DZ" sz="2800" dirty="0" err="1" smtClean="0">
                <a:solidFill>
                  <a:schemeClr val="bg2">
                    <a:lumMod val="25000"/>
                  </a:schemeClr>
                </a:solidFill>
                <a:latin typeface="+mn-lt"/>
              </a:rPr>
              <a:t>دج</a:t>
            </a:r>
            <a:endParaRPr lang="fr-FR" sz="2800" dirty="0">
              <a:solidFill>
                <a:schemeClr val="bg2">
                  <a:lumMod val="25000"/>
                </a:schemeClr>
              </a:solidFill>
              <a:latin typeface="+mn-lt"/>
            </a:endParaRPr>
          </a:p>
          <a:p>
            <a:pPr algn="r" rtl="1">
              <a:lnSpc>
                <a:spcPct val="150000"/>
              </a:lnSpc>
              <a:spcBef>
                <a:spcPct val="20000"/>
              </a:spcBef>
              <a:buFont typeface="Wingdings" pitchFamily="2" charset="2"/>
              <a:buChar char="q"/>
              <a:defRPr/>
            </a:pPr>
            <a:r>
              <a:rPr lang="ar-DZ" sz="2800" dirty="0" smtClean="0">
                <a:solidFill>
                  <a:schemeClr val="bg2">
                    <a:lumMod val="25000"/>
                  </a:schemeClr>
                </a:solidFill>
                <a:latin typeface="+mn-lt"/>
              </a:rPr>
              <a:t>مجال النشاط: القيام بجميع عمليات التأمين المختلفة</a:t>
            </a:r>
            <a:endParaRPr lang="fr-FR" sz="2800" dirty="0">
              <a:solidFill>
                <a:schemeClr val="bg2">
                  <a:lumMod val="25000"/>
                </a:schemeClr>
              </a:solidFill>
              <a:latin typeface="+mn-lt"/>
            </a:endParaRPr>
          </a:p>
          <a:p>
            <a:pPr algn="r" rtl="1">
              <a:lnSpc>
                <a:spcPct val="150000"/>
              </a:lnSpc>
              <a:spcBef>
                <a:spcPct val="20000"/>
              </a:spcBef>
              <a:buFont typeface="Wingdings" pitchFamily="2" charset="2"/>
              <a:buChar char="q"/>
              <a:defRPr/>
            </a:pPr>
            <a:r>
              <a:rPr lang="fr-FR" sz="2800" dirty="0">
                <a:solidFill>
                  <a:schemeClr val="bg2">
                    <a:lumMod val="25000"/>
                  </a:schemeClr>
                </a:solidFill>
                <a:latin typeface="+mn-lt"/>
              </a:rPr>
              <a:t> </a:t>
            </a:r>
            <a:r>
              <a:rPr lang="ar-DZ" sz="2800" dirty="0" smtClean="0">
                <a:solidFill>
                  <a:schemeClr val="bg2">
                    <a:lumMod val="25000"/>
                  </a:schemeClr>
                </a:solidFill>
                <a:latin typeface="+mn-lt"/>
              </a:rPr>
              <a:t>رأس مال الشركة: 2 مليار </a:t>
            </a:r>
            <a:r>
              <a:rPr lang="ar-DZ" sz="2800" dirty="0" err="1" smtClean="0">
                <a:solidFill>
                  <a:schemeClr val="bg2">
                    <a:lumMod val="25000"/>
                  </a:schemeClr>
                </a:solidFill>
                <a:latin typeface="+mn-lt"/>
              </a:rPr>
              <a:t>دج</a:t>
            </a:r>
            <a:r>
              <a:rPr lang="ar-DZ" sz="2800" dirty="0" smtClean="0">
                <a:solidFill>
                  <a:schemeClr val="bg2">
                    <a:lumMod val="25000"/>
                  </a:schemeClr>
                </a:solidFill>
                <a:latin typeface="+mn-lt"/>
              </a:rPr>
              <a:t> </a:t>
            </a:r>
            <a:endParaRPr lang="fr-FR" sz="2800" dirty="0">
              <a:solidFill>
                <a:schemeClr val="bg2">
                  <a:lumMod val="25000"/>
                </a:schemeClr>
              </a:solidFill>
              <a:latin typeface="+mn-lt"/>
            </a:endParaRPr>
          </a:p>
          <a:p>
            <a:pPr>
              <a:spcBef>
                <a:spcPct val="20000"/>
              </a:spcBef>
              <a:buFontTx/>
              <a:buChar char="-"/>
              <a:defRPr/>
            </a:pPr>
            <a:endParaRPr lang="fr-FR" sz="2800" b="0" dirty="0">
              <a:solidFill>
                <a:schemeClr val="bg2">
                  <a:lumMod val="25000"/>
                </a:schemeClr>
              </a:solidFill>
              <a:latin typeface="+mn-lt"/>
            </a:endParaRPr>
          </a:p>
          <a:p>
            <a:pPr>
              <a:spcBef>
                <a:spcPct val="20000"/>
              </a:spcBef>
              <a:defRPr/>
            </a:pPr>
            <a:endParaRPr lang="fr-FR" sz="2800" b="0" dirty="0">
              <a:solidFill>
                <a:schemeClr val="bg2">
                  <a:lumMod val="25000"/>
                </a:schemeClr>
              </a:solidFill>
              <a:latin typeface="+mn-lt"/>
            </a:endParaRPr>
          </a:p>
        </p:txBody>
      </p:sp>
      <p:sp>
        <p:nvSpPr>
          <p:cNvPr id="14340" name="Rectangle 9"/>
          <p:cNvSpPr>
            <a:spLocks noChangeArrowheads="1"/>
          </p:cNvSpPr>
          <p:nvPr/>
        </p:nvSpPr>
        <p:spPr bwMode="auto">
          <a:xfrm>
            <a:off x="2128838" y="4211638"/>
            <a:ext cx="184150" cy="396875"/>
          </a:xfrm>
          <a:prstGeom prst="rect">
            <a:avLst/>
          </a:prstGeom>
          <a:noFill/>
          <a:ln w="9525">
            <a:noFill/>
            <a:miter lim="800000"/>
            <a:headEnd/>
            <a:tailEnd/>
          </a:ln>
        </p:spPr>
        <p:txBody>
          <a:bodyPr wrap="none">
            <a:spAutoFit/>
          </a:bodyPr>
          <a:lstStyle/>
          <a:p>
            <a:endParaRPr lang="fr-FR" sz="2000" b="0"/>
          </a:p>
        </p:txBody>
      </p:sp>
      <p:sp>
        <p:nvSpPr>
          <p:cNvPr id="6156" name="Rectangle 12"/>
          <p:cNvSpPr>
            <a:spLocks noChangeArrowheads="1"/>
          </p:cNvSpPr>
          <p:nvPr/>
        </p:nvSpPr>
        <p:spPr bwMode="auto">
          <a:xfrm>
            <a:off x="2857500" y="188913"/>
            <a:ext cx="6143625" cy="646112"/>
          </a:xfrm>
          <a:prstGeom prst="rect">
            <a:avLst/>
          </a:prstGeom>
          <a:solidFill>
            <a:schemeClr val="bg2">
              <a:lumMod val="50000"/>
            </a:schemeClr>
          </a:solidFill>
          <a:ln w="9525">
            <a:noFill/>
            <a:miter lim="800000"/>
            <a:headEnd/>
            <a:tailEnd/>
          </a:ln>
          <a:effectLst/>
        </p:spPr>
        <p:txBody>
          <a:bodyPr>
            <a:spAutoFit/>
          </a:bodyPr>
          <a:lstStyle/>
          <a:p>
            <a:pPr algn="ctr">
              <a:defRPr/>
            </a:pPr>
            <a:r>
              <a:rPr lang="ar-DZ" sz="3600" dirty="0" smtClean="0">
                <a:solidFill>
                  <a:schemeClr val="bg1"/>
                </a:solidFill>
                <a:latin typeface="+mn-lt"/>
              </a:rPr>
              <a:t>باختصار عن سلامة في الجزائر</a:t>
            </a:r>
            <a:r>
              <a:rPr lang="fr-FR" sz="3600" dirty="0" smtClean="0">
                <a:solidFill>
                  <a:schemeClr val="bg1"/>
                </a:solidFill>
                <a:latin typeface="+mn-lt"/>
              </a:rPr>
              <a:t> </a:t>
            </a:r>
            <a:endParaRPr lang="fr-FR" sz="3600" dirty="0">
              <a:solidFill>
                <a:schemeClr val="bg1"/>
              </a:solidFill>
              <a:latin typeface="+mn-lt"/>
            </a:endParaRPr>
          </a:p>
        </p:txBody>
      </p:sp>
      <p:sp>
        <p:nvSpPr>
          <p:cNvPr id="14342" name="Text Box 15"/>
          <p:cNvSpPr txBox="1">
            <a:spLocks noChangeArrowheads="1"/>
          </p:cNvSpPr>
          <p:nvPr/>
        </p:nvSpPr>
        <p:spPr bwMode="auto">
          <a:xfrm rot="5400000">
            <a:off x="6362700" y="4765675"/>
            <a:ext cx="1136650" cy="336550"/>
          </a:xfrm>
          <a:prstGeom prst="rect">
            <a:avLst/>
          </a:prstGeom>
          <a:noFill/>
          <a:ln w="9525">
            <a:noFill/>
            <a:miter lim="800000"/>
            <a:headEnd/>
            <a:tailEnd/>
          </a:ln>
        </p:spPr>
        <p:txBody>
          <a:bodyPr>
            <a:spAutoFit/>
          </a:bodyPr>
          <a:lstStyle/>
          <a:p>
            <a:pPr>
              <a:spcBef>
                <a:spcPct val="50000"/>
              </a:spcBef>
            </a:pPr>
            <a:endParaRPr lang="fr-FR" sz="1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left)">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56"/>
                                        </p:tgtEl>
                                        <p:attrNameLst>
                                          <p:attrName>style.visibility</p:attrName>
                                        </p:attrNameLst>
                                      </p:cBhvr>
                                      <p:to>
                                        <p:strVal val="visible"/>
                                      </p:to>
                                    </p:set>
                                    <p:animEffect transition="in" filter="wipe(left)">
                                      <p:cBhvr>
                                        <p:cTn id="12"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28938" y="357188"/>
            <a:ext cx="6000750" cy="642937"/>
          </a:xfrm>
          <a:solidFill>
            <a:schemeClr val="bg2">
              <a:lumMod val="50000"/>
            </a:schemeClr>
          </a:solidFill>
        </p:spPr>
        <p:txBody>
          <a:bodyPr/>
          <a:lstStyle/>
          <a:p>
            <a:pPr>
              <a:defRPr/>
            </a:pPr>
            <a:r>
              <a:rPr lang="fr-FR" sz="3200" dirty="0" smtClean="0">
                <a:solidFill>
                  <a:schemeClr val="bg1"/>
                </a:solidFill>
              </a:rPr>
              <a:t>        </a:t>
            </a:r>
            <a:r>
              <a:rPr lang="ar-DZ" sz="3200" dirty="0" smtClean="0">
                <a:solidFill>
                  <a:schemeClr val="bg1"/>
                </a:solidFill>
              </a:rPr>
              <a:t>الميزات التنافسية للشركة </a:t>
            </a:r>
            <a:endParaRPr lang="fr-FR" sz="3200" dirty="0">
              <a:solidFill>
                <a:schemeClr val="bg1"/>
              </a:solidFill>
            </a:endParaRPr>
          </a:p>
        </p:txBody>
      </p:sp>
      <p:sp>
        <p:nvSpPr>
          <p:cNvPr id="21507" name="Espace réservé du contenu 2"/>
          <p:cNvSpPr>
            <a:spLocks noGrp="1"/>
          </p:cNvSpPr>
          <p:nvPr>
            <p:ph idx="1"/>
          </p:nvPr>
        </p:nvSpPr>
        <p:spPr>
          <a:xfrm>
            <a:off x="285750" y="1357313"/>
            <a:ext cx="8715375" cy="5500687"/>
          </a:xfrm>
        </p:spPr>
        <p:txBody>
          <a:bodyPr/>
          <a:lstStyle/>
          <a:p>
            <a:pPr algn="r" rtl="1"/>
            <a:r>
              <a:rPr lang="ar-DZ" sz="2400" b="1" dirty="0" smtClean="0"/>
              <a:t>شركة التأمين التكافلي الوحيدة العاملة في السوق الجزائري</a:t>
            </a:r>
          </a:p>
          <a:p>
            <a:pPr algn="r" rtl="1"/>
            <a:r>
              <a:rPr lang="ar-DZ" sz="2400" b="1" dirty="0" smtClean="0"/>
              <a:t>شركة التأمين الوحيدة التي لديها هيئة رقابة شرعية ( يترأسها الشيخ المأمون القاسمي)</a:t>
            </a:r>
            <a:endParaRPr lang="fr-FR" sz="2400" b="1" dirty="0" smtClean="0"/>
          </a:p>
          <a:p>
            <a:pPr algn="r" rtl="1"/>
            <a:r>
              <a:rPr lang="ar-DZ" sz="2400" b="1" dirty="0" smtClean="0"/>
              <a:t>محفظة متوازنة ومتنوعة بين 76 % لتأمين الخواص و 24% لتأمينات المؤسسات الصغيرة والمتوسطة</a:t>
            </a:r>
            <a:endParaRPr lang="fr-FR" sz="2400" b="1" dirty="0" smtClean="0"/>
          </a:p>
          <a:p>
            <a:pPr algn="r" rtl="1"/>
            <a:r>
              <a:rPr lang="ar-DZ" sz="2400" b="1" dirty="0" smtClean="0"/>
              <a:t>التعويض السريع للمؤمنين على السيارات في مراكز الخدمات </a:t>
            </a:r>
            <a:r>
              <a:rPr lang="ar-DZ" sz="2400" b="1" dirty="0" err="1" smtClean="0"/>
              <a:t>و</a:t>
            </a:r>
            <a:r>
              <a:rPr lang="ar-DZ" sz="2400" b="1" dirty="0" smtClean="0"/>
              <a:t> الدفع</a:t>
            </a:r>
            <a:endParaRPr lang="fr-FR" sz="2400" b="1" dirty="0" smtClean="0"/>
          </a:p>
          <a:p>
            <a:pPr algn="r" rtl="1"/>
            <a:r>
              <a:rPr lang="ar-DZ" sz="2400" b="1" dirty="0" smtClean="0"/>
              <a:t>القدرة على التجديد من خلال خلق منتجات جديدة حسب </a:t>
            </a:r>
            <a:r>
              <a:rPr lang="ar-DZ" sz="2400" b="1" dirty="0" err="1" smtClean="0"/>
              <a:t>تتطلعات</a:t>
            </a:r>
            <a:r>
              <a:rPr lang="ar-DZ" sz="2400" b="1" dirty="0" smtClean="0"/>
              <a:t> الزبائن منها:</a:t>
            </a:r>
            <a:endParaRPr lang="fr-FR" sz="2400" b="1" dirty="0" smtClean="0"/>
          </a:p>
          <a:p>
            <a:pPr algn="r" rtl="1">
              <a:buFontTx/>
              <a:buChar char="-"/>
            </a:pPr>
            <a:r>
              <a:rPr lang="ar-DZ" sz="2400" b="1" dirty="0" smtClean="0"/>
              <a:t>المساعدة الخاصة بالسيارات,</a:t>
            </a:r>
          </a:p>
          <a:p>
            <a:pPr algn="r" rtl="1">
              <a:buFontTx/>
              <a:buChar char="-"/>
            </a:pPr>
            <a:r>
              <a:rPr lang="ar-DZ" sz="2400" b="1" dirty="0" smtClean="0"/>
              <a:t>تـأمين الحماية القضائية,</a:t>
            </a:r>
          </a:p>
          <a:p>
            <a:pPr algn="r" rtl="1">
              <a:buFontTx/>
              <a:buChar char="-"/>
            </a:pPr>
            <a:r>
              <a:rPr lang="ar-DZ" sz="2400" b="1" dirty="0" smtClean="0"/>
              <a:t>............ومنتجات أخرى قيد الدراسة</a:t>
            </a:r>
            <a:endParaRPr lang="fr-FR" sz="2400" b="1" dirty="0" smtClean="0"/>
          </a:p>
        </p:txBody>
      </p:sp>
      <p:sp>
        <p:nvSpPr>
          <p:cNvPr id="4" name="Espace réservé du numéro de diapositive 3"/>
          <p:cNvSpPr>
            <a:spLocks noGrp="1"/>
          </p:cNvSpPr>
          <p:nvPr>
            <p:ph type="sldNum" sz="quarter" idx="12"/>
          </p:nvPr>
        </p:nvSpPr>
        <p:spPr/>
        <p:txBody>
          <a:bodyPr/>
          <a:lstStyle/>
          <a:p>
            <a:pPr>
              <a:defRPr/>
            </a:pPr>
            <a:fld id="{4271D9F9-9801-472C-A44F-2D6184D652CD}" type="slidenum">
              <a:rPr lang="fr-FR" smtClean="0"/>
              <a:pPr>
                <a:defRPr/>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042988" y="260350"/>
            <a:ext cx="7772400" cy="1143000"/>
          </a:xfrm>
        </p:spPr>
        <p:txBody>
          <a:bodyPr/>
          <a:lstStyle/>
          <a:p>
            <a:pPr marR="9144" algn="r" rtl="1" eaLnBrk="1" hangingPunct="1"/>
            <a:r>
              <a:rPr lang="ar-DZ" sz="5400" b="1" cap="all" spc="0" dirty="0" smtClean="0">
                <a:solidFill>
                  <a:srgbClr val="808000"/>
                </a:solidFill>
                <a:effectLst>
                  <a:reflection blurRad="12700" stA="34000" endA="740" endPos="53000" dir="5400000" sy="-100000" algn="bl" rotWithShape="0"/>
                </a:effectLst>
              </a:rPr>
              <a:t>إنجازات الشركة في الجزائر</a:t>
            </a:r>
            <a:endParaRPr lang="fr-FR" sz="5400" b="1" cap="all" spc="0" dirty="0" smtClean="0">
              <a:solidFill>
                <a:srgbClr val="808000"/>
              </a:solidFill>
              <a:effectLst>
                <a:reflection blurRad="12700" stA="34000" endA="740" endPos="53000" dir="5400000" sy="-100000" algn="bl" rotWithShape="0"/>
              </a:effectLst>
            </a:endParaRPr>
          </a:p>
        </p:txBody>
      </p:sp>
      <p:sp>
        <p:nvSpPr>
          <p:cNvPr id="12291" name="Espace réservé du contenu 4"/>
          <p:cNvSpPr>
            <a:spLocks noGrp="1"/>
          </p:cNvSpPr>
          <p:nvPr>
            <p:ph idx="1"/>
          </p:nvPr>
        </p:nvSpPr>
        <p:spPr>
          <a:xfrm>
            <a:off x="539750" y="1412875"/>
            <a:ext cx="7772400" cy="2663825"/>
          </a:xfrm>
        </p:spPr>
        <p:txBody>
          <a:bodyPr/>
          <a:lstStyle/>
          <a:p>
            <a:pPr algn="r" rtl="1" eaLnBrk="1" hangingPunct="1"/>
            <a:r>
              <a:rPr lang="ar-DZ" dirty="0" smtClean="0">
                <a:solidFill>
                  <a:srgbClr val="006600"/>
                </a:solidFill>
              </a:rPr>
              <a:t>تطور رقم الأعمال</a:t>
            </a:r>
            <a:endParaRPr lang="fr-FR" dirty="0" smtClean="0">
              <a:solidFill>
                <a:srgbClr val="006600"/>
              </a:solidFill>
            </a:endParaRPr>
          </a:p>
          <a:p>
            <a:pPr algn="r" rtl="1" eaLnBrk="1" hangingPunct="1"/>
            <a:endParaRPr lang="fr-FR" dirty="0" smtClean="0"/>
          </a:p>
          <a:p>
            <a:pPr algn="r" rtl="1" eaLnBrk="1" hangingPunct="1"/>
            <a:endParaRPr lang="fr-FR" dirty="0" smtClean="0"/>
          </a:p>
          <a:p>
            <a:pPr algn="r" rtl="1" eaLnBrk="1" hangingPunct="1"/>
            <a:endParaRPr lang="fr-FR" dirty="0" smtClean="0"/>
          </a:p>
          <a:p>
            <a:pPr algn="r" rtl="1" eaLnBrk="1" hangingPunct="1"/>
            <a:endParaRPr lang="fr-FR" dirty="0" smtClean="0"/>
          </a:p>
          <a:p>
            <a:pPr algn="r" rtl="1" eaLnBrk="1" hangingPunct="1"/>
            <a:r>
              <a:rPr lang="ar-DZ" dirty="0" smtClean="0">
                <a:solidFill>
                  <a:srgbClr val="006600"/>
                </a:solidFill>
              </a:rPr>
              <a:t>عدد العقود المكتتبة</a:t>
            </a:r>
          </a:p>
          <a:p>
            <a:pPr algn="r" rtl="1" eaLnBrk="1" hangingPunct="1"/>
            <a:endParaRPr lang="ar-DZ" dirty="0" smtClean="0"/>
          </a:p>
          <a:p>
            <a:pPr algn="r" rtl="1" eaLnBrk="1" hangingPunct="1"/>
            <a:endParaRPr lang="ar-DZ" dirty="0" smtClean="0"/>
          </a:p>
          <a:p>
            <a:pPr algn="r" rtl="1" eaLnBrk="1" hangingPunct="1"/>
            <a:endParaRPr lang="fr-FR" dirty="0" smtClean="0"/>
          </a:p>
        </p:txBody>
      </p:sp>
      <p:graphicFrame>
        <p:nvGraphicFramePr>
          <p:cNvPr id="4" name="Tableau 3"/>
          <p:cNvGraphicFramePr>
            <a:graphicFrameLocks noGrp="1"/>
          </p:cNvGraphicFramePr>
          <p:nvPr/>
        </p:nvGraphicFramePr>
        <p:xfrm>
          <a:off x="1692275" y="1989138"/>
          <a:ext cx="5638503" cy="1728192"/>
        </p:xfrm>
        <a:graphic>
          <a:graphicData uri="http://schemas.openxmlformats.org/drawingml/2006/table">
            <a:tbl>
              <a:tblPr/>
              <a:tblGrid>
                <a:gridCol w="1839666"/>
                <a:gridCol w="1767238"/>
                <a:gridCol w="2031599"/>
              </a:tblGrid>
              <a:tr h="432048">
                <a:tc>
                  <a:txBody>
                    <a:bodyPr/>
                    <a:lstStyle/>
                    <a:p>
                      <a:pPr algn="ctr" fontAlgn="ctr"/>
                      <a:r>
                        <a:rPr lang="ar-DZ" sz="1600" b="1" i="0" u="none" strike="noStrike" dirty="0" smtClean="0">
                          <a:solidFill>
                            <a:srgbClr val="FFFFFF"/>
                          </a:solidFill>
                          <a:latin typeface="Calibri"/>
                        </a:rPr>
                        <a:t>السنة</a:t>
                      </a:r>
                      <a:endParaRPr lang="fr-FR" sz="1600" b="1" i="0" u="none" strike="noStrike" dirty="0">
                        <a:solidFill>
                          <a:srgbClr val="FFFFFF"/>
                        </a:solidFill>
                        <a:latin typeface="Calibri"/>
                      </a:endParaRPr>
                    </a:p>
                  </a:txBody>
                  <a:tcPr marL="9525" marR="9525" marT="9525" marB="0" anchor="ctr">
                    <a:lnL w="25400" cap="flat" cmpd="dbl" algn="ctr">
                      <a:solidFill>
                        <a:srgbClr val="5A5A5A"/>
                      </a:solidFill>
                      <a:prstDash val="solid"/>
                      <a:round/>
                      <a:headEnd type="none" w="med" len="med"/>
                      <a:tailEnd type="none" w="med" len="med"/>
                    </a:lnL>
                    <a:lnR w="25400" cap="flat" cmpd="dbl" algn="ctr">
                      <a:solidFill>
                        <a:srgbClr val="5A5A5A"/>
                      </a:solidFill>
                      <a:prstDash val="solid"/>
                      <a:round/>
                      <a:headEnd type="none" w="med" len="med"/>
                      <a:tailEnd type="none" w="med" len="med"/>
                    </a:lnR>
                    <a:lnT w="25400" cap="flat" cmpd="dbl" algn="ctr">
                      <a:solidFill>
                        <a:srgbClr val="5A5A5A"/>
                      </a:solidFill>
                      <a:prstDash val="solid"/>
                      <a:round/>
                      <a:headEnd type="none" w="med" len="med"/>
                      <a:tailEnd type="none" w="med" len="med"/>
                    </a:lnT>
                    <a:lnB w="25400" cap="flat" cmpd="dbl" algn="ctr">
                      <a:solidFill>
                        <a:srgbClr val="5A5A5A"/>
                      </a:solidFill>
                      <a:prstDash val="solid"/>
                      <a:round/>
                      <a:headEnd type="none" w="med" len="med"/>
                      <a:tailEnd type="none" w="med" len="med"/>
                    </a:lnB>
                    <a:solidFill>
                      <a:srgbClr val="76923C"/>
                    </a:solidFill>
                  </a:tcPr>
                </a:tc>
                <a:tc>
                  <a:txBody>
                    <a:bodyPr/>
                    <a:lstStyle/>
                    <a:p>
                      <a:pPr algn="ctr" fontAlgn="ctr"/>
                      <a:r>
                        <a:rPr lang="ar-DZ" sz="1600" b="1" i="0" u="none" strike="noStrike" dirty="0" err="1" smtClean="0">
                          <a:solidFill>
                            <a:srgbClr val="FFFFFF"/>
                          </a:solidFill>
                          <a:latin typeface="Calibri"/>
                        </a:rPr>
                        <a:t>الاقساط</a:t>
                      </a:r>
                      <a:r>
                        <a:rPr lang="fr-FR" sz="1600" b="1" i="0" u="none" strike="noStrike" dirty="0" smtClean="0">
                          <a:solidFill>
                            <a:srgbClr val="FFFFFF"/>
                          </a:solidFill>
                          <a:latin typeface="Calibri"/>
                        </a:rPr>
                        <a:t> </a:t>
                      </a:r>
                      <a:endParaRPr lang="fr-FR" sz="1600" b="1" i="0" u="none" strike="noStrike" dirty="0">
                        <a:solidFill>
                          <a:srgbClr val="FFFFFF"/>
                        </a:solidFill>
                        <a:latin typeface="Calibri"/>
                      </a:endParaRPr>
                    </a:p>
                  </a:txBody>
                  <a:tcPr marL="9525" marR="9525" marT="9525" marB="0" anchor="ctr">
                    <a:lnL w="25400" cap="flat" cmpd="dbl" algn="ctr">
                      <a:solidFill>
                        <a:srgbClr val="5A5A5A"/>
                      </a:solidFill>
                      <a:prstDash val="solid"/>
                      <a:round/>
                      <a:headEnd type="none" w="med" len="med"/>
                      <a:tailEnd type="none" w="med" len="med"/>
                    </a:lnL>
                    <a:lnR w="25400" cap="flat" cmpd="dbl" algn="ctr">
                      <a:solidFill>
                        <a:srgbClr val="5A5A5A"/>
                      </a:solidFill>
                      <a:prstDash val="solid"/>
                      <a:round/>
                      <a:headEnd type="none" w="med" len="med"/>
                      <a:tailEnd type="none" w="med" len="med"/>
                    </a:lnR>
                    <a:lnT w="25400" cap="flat" cmpd="dbl" algn="ctr">
                      <a:solidFill>
                        <a:srgbClr val="5A5A5A"/>
                      </a:solidFill>
                      <a:prstDash val="solid"/>
                      <a:round/>
                      <a:headEnd type="none" w="med" len="med"/>
                      <a:tailEnd type="none" w="med" len="med"/>
                    </a:lnT>
                    <a:lnB w="25400" cap="flat" cmpd="dbl" algn="ctr">
                      <a:solidFill>
                        <a:srgbClr val="5A5A5A"/>
                      </a:solidFill>
                      <a:prstDash val="solid"/>
                      <a:round/>
                      <a:headEnd type="none" w="med" len="med"/>
                      <a:tailEnd type="none" w="med" len="med"/>
                    </a:lnB>
                    <a:solidFill>
                      <a:srgbClr val="76923C"/>
                    </a:solidFill>
                  </a:tcPr>
                </a:tc>
                <a:tc>
                  <a:txBody>
                    <a:bodyPr/>
                    <a:lstStyle/>
                    <a:p>
                      <a:pPr algn="ctr" fontAlgn="ctr"/>
                      <a:r>
                        <a:rPr lang="ar-DZ" sz="1600" b="1" i="0" u="none" strike="noStrike" dirty="0" smtClean="0">
                          <a:solidFill>
                            <a:srgbClr val="FFFFFF"/>
                          </a:solidFill>
                          <a:latin typeface="Calibri"/>
                        </a:rPr>
                        <a:t>النمو</a:t>
                      </a:r>
                      <a:r>
                        <a:rPr lang="fr-FR" sz="1600" b="1" i="0" u="none" strike="noStrike" dirty="0" smtClean="0">
                          <a:solidFill>
                            <a:srgbClr val="FFFFFF"/>
                          </a:solidFill>
                          <a:latin typeface="Calibri"/>
                        </a:rPr>
                        <a:t> </a:t>
                      </a:r>
                      <a:r>
                        <a:rPr lang="fr-FR" sz="1600" b="1" i="0" u="none" strike="noStrike" dirty="0">
                          <a:solidFill>
                            <a:srgbClr val="FFFFFF"/>
                          </a:solidFill>
                          <a:latin typeface="Calibri"/>
                        </a:rPr>
                        <a:t>%</a:t>
                      </a:r>
                    </a:p>
                  </a:txBody>
                  <a:tcPr marL="9525" marR="9525" marT="9525" marB="0" anchor="ctr">
                    <a:lnL w="25400" cap="flat" cmpd="dbl" algn="ctr">
                      <a:solidFill>
                        <a:srgbClr val="5A5A5A"/>
                      </a:solidFill>
                      <a:prstDash val="solid"/>
                      <a:round/>
                      <a:headEnd type="none" w="med" len="med"/>
                      <a:tailEnd type="none" w="med" len="med"/>
                    </a:lnL>
                    <a:lnR w="25400" cap="flat" cmpd="dbl" algn="ctr">
                      <a:solidFill>
                        <a:srgbClr val="5A5A5A"/>
                      </a:solidFill>
                      <a:prstDash val="solid"/>
                      <a:round/>
                      <a:headEnd type="none" w="med" len="med"/>
                      <a:tailEnd type="none" w="med" len="med"/>
                    </a:lnR>
                    <a:lnT w="25400" cap="flat" cmpd="dbl" algn="ctr">
                      <a:solidFill>
                        <a:srgbClr val="5A5A5A"/>
                      </a:solidFill>
                      <a:prstDash val="solid"/>
                      <a:round/>
                      <a:headEnd type="none" w="med" len="med"/>
                      <a:tailEnd type="none" w="med" len="med"/>
                    </a:lnT>
                    <a:lnB w="25400" cap="flat" cmpd="dbl" algn="ctr">
                      <a:solidFill>
                        <a:srgbClr val="5A5A5A"/>
                      </a:solidFill>
                      <a:prstDash val="solid"/>
                      <a:round/>
                      <a:headEnd type="none" w="med" len="med"/>
                      <a:tailEnd type="none" w="med" len="med"/>
                    </a:lnB>
                    <a:solidFill>
                      <a:srgbClr val="76923C"/>
                    </a:solidFill>
                  </a:tcPr>
                </a:tc>
              </a:tr>
              <a:tr h="432048">
                <a:tc>
                  <a:txBody>
                    <a:bodyPr/>
                    <a:lstStyle/>
                    <a:p>
                      <a:pPr algn="ctr" fontAlgn="t"/>
                      <a:r>
                        <a:rPr lang="fr-FR" sz="1600" b="1" i="0" u="none" strike="noStrike">
                          <a:solidFill>
                            <a:srgbClr val="000000"/>
                          </a:solidFill>
                          <a:latin typeface="Calibri"/>
                        </a:rPr>
                        <a:t>2008</a:t>
                      </a:r>
                    </a:p>
                  </a:txBody>
                  <a:tcPr marL="9525" marR="9525" marT="9525" marB="0">
                    <a:lnL w="25400" cap="flat" cmpd="dbl" algn="ctr">
                      <a:solidFill>
                        <a:srgbClr val="5A5A5A"/>
                      </a:solidFill>
                      <a:prstDash val="solid"/>
                      <a:round/>
                      <a:headEnd type="none" w="med" len="med"/>
                      <a:tailEnd type="none" w="med" len="med"/>
                    </a:lnL>
                    <a:lnR w="25400" cap="flat" cmpd="dbl" algn="ctr">
                      <a:solidFill>
                        <a:srgbClr val="5A5A5A"/>
                      </a:solidFill>
                      <a:prstDash val="solid"/>
                      <a:round/>
                      <a:headEnd type="none" w="med" len="med"/>
                      <a:tailEnd type="none" w="med" len="med"/>
                    </a:lnR>
                    <a:lnT w="25400" cap="flat" cmpd="dbl" algn="ctr">
                      <a:solidFill>
                        <a:srgbClr val="5A5A5A"/>
                      </a:solidFill>
                      <a:prstDash val="solid"/>
                      <a:round/>
                      <a:headEnd type="none" w="med" len="med"/>
                      <a:tailEnd type="none" w="med" len="med"/>
                    </a:lnT>
                    <a:lnB w="25400" cap="flat" cmpd="dbl" algn="ctr">
                      <a:solidFill>
                        <a:srgbClr val="5A5A5A"/>
                      </a:solidFill>
                      <a:prstDash val="solid"/>
                      <a:round/>
                      <a:headEnd type="none" w="med" len="med"/>
                      <a:tailEnd type="none" w="med" len="med"/>
                    </a:lnB>
                    <a:solidFill>
                      <a:srgbClr val="D7E4BC"/>
                    </a:solidFill>
                  </a:tcPr>
                </a:tc>
                <a:tc>
                  <a:txBody>
                    <a:bodyPr/>
                    <a:lstStyle/>
                    <a:p>
                      <a:pPr algn="ctr" fontAlgn="ctr"/>
                      <a:r>
                        <a:rPr lang="fr-FR" sz="1600" b="1" i="0" u="none" strike="noStrike">
                          <a:solidFill>
                            <a:srgbClr val="000000"/>
                          </a:solidFill>
                          <a:latin typeface="Calibri"/>
                        </a:rPr>
                        <a:t>1 876</a:t>
                      </a:r>
                    </a:p>
                  </a:txBody>
                  <a:tcPr marL="9525" marR="9525" marT="9525" marB="0" anchor="ctr">
                    <a:lnL w="25400" cap="flat" cmpd="dbl" algn="ctr">
                      <a:solidFill>
                        <a:srgbClr val="5A5A5A"/>
                      </a:solidFill>
                      <a:prstDash val="solid"/>
                      <a:round/>
                      <a:headEnd type="none" w="med" len="med"/>
                      <a:tailEnd type="none" w="med" len="med"/>
                    </a:lnL>
                    <a:lnR w="25400" cap="flat" cmpd="dbl" algn="ctr">
                      <a:solidFill>
                        <a:srgbClr val="5A5A5A"/>
                      </a:solidFill>
                      <a:prstDash val="solid"/>
                      <a:round/>
                      <a:headEnd type="none" w="med" len="med"/>
                      <a:tailEnd type="none" w="med" len="med"/>
                    </a:lnR>
                    <a:lnT w="25400" cap="flat" cmpd="dbl" algn="ctr">
                      <a:solidFill>
                        <a:srgbClr val="5A5A5A"/>
                      </a:solidFill>
                      <a:prstDash val="solid"/>
                      <a:round/>
                      <a:headEnd type="none" w="med" len="med"/>
                      <a:tailEnd type="none" w="med" len="med"/>
                    </a:lnT>
                    <a:lnB w="25400" cap="flat" cmpd="dbl" algn="ctr">
                      <a:solidFill>
                        <a:srgbClr val="5A5A5A"/>
                      </a:solidFill>
                      <a:prstDash val="solid"/>
                      <a:round/>
                      <a:headEnd type="none" w="med" len="med"/>
                      <a:tailEnd type="none" w="med" len="med"/>
                    </a:lnB>
                    <a:solidFill>
                      <a:srgbClr val="D7E4BC"/>
                    </a:solidFill>
                  </a:tcPr>
                </a:tc>
                <a:tc>
                  <a:txBody>
                    <a:bodyPr/>
                    <a:lstStyle/>
                    <a:p>
                      <a:pPr algn="ctr" fontAlgn="t"/>
                      <a:r>
                        <a:rPr lang="fr-FR" sz="1600" b="1" i="0" u="none" strike="noStrike">
                          <a:solidFill>
                            <a:srgbClr val="000000"/>
                          </a:solidFill>
                          <a:latin typeface="Calibri"/>
                        </a:rPr>
                        <a:t>32%</a:t>
                      </a:r>
                    </a:p>
                  </a:txBody>
                  <a:tcPr marL="9525" marR="9525" marT="9525" marB="0">
                    <a:lnL w="25400" cap="flat" cmpd="dbl" algn="ctr">
                      <a:solidFill>
                        <a:srgbClr val="5A5A5A"/>
                      </a:solidFill>
                      <a:prstDash val="solid"/>
                      <a:round/>
                      <a:headEnd type="none" w="med" len="med"/>
                      <a:tailEnd type="none" w="med" len="med"/>
                    </a:lnL>
                    <a:lnR w="25400" cap="flat" cmpd="dbl" algn="ctr">
                      <a:solidFill>
                        <a:srgbClr val="5A5A5A"/>
                      </a:solidFill>
                      <a:prstDash val="solid"/>
                      <a:round/>
                      <a:headEnd type="none" w="med" len="med"/>
                      <a:tailEnd type="none" w="med" len="med"/>
                    </a:lnR>
                    <a:lnT w="25400" cap="flat" cmpd="dbl" algn="ctr">
                      <a:solidFill>
                        <a:srgbClr val="5A5A5A"/>
                      </a:solidFill>
                      <a:prstDash val="solid"/>
                      <a:round/>
                      <a:headEnd type="none" w="med" len="med"/>
                      <a:tailEnd type="none" w="med" len="med"/>
                    </a:lnT>
                    <a:lnB w="25400" cap="flat" cmpd="dbl" algn="ctr">
                      <a:solidFill>
                        <a:srgbClr val="5A5A5A"/>
                      </a:solidFill>
                      <a:prstDash val="solid"/>
                      <a:round/>
                      <a:headEnd type="none" w="med" len="med"/>
                      <a:tailEnd type="none" w="med" len="med"/>
                    </a:lnB>
                    <a:solidFill>
                      <a:srgbClr val="D7E4BC"/>
                    </a:solidFill>
                  </a:tcPr>
                </a:tc>
              </a:tr>
              <a:tr h="432048">
                <a:tc>
                  <a:txBody>
                    <a:bodyPr/>
                    <a:lstStyle/>
                    <a:p>
                      <a:pPr algn="ctr" fontAlgn="t"/>
                      <a:r>
                        <a:rPr lang="fr-FR" sz="1600" b="1" i="0" u="none" strike="noStrike">
                          <a:solidFill>
                            <a:srgbClr val="000000"/>
                          </a:solidFill>
                          <a:latin typeface="Calibri"/>
                        </a:rPr>
                        <a:t>2009</a:t>
                      </a:r>
                    </a:p>
                  </a:txBody>
                  <a:tcPr marL="9525" marR="9525" marT="9525" marB="0">
                    <a:lnL w="25400" cap="flat" cmpd="dbl" algn="ctr">
                      <a:solidFill>
                        <a:srgbClr val="5A5A5A"/>
                      </a:solidFill>
                      <a:prstDash val="solid"/>
                      <a:round/>
                      <a:headEnd type="none" w="med" len="med"/>
                      <a:tailEnd type="none" w="med" len="med"/>
                    </a:lnL>
                    <a:lnR w="25400" cap="flat" cmpd="dbl" algn="ctr">
                      <a:solidFill>
                        <a:srgbClr val="5A5A5A"/>
                      </a:solidFill>
                      <a:prstDash val="solid"/>
                      <a:round/>
                      <a:headEnd type="none" w="med" len="med"/>
                      <a:tailEnd type="none" w="med" len="med"/>
                    </a:lnR>
                    <a:lnT w="25400" cap="flat" cmpd="dbl" algn="ctr">
                      <a:solidFill>
                        <a:srgbClr val="5A5A5A"/>
                      </a:solidFill>
                      <a:prstDash val="solid"/>
                      <a:round/>
                      <a:headEnd type="none" w="med" len="med"/>
                      <a:tailEnd type="none" w="med" len="med"/>
                    </a:lnT>
                    <a:lnB w="25400" cap="flat" cmpd="dbl" algn="ctr">
                      <a:solidFill>
                        <a:srgbClr val="5A5A5A"/>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2489</a:t>
                      </a:r>
                    </a:p>
                  </a:txBody>
                  <a:tcPr marL="9525" marR="9525" marT="9525" marB="0" anchor="ctr">
                    <a:lnL w="25400" cap="flat" cmpd="dbl" algn="ctr">
                      <a:solidFill>
                        <a:srgbClr val="5A5A5A"/>
                      </a:solidFill>
                      <a:prstDash val="solid"/>
                      <a:round/>
                      <a:headEnd type="none" w="med" len="med"/>
                      <a:tailEnd type="none" w="med" len="med"/>
                    </a:lnL>
                    <a:lnR w="25400" cap="flat" cmpd="dbl" algn="ctr">
                      <a:solidFill>
                        <a:srgbClr val="5A5A5A"/>
                      </a:solidFill>
                      <a:prstDash val="solid"/>
                      <a:round/>
                      <a:headEnd type="none" w="med" len="med"/>
                      <a:tailEnd type="none" w="med" len="med"/>
                    </a:lnR>
                    <a:lnT w="25400" cap="flat" cmpd="dbl" algn="ctr">
                      <a:solidFill>
                        <a:srgbClr val="5A5A5A"/>
                      </a:solidFill>
                      <a:prstDash val="solid"/>
                      <a:round/>
                      <a:headEnd type="none" w="med" len="med"/>
                      <a:tailEnd type="none" w="med" len="med"/>
                    </a:lnT>
                    <a:lnB w="25400" cap="flat" cmpd="dbl" algn="ctr">
                      <a:solidFill>
                        <a:srgbClr val="5A5A5A"/>
                      </a:solidFill>
                      <a:prstDash val="solid"/>
                      <a:round/>
                      <a:headEnd type="none" w="med" len="med"/>
                      <a:tailEnd type="none" w="med" len="med"/>
                    </a:lnB>
                  </a:tcPr>
                </a:tc>
                <a:tc>
                  <a:txBody>
                    <a:bodyPr/>
                    <a:lstStyle/>
                    <a:p>
                      <a:pPr algn="ctr" fontAlgn="t"/>
                      <a:r>
                        <a:rPr lang="fr-FR" sz="1600" b="1" i="0" u="none" strike="noStrike">
                          <a:solidFill>
                            <a:srgbClr val="000000"/>
                          </a:solidFill>
                          <a:latin typeface="Calibri"/>
                        </a:rPr>
                        <a:t>39%</a:t>
                      </a:r>
                    </a:p>
                  </a:txBody>
                  <a:tcPr marL="9525" marR="9525" marT="9525" marB="0">
                    <a:lnL w="25400" cap="flat" cmpd="dbl" algn="ctr">
                      <a:solidFill>
                        <a:srgbClr val="5A5A5A"/>
                      </a:solidFill>
                      <a:prstDash val="solid"/>
                      <a:round/>
                      <a:headEnd type="none" w="med" len="med"/>
                      <a:tailEnd type="none" w="med" len="med"/>
                    </a:lnL>
                    <a:lnR w="25400" cap="flat" cmpd="dbl" algn="ctr">
                      <a:solidFill>
                        <a:srgbClr val="5A5A5A"/>
                      </a:solidFill>
                      <a:prstDash val="solid"/>
                      <a:round/>
                      <a:headEnd type="none" w="med" len="med"/>
                      <a:tailEnd type="none" w="med" len="med"/>
                    </a:lnR>
                    <a:lnT w="25400" cap="flat" cmpd="dbl" algn="ctr">
                      <a:solidFill>
                        <a:srgbClr val="5A5A5A"/>
                      </a:solidFill>
                      <a:prstDash val="solid"/>
                      <a:round/>
                      <a:headEnd type="none" w="med" len="med"/>
                      <a:tailEnd type="none" w="med" len="med"/>
                    </a:lnT>
                    <a:lnB w="25400" cap="flat" cmpd="dbl" algn="ctr">
                      <a:solidFill>
                        <a:srgbClr val="5A5A5A"/>
                      </a:solidFill>
                      <a:prstDash val="solid"/>
                      <a:round/>
                      <a:headEnd type="none" w="med" len="med"/>
                      <a:tailEnd type="none" w="med" len="med"/>
                    </a:lnB>
                  </a:tcPr>
                </a:tc>
              </a:tr>
              <a:tr h="432048">
                <a:tc>
                  <a:txBody>
                    <a:bodyPr/>
                    <a:lstStyle/>
                    <a:p>
                      <a:pPr algn="ctr" fontAlgn="t"/>
                      <a:r>
                        <a:rPr lang="fr-FR" sz="1600" b="1" i="0" u="none" strike="noStrike">
                          <a:solidFill>
                            <a:srgbClr val="000000"/>
                          </a:solidFill>
                          <a:latin typeface="Calibri"/>
                        </a:rPr>
                        <a:t>2010</a:t>
                      </a:r>
                    </a:p>
                  </a:txBody>
                  <a:tcPr marL="9525" marR="9525" marT="9525" marB="0">
                    <a:lnL w="25400" cap="flat" cmpd="dbl" algn="ctr">
                      <a:solidFill>
                        <a:srgbClr val="5A5A5A"/>
                      </a:solidFill>
                      <a:prstDash val="solid"/>
                      <a:round/>
                      <a:headEnd type="none" w="med" len="med"/>
                      <a:tailEnd type="none" w="med" len="med"/>
                    </a:lnL>
                    <a:lnR w="25400" cap="flat" cmpd="dbl" algn="ctr">
                      <a:solidFill>
                        <a:srgbClr val="5A5A5A"/>
                      </a:solidFill>
                      <a:prstDash val="solid"/>
                      <a:round/>
                      <a:headEnd type="none" w="med" len="med"/>
                      <a:tailEnd type="none" w="med" len="med"/>
                    </a:lnR>
                    <a:lnT w="25400" cap="flat" cmpd="dbl" algn="ctr">
                      <a:solidFill>
                        <a:srgbClr val="5A5A5A"/>
                      </a:solidFill>
                      <a:prstDash val="solid"/>
                      <a:round/>
                      <a:headEnd type="none" w="med" len="med"/>
                      <a:tailEnd type="none" w="med" len="med"/>
                    </a:lnT>
                    <a:lnB w="25400" cap="flat" cmpd="dbl" algn="ctr">
                      <a:solidFill>
                        <a:srgbClr val="5A5A5A"/>
                      </a:solidFill>
                      <a:prstDash val="solid"/>
                      <a:round/>
                      <a:headEnd type="none" w="med" len="med"/>
                      <a:tailEnd type="none" w="med" len="med"/>
                    </a:lnB>
                    <a:solidFill>
                      <a:srgbClr val="D7E4BC"/>
                    </a:solidFill>
                  </a:tcPr>
                </a:tc>
                <a:tc>
                  <a:txBody>
                    <a:bodyPr/>
                    <a:lstStyle/>
                    <a:p>
                      <a:pPr algn="ctr" fontAlgn="ctr"/>
                      <a:r>
                        <a:rPr lang="fr-FR" sz="1600" b="1" i="0" u="none" strike="noStrike">
                          <a:solidFill>
                            <a:srgbClr val="000000"/>
                          </a:solidFill>
                          <a:latin typeface="Calibri"/>
                        </a:rPr>
                        <a:t>2659</a:t>
                      </a:r>
                    </a:p>
                  </a:txBody>
                  <a:tcPr marL="9525" marR="9525" marT="9525" marB="0" anchor="ctr">
                    <a:lnL w="25400" cap="flat" cmpd="dbl" algn="ctr">
                      <a:solidFill>
                        <a:srgbClr val="5A5A5A"/>
                      </a:solidFill>
                      <a:prstDash val="solid"/>
                      <a:round/>
                      <a:headEnd type="none" w="med" len="med"/>
                      <a:tailEnd type="none" w="med" len="med"/>
                    </a:lnL>
                    <a:lnR w="25400" cap="flat" cmpd="dbl" algn="ctr">
                      <a:solidFill>
                        <a:srgbClr val="5A5A5A"/>
                      </a:solidFill>
                      <a:prstDash val="solid"/>
                      <a:round/>
                      <a:headEnd type="none" w="med" len="med"/>
                      <a:tailEnd type="none" w="med" len="med"/>
                    </a:lnR>
                    <a:lnT w="25400" cap="flat" cmpd="dbl" algn="ctr">
                      <a:solidFill>
                        <a:srgbClr val="5A5A5A"/>
                      </a:solidFill>
                      <a:prstDash val="solid"/>
                      <a:round/>
                      <a:headEnd type="none" w="med" len="med"/>
                      <a:tailEnd type="none" w="med" len="med"/>
                    </a:lnT>
                    <a:lnB w="25400" cap="flat" cmpd="dbl" algn="ctr">
                      <a:solidFill>
                        <a:srgbClr val="5A5A5A"/>
                      </a:solidFill>
                      <a:prstDash val="solid"/>
                      <a:round/>
                      <a:headEnd type="none" w="med" len="med"/>
                      <a:tailEnd type="none" w="med" len="med"/>
                    </a:lnB>
                    <a:solidFill>
                      <a:srgbClr val="D7E4BC"/>
                    </a:solidFill>
                  </a:tcPr>
                </a:tc>
                <a:tc>
                  <a:txBody>
                    <a:bodyPr/>
                    <a:lstStyle/>
                    <a:p>
                      <a:pPr algn="ctr" fontAlgn="t"/>
                      <a:r>
                        <a:rPr lang="fr-FR" sz="1600" b="1" i="0" u="none" strike="noStrike" dirty="0">
                          <a:solidFill>
                            <a:srgbClr val="000000"/>
                          </a:solidFill>
                          <a:latin typeface="Calibri"/>
                        </a:rPr>
                        <a:t>7%</a:t>
                      </a:r>
                    </a:p>
                  </a:txBody>
                  <a:tcPr marL="9525" marR="9525" marT="9525" marB="0">
                    <a:lnL w="25400" cap="flat" cmpd="dbl" algn="ctr">
                      <a:solidFill>
                        <a:srgbClr val="5A5A5A"/>
                      </a:solidFill>
                      <a:prstDash val="solid"/>
                      <a:round/>
                      <a:headEnd type="none" w="med" len="med"/>
                      <a:tailEnd type="none" w="med" len="med"/>
                    </a:lnL>
                    <a:lnR w="25400" cap="flat" cmpd="dbl" algn="ctr">
                      <a:solidFill>
                        <a:srgbClr val="5A5A5A"/>
                      </a:solidFill>
                      <a:prstDash val="solid"/>
                      <a:round/>
                      <a:headEnd type="none" w="med" len="med"/>
                      <a:tailEnd type="none" w="med" len="med"/>
                    </a:lnR>
                    <a:lnT w="25400" cap="flat" cmpd="dbl" algn="ctr">
                      <a:solidFill>
                        <a:srgbClr val="5A5A5A"/>
                      </a:solidFill>
                      <a:prstDash val="solid"/>
                      <a:round/>
                      <a:headEnd type="none" w="med" len="med"/>
                      <a:tailEnd type="none" w="med" len="med"/>
                    </a:lnT>
                    <a:lnB w="25400" cap="flat" cmpd="dbl" algn="ctr">
                      <a:solidFill>
                        <a:srgbClr val="5A5A5A"/>
                      </a:solidFill>
                      <a:prstDash val="solid"/>
                      <a:round/>
                      <a:headEnd type="none" w="med" len="med"/>
                      <a:tailEnd type="none" w="med" len="med"/>
                    </a:lnB>
                    <a:solidFill>
                      <a:srgbClr val="D7E4BC"/>
                    </a:solidFill>
                  </a:tcPr>
                </a:tc>
              </a:tr>
            </a:tbl>
          </a:graphicData>
        </a:graphic>
      </p:graphicFrame>
      <p:graphicFrame>
        <p:nvGraphicFramePr>
          <p:cNvPr id="6" name="Tableau 5"/>
          <p:cNvGraphicFramePr>
            <a:graphicFrameLocks noGrp="1"/>
          </p:cNvGraphicFramePr>
          <p:nvPr/>
        </p:nvGraphicFramePr>
        <p:xfrm>
          <a:off x="611560" y="4797152"/>
          <a:ext cx="8101012" cy="1744980"/>
        </p:xfrm>
        <a:graphic>
          <a:graphicData uri="http://schemas.openxmlformats.org/drawingml/2006/table">
            <a:tbl>
              <a:tblPr/>
              <a:tblGrid>
                <a:gridCol w="2643105"/>
                <a:gridCol w="2539045"/>
                <a:gridCol w="2918862"/>
              </a:tblGrid>
              <a:tr h="240515">
                <a:tc>
                  <a:txBody>
                    <a:bodyPr/>
                    <a:lstStyle/>
                    <a:p>
                      <a:pPr algn="l" rtl="0" fontAlgn="b"/>
                      <a:r>
                        <a:rPr lang="ar-DZ" sz="1600" b="1" dirty="0" smtClean="0">
                          <a:solidFill>
                            <a:schemeClr val="bg1"/>
                          </a:solidFill>
                          <a:latin typeface="+mn-lt"/>
                          <a:ea typeface="+mn-ea"/>
                          <a:cs typeface="+mn-cs"/>
                        </a:rPr>
                        <a:t>شريحة السوق           </a:t>
                      </a:r>
                      <a:endParaRPr lang="fr-FR" sz="1600" b="1" dirty="0">
                        <a:solidFill>
                          <a:schemeClr val="bg1"/>
                        </a:solidFill>
                        <a:latin typeface="+mn-lt"/>
                        <a:ea typeface="+mn-ea"/>
                        <a:cs typeface="+mn-cs"/>
                      </a:endParaRPr>
                    </a:p>
                  </a:txBody>
                  <a:tcPr marL="9525" marR="9525" marT="9525" marB="0" anchor="b">
                    <a:lnL>
                      <a:noFill/>
                    </a:lnL>
                    <a:lnR>
                      <a:noFill/>
                    </a:lnR>
                    <a:lnT>
                      <a:noFill/>
                    </a:lnT>
                    <a:lnB>
                      <a:noFill/>
                    </a:lnB>
                    <a:solidFill>
                      <a:srgbClr val="008080"/>
                    </a:solidFill>
                  </a:tcPr>
                </a:tc>
                <a:tc>
                  <a:txBody>
                    <a:bodyPr/>
                    <a:lstStyle/>
                    <a:p>
                      <a:pPr algn="ctr" rtl="0" fontAlgn="ctr"/>
                      <a:r>
                        <a:rPr lang="ar-DZ" sz="1600" b="1" dirty="0" smtClean="0">
                          <a:solidFill>
                            <a:schemeClr val="bg1"/>
                          </a:solidFill>
                          <a:latin typeface="+mn-lt"/>
                          <a:ea typeface="+mn-ea"/>
                          <a:cs typeface="+mn-cs"/>
                        </a:rPr>
                        <a:t>عدد                           </a:t>
                      </a:r>
                      <a:endParaRPr lang="fr-FR" sz="1600" b="1" dirty="0">
                        <a:solidFill>
                          <a:schemeClr val="bg1"/>
                        </a:solidFill>
                        <a:latin typeface="+mn-lt"/>
                        <a:ea typeface="+mn-ea"/>
                        <a:cs typeface="+mn-cs"/>
                      </a:endParaRPr>
                    </a:p>
                  </a:txBody>
                  <a:tcPr marL="9525" marR="9525" marT="9525" marB="0" anchor="ctr">
                    <a:lnL>
                      <a:noFill/>
                    </a:lnL>
                    <a:lnR>
                      <a:noFill/>
                    </a:lnR>
                    <a:lnT>
                      <a:noFill/>
                    </a:lnT>
                    <a:lnB>
                      <a:noFill/>
                    </a:lnB>
                    <a:solidFill>
                      <a:srgbClr val="808000"/>
                    </a:solidFill>
                  </a:tcPr>
                </a:tc>
                <a:tc>
                  <a:txBody>
                    <a:bodyPr/>
                    <a:lstStyle/>
                    <a:p>
                      <a:pPr algn="ctr" rtl="0" fontAlgn="ctr"/>
                      <a:r>
                        <a:rPr lang="ar-DZ" sz="1600" b="1" dirty="0" smtClean="0">
                          <a:solidFill>
                            <a:schemeClr val="bg1"/>
                          </a:solidFill>
                          <a:latin typeface="+mn-lt"/>
                          <a:ea typeface="+mn-ea"/>
                          <a:cs typeface="+mn-cs"/>
                        </a:rPr>
                        <a:t>قيمة </a:t>
                      </a:r>
                      <a:r>
                        <a:rPr lang="ar-DZ" sz="1600" b="1" dirty="0" err="1" smtClean="0">
                          <a:solidFill>
                            <a:schemeClr val="bg1"/>
                          </a:solidFill>
                          <a:latin typeface="+mn-lt"/>
                          <a:ea typeface="+mn-ea"/>
                          <a:cs typeface="+mn-cs"/>
                        </a:rPr>
                        <a:t>الاقساط</a:t>
                      </a:r>
                      <a:endParaRPr lang="fr-FR" sz="1600" b="1" dirty="0">
                        <a:solidFill>
                          <a:schemeClr val="bg1"/>
                        </a:solidFill>
                        <a:latin typeface="+mn-lt"/>
                        <a:ea typeface="+mn-ea"/>
                        <a:cs typeface="+mn-cs"/>
                      </a:endParaRPr>
                    </a:p>
                  </a:txBody>
                  <a:tcPr marL="9525" marR="9525" marT="9525" marB="0" anchor="ctr">
                    <a:lnL>
                      <a:noFill/>
                    </a:lnL>
                    <a:lnR>
                      <a:noFill/>
                    </a:lnR>
                    <a:lnT>
                      <a:noFill/>
                    </a:lnT>
                    <a:lnB>
                      <a:noFill/>
                    </a:lnB>
                    <a:solidFill>
                      <a:srgbClr val="808000"/>
                    </a:solidFill>
                  </a:tcPr>
                </a:tc>
              </a:tr>
              <a:tr h="471989">
                <a:tc>
                  <a:txBody>
                    <a:bodyPr/>
                    <a:lstStyle/>
                    <a:p>
                      <a:pPr algn="l" rtl="0" fontAlgn="b"/>
                      <a:r>
                        <a:rPr lang="ar-DZ" sz="1600" b="1" dirty="0" smtClean="0">
                          <a:solidFill>
                            <a:srgbClr val="006600"/>
                          </a:solidFill>
                          <a:latin typeface="+mn-lt"/>
                          <a:ea typeface="+mn-ea"/>
                          <a:cs typeface="+mn-cs"/>
                        </a:rPr>
                        <a:t>قطاع الخواص            </a:t>
                      </a:r>
                      <a:endParaRPr lang="fr-FR" sz="1600" b="1" dirty="0">
                        <a:solidFill>
                          <a:srgbClr val="006600"/>
                        </a:solidFill>
                        <a:latin typeface="+mn-lt"/>
                        <a:ea typeface="+mn-ea"/>
                        <a:cs typeface="+mn-cs"/>
                      </a:endParaRPr>
                    </a:p>
                  </a:txBody>
                  <a:tcPr marL="9525" marR="9525" marT="9525" marB="0" anchor="b">
                    <a:lnL>
                      <a:noFill/>
                    </a:lnL>
                    <a:lnR>
                      <a:noFill/>
                    </a:lnR>
                    <a:lnT>
                      <a:noFill/>
                    </a:lnT>
                    <a:lnB>
                      <a:noFill/>
                    </a:lnB>
                  </a:tcPr>
                </a:tc>
                <a:tc>
                  <a:txBody>
                    <a:bodyPr/>
                    <a:lstStyle/>
                    <a:p>
                      <a:pPr algn="ctr" rtl="0" fontAlgn="ctr"/>
                      <a:r>
                        <a:rPr lang="fr-FR" sz="1600" b="1" dirty="0">
                          <a:solidFill>
                            <a:schemeClr val="bg1"/>
                          </a:solidFill>
                          <a:latin typeface="+mn-lt"/>
                          <a:ea typeface="+mn-ea"/>
                          <a:cs typeface="+mn-cs"/>
                        </a:rPr>
                        <a:t>                                          </a:t>
                      </a:r>
                      <a:r>
                        <a:rPr lang="fr-FR" sz="1600" b="1" dirty="0" smtClean="0">
                          <a:solidFill>
                            <a:schemeClr val="bg1"/>
                          </a:solidFill>
                          <a:latin typeface="+mn-lt"/>
                          <a:ea typeface="+mn-ea"/>
                          <a:cs typeface="+mn-cs"/>
                        </a:rPr>
                        <a:t>       341470   </a:t>
                      </a:r>
                      <a:endParaRPr lang="fr-FR" sz="1600" b="1" dirty="0">
                        <a:solidFill>
                          <a:schemeClr val="bg1"/>
                        </a:solidFill>
                        <a:latin typeface="+mn-lt"/>
                        <a:ea typeface="+mn-ea"/>
                        <a:cs typeface="+mn-cs"/>
                      </a:endParaRPr>
                    </a:p>
                  </a:txBody>
                  <a:tcPr marL="9525" marR="9525" marT="9525" marB="0" anchor="ctr">
                    <a:lnL>
                      <a:noFill/>
                    </a:lnL>
                    <a:lnR>
                      <a:noFill/>
                    </a:lnR>
                    <a:lnT>
                      <a:noFill/>
                    </a:lnT>
                    <a:lnB>
                      <a:noFill/>
                    </a:lnB>
                    <a:solidFill>
                      <a:srgbClr val="7F7F7F"/>
                    </a:solidFill>
                  </a:tcPr>
                </a:tc>
                <a:tc>
                  <a:txBody>
                    <a:bodyPr/>
                    <a:lstStyle/>
                    <a:p>
                      <a:pPr algn="l" rtl="0" fontAlgn="ctr"/>
                      <a:r>
                        <a:rPr lang="fr-FR" sz="1600" b="1" baseline="0" dirty="0" smtClean="0">
                          <a:solidFill>
                            <a:schemeClr val="bg1"/>
                          </a:solidFill>
                          <a:latin typeface="+mn-lt"/>
                          <a:ea typeface="+mn-ea"/>
                          <a:cs typeface="+mn-cs"/>
                        </a:rPr>
                        <a:t>        </a:t>
                      </a:r>
                      <a:r>
                        <a:rPr lang="fr-FR" sz="1600" b="1" dirty="0" smtClean="0">
                          <a:solidFill>
                            <a:schemeClr val="bg1"/>
                          </a:solidFill>
                          <a:latin typeface="+mn-lt"/>
                          <a:ea typeface="+mn-ea"/>
                          <a:cs typeface="+mn-cs"/>
                        </a:rPr>
                        <a:t>1 </a:t>
                      </a:r>
                      <a:r>
                        <a:rPr lang="fr-FR" sz="1600" b="1" dirty="0">
                          <a:solidFill>
                            <a:schemeClr val="bg1"/>
                          </a:solidFill>
                          <a:latin typeface="+mn-lt"/>
                          <a:ea typeface="+mn-ea"/>
                          <a:cs typeface="+mn-cs"/>
                        </a:rPr>
                        <a:t>665 653 490   </a:t>
                      </a:r>
                    </a:p>
                  </a:txBody>
                  <a:tcPr marL="9525" marR="9525" marT="9525" marB="0" anchor="ctr">
                    <a:lnL>
                      <a:noFill/>
                    </a:lnL>
                    <a:lnR>
                      <a:noFill/>
                    </a:lnR>
                    <a:lnT>
                      <a:noFill/>
                    </a:lnT>
                    <a:lnB>
                      <a:noFill/>
                    </a:lnB>
                    <a:solidFill>
                      <a:srgbClr val="7F7F7F"/>
                    </a:solidFill>
                  </a:tcPr>
                </a:tc>
              </a:tr>
              <a:tr h="471989">
                <a:tc>
                  <a:txBody>
                    <a:bodyPr/>
                    <a:lstStyle/>
                    <a:p>
                      <a:pPr algn="l" rtl="0" fontAlgn="b"/>
                      <a:r>
                        <a:rPr lang="ar-DZ" sz="1600" b="1" dirty="0" smtClean="0">
                          <a:solidFill>
                            <a:srgbClr val="006600"/>
                          </a:solidFill>
                          <a:latin typeface="+mn-lt"/>
                          <a:ea typeface="+mn-ea"/>
                          <a:cs typeface="+mn-cs"/>
                        </a:rPr>
                        <a:t>قطاع الشركات            </a:t>
                      </a:r>
                      <a:endParaRPr lang="fr-FR" sz="1600" b="1" dirty="0">
                        <a:solidFill>
                          <a:srgbClr val="006600"/>
                        </a:solidFill>
                        <a:latin typeface="+mn-lt"/>
                        <a:ea typeface="+mn-ea"/>
                        <a:cs typeface="+mn-cs"/>
                      </a:endParaRPr>
                    </a:p>
                  </a:txBody>
                  <a:tcPr marL="9525" marR="9525" marT="9525" marB="0" anchor="b">
                    <a:lnL>
                      <a:noFill/>
                    </a:lnL>
                    <a:lnR>
                      <a:noFill/>
                    </a:lnR>
                    <a:lnT>
                      <a:noFill/>
                    </a:lnT>
                    <a:lnB>
                      <a:noFill/>
                    </a:lnB>
                  </a:tcPr>
                </a:tc>
                <a:tc>
                  <a:txBody>
                    <a:bodyPr/>
                    <a:lstStyle/>
                    <a:p>
                      <a:pPr algn="ctr" rtl="0" fontAlgn="ctr"/>
                      <a:r>
                        <a:rPr lang="fr-FR" sz="1600" b="1" dirty="0">
                          <a:solidFill>
                            <a:schemeClr val="bg1"/>
                          </a:solidFill>
                          <a:latin typeface="+mn-lt"/>
                          <a:ea typeface="+mn-ea"/>
                          <a:cs typeface="+mn-cs"/>
                        </a:rPr>
                        <a:t>                                             </a:t>
                      </a:r>
                      <a:r>
                        <a:rPr lang="fr-FR" sz="1600" b="1" dirty="0" smtClean="0">
                          <a:solidFill>
                            <a:schemeClr val="bg1"/>
                          </a:solidFill>
                          <a:latin typeface="+mn-lt"/>
                          <a:ea typeface="+mn-ea"/>
                          <a:cs typeface="+mn-cs"/>
                        </a:rPr>
                        <a:t>18716   </a:t>
                      </a:r>
                      <a:endParaRPr lang="fr-FR" sz="1600" b="1" dirty="0">
                        <a:solidFill>
                          <a:schemeClr val="bg1"/>
                        </a:solidFill>
                        <a:latin typeface="+mn-lt"/>
                        <a:ea typeface="+mn-ea"/>
                        <a:cs typeface="+mn-cs"/>
                      </a:endParaRPr>
                    </a:p>
                  </a:txBody>
                  <a:tcPr marL="9525" marR="9525" marT="9525" marB="0" anchor="ctr">
                    <a:lnL>
                      <a:noFill/>
                    </a:lnL>
                    <a:lnR>
                      <a:noFill/>
                    </a:lnR>
                    <a:lnT>
                      <a:noFill/>
                    </a:lnT>
                    <a:lnB>
                      <a:noFill/>
                    </a:lnB>
                    <a:solidFill>
                      <a:srgbClr val="7F7F7F"/>
                    </a:solidFill>
                  </a:tcPr>
                </a:tc>
                <a:tc>
                  <a:txBody>
                    <a:bodyPr/>
                    <a:lstStyle/>
                    <a:p>
                      <a:pPr algn="l" rtl="0" fontAlgn="ctr"/>
                      <a:r>
                        <a:rPr lang="fr-FR" sz="1600" b="1" dirty="0">
                          <a:solidFill>
                            <a:schemeClr val="bg1"/>
                          </a:solidFill>
                          <a:latin typeface="+mn-lt"/>
                          <a:ea typeface="+mn-ea"/>
                          <a:cs typeface="+mn-cs"/>
                        </a:rPr>
                        <a:t>        </a:t>
                      </a:r>
                      <a:r>
                        <a:rPr lang="fr-FR" sz="1600" b="1" dirty="0" smtClean="0">
                          <a:solidFill>
                            <a:schemeClr val="bg1"/>
                          </a:solidFill>
                          <a:latin typeface="+mn-lt"/>
                          <a:ea typeface="+mn-ea"/>
                          <a:cs typeface="+mn-cs"/>
                        </a:rPr>
                        <a:t>  </a:t>
                      </a:r>
                      <a:r>
                        <a:rPr lang="fr-FR" sz="1600" b="1" dirty="0">
                          <a:solidFill>
                            <a:schemeClr val="bg1"/>
                          </a:solidFill>
                          <a:latin typeface="+mn-lt"/>
                          <a:ea typeface="+mn-ea"/>
                          <a:cs typeface="+mn-cs"/>
                        </a:rPr>
                        <a:t>487 338 125   </a:t>
                      </a:r>
                    </a:p>
                  </a:txBody>
                  <a:tcPr marL="9525" marR="9525" marT="9525" marB="0" anchor="ctr">
                    <a:lnL>
                      <a:noFill/>
                    </a:lnL>
                    <a:lnR>
                      <a:noFill/>
                    </a:lnR>
                    <a:lnT>
                      <a:noFill/>
                    </a:lnT>
                    <a:lnB>
                      <a:noFill/>
                    </a:lnB>
                    <a:solidFill>
                      <a:srgbClr val="7F7F7F"/>
                    </a:solidFill>
                  </a:tcPr>
                </a:tc>
              </a:tr>
              <a:tr h="471989">
                <a:tc>
                  <a:txBody>
                    <a:bodyPr/>
                    <a:lstStyle/>
                    <a:p>
                      <a:pPr algn="ctr" rtl="0" fontAlgn="b"/>
                      <a:r>
                        <a:rPr lang="ar-DZ" sz="1600" b="1" dirty="0" smtClean="0">
                          <a:solidFill>
                            <a:schemeClr val="bg1"/>
                          </a:solidFill>
                          <a:latin typeface="+mn-lt"/>
                          <a:ea typeface="+mn-ea"/>
                          <a:cs typeface="+mn-cs"/>
                        </a:rPr>
                        <a:t>المجموع</a:t>
                      </a:r>
                      <a:endParaRPr lang="fr-FR" sz="1600" b="1" dirty="0">
                        <a:solidFill>
                          <a:schemeClr val="bg1"/>
                        </a:solidFill>
                        <a:latin typeface="+mn-lt"/>
                        <a:ea typeface="+mn-ea"/>
                        <a:cs typeface="+mn-cs"/>
                      </a:endParaRPr>
                    </a:p>
                  </a:txBody>
                  <a:tcPr marL="9525" marR="9525" marT="9525" marB="0" anchor="b">
                    <a:lnL>
                      <a:noFill/>
                    </a:lnL>
                    <a:lnR>
                      <a:noFill/>
                    </a:lnR>
                    <a:lnT>
                      <a:noFill/>
                    </a:lnT>
                    <a:lnB>
                      <a:noFill/>
                    </a:lnB>
                    <a:solidFill>
                      <a:srgbClr val="008080"/>
                    </a:solidFill>
                  </a:tcPr>
                </a:tc>
                <a:tc>
                  <a:txBody>
                    <a:bodyPr/>
                    <a:lstStyle/>
                    <a:p>
                      <a:pPr algn="ctr" rtl="0" fontAlgn="ctr"/>
                      <a:r>
                        <a:rPr lang="fr-FR" sz="1600" b="1" dirty="0">
                          <a:solidFill>
                            <a:schemeClr val="bg1"/>
                          </a:solidFill>
                          <a:latin typeface="+mn-lt"/>
                          <a:ea typeface="+mn-ea"/>
                          <a:cs typeface="+mn-cs"/>
                        </a:rPr>
                        <a:t>                                          </a:t>
                      </a:r>
                      <a:r>
                        <a:rPr lang="fr-FR" sz="1600" b="1" dirty="0" smtClean="0">
                          <a:solidFill>
                            <a:schemeClr val="bg1"/>
                          </a:solidFill>
                          <a:latin typeface="+mn-lt"/>
                          <a:ea typeface="+mn-ea"/>
                          <a:cs typeface="+mn-cs"/>
                        </a:rPr>
                        <a:t>360186   </a:t>
                      </a:r>
                      <a:endParaRPr lang="fr-FR" sz="1600" b="1" dirty="0">
                        <a:solidFill>
                          <a:schemeClr val="bg1"/>
                        </a:solidFill>
                        <a:latin typeface="+mn-lt"/>
                        <a:ea typeface="+mn-ea"/>
                        <a:cs typeface="+mn-cs"/>
                      </a:endParaRPr>
                    </a:p>
                  </a:txBody>
                  <a:tcPr marL="9525" marR="9525" marT="9525" marB="0" anchor="ctr">
                    <a:lnL>
                      <a:noFill/>
                    </a:lnL>
                    <a:lnR>
                      <a:noFill/>
                    </a:lnR>
                    <a:lnT>
                      <a:noFill/>
                    </a:lnT>
                    <a:lnB>
                      <a:noFill/>
                    </a:lnB>
                    <a:solidFill>
                      <a:srgbClr val="7F7F7F"/>
                    </a:solidFill>
                  </a:tcPr>
                </a:tc>
                <a:tc>
                  <a:txBody>
                    <a:bodyPr/>
                    <a:lstStyle/>
                    <a:p>
                      <a:pPr algn="l" rtl="0" fontAlgn="ctr"/>
                      <a:r>
                        <a:rPr lang="fr-FR" sz="1600" b="1" dirty="0">
                          <a:solidFill>
                            <a:schemeClr val="bg1"/>
                          </a:solidFill>
                          <a:latin typeface="+mn-lt"/>
                          <a:ea typeface="+mn-ea"/>
                          <a:cs typeface="+mn-cs"/>
                        </a:rPr>
                        <a:t>         </a:t>
                      </a:r>
                      <a:r>
                        <a:rPr lang="fr-FR" sz="1600" b="1" dirty="0" smtClean="0">
                          <a:solidFill>
                            <a:schemeClr val="bg1"/>
                          </a:solidFill>
                          <a:latin typeface="+mn-lt"/>
                          <a:ea typeface="+mn-ea"/>
                          <a:cs typeface="+mn-cs"/>
                        </a:rPr>
                        <a:t> </a:t>
                      </a:r>
                      <a:r>
                        <a:rPr lang="fr-FR" sz="1600" b="1" dirty="0">
                          <a:solidFill>
                            <a:schemeClr val="bg1"/>
                          </a:solidFill>
                          <a:latin typeface="+mn-lt"/>
                          <a:ea typeface="+mn-ea"/>
                          <a:cs typeface="+mn-cs"/>
                        </a:rPr>
                        <a:t>2 152 991 615   </a:t>
                      </a:r>
                    </a:p>
                  </a:txBody>
                  <a:tcPr marL="9525" marR="9525" marT="9525" marB="0" anchor="ctr">
                    <a:lnL>
                      <a:noFill/>
                    </a:lnL>
                    <a:lnR>
                      <a:noFill/>
                    </a:lnR>
                    <a:lnT>
                      <a:noFill/>
                    </a:lnT>
                    <a:lnB>
                      <a:noFill/>
                    </a:lnB>
                    <a:solidFill>
                      <a:srgbClr val="7F7F7F"/>
                    </a:solidFill>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9" name="Rectangle 270"/>
          <p:cNvSpPr>
            <a:spLocks noChangeArrowheads="1"/>
          </p:cNvSpPr>
          <p:nvPr/>
        </p:nvSpPr>
        <p:spPr bwMode="auto">
          <a:xfrm>
            <a:off x="2786063" y="333375"/>
            <a:ext cx="6215062" cy="707886"/>
          </a:xfrm>
          <a:prstGeom prst="rect">
            <a:avLst/>
          </a:prstGeom>
          <a:solidFill>
            <a:schemeClr val="bg2">
              <a:lumMod val="75000"/>
            </a:schemeClr>
          </a:solidFill>
          <a:ln w="9525">
            <a:noFill/>
            <a:miter lim="800000"/>
            <a:headEnd/>
            <a:tailEnd/>
          </a:ln>
        </p:spPr>
        <p:txBody>
          <a:bodyPr>
            <a:spAutoFit/>
          </a:bodyPr>
          <a:lstStyle/>
          <a:p>
            <a:pPr algn="r" rtl="1">
              <a:defRPr/>
            </a:pPr>
            <a:r>
              <a:rPr lang="ar-DZ" sz="2400" dirty="0" smtClean="0"/>
              <a:t>تطور نمو الشركة من 2005 إلى 2010 مع توقعات 2011</a:t>
            </a:r>
          </a:p>
          <a:p>
            <a:pPr>
              <a:defRPr/>
            </a:pPr>
            <a:r>
              <a:rPr lang="ar-DZ" sz="1600" dirty="0" smtClean="0"/>
              <a:t>مليون </a:t>
            </a:r>
            <a:r>
              <a:rPr lang="ar-DZ" sz="1600" dirty="0" err="1" smtClean="0"/>
              <a:t>دج</a:t>
            </a:r>
            <a:endParaRPr lang="fr-FR" sz="1600" dirty="0"/>
          </a:p>
        </p:txBody>
      </p:sp>
      <p:graphicFrame>
        <p:nvGraphicFramePr>
          <p:cNvPr id="4" name="Tableau 3"/>
          <p:cNvGraphicFramePr>
            <a:graphicFrameLocks noGrp="1"/>
          </p:cNvGraphicFramePr>
          <p:nvPr/>
        </p:nvGraphicFramePr>
        <p:xfrm>
          <a:off x="214280" y="1484784"/>
          <a:ext cx="8929720" cy="4786344"/>
        </p:xfrm>
        <a:graphic>
          <a:graphicData uri="http://schemas.openxmlformats.org/drawingml/2006/table">
            <a:tbl>
              <a:tblPr/>
              <a:tblGrid>
                <a:gridCol w="2627784"/>
                <a:gridCol w="1060251"/>
                <a:gridCol w="955319"/>
                <a:gridCol w="955319"/>
                <a:gridCol w="713138"/>
                <a:gridCol w="955319"/>
                <a:gridCol w="831295"/>
                <a:gridCol w="831295"/>
              </a:tblGrid>
              <a:tr h="601026">
                <a:tc>
                  <a:txBody>
                    <a:bodyPr/>
                    <a:lstStyle/>
                    <a:p>
                      <a:pPr algn="ctr">
                        <a:spcAft>
                          <a:spcPts val="0"/>
                        </a:spcAft>
                      </a:pPr>
                      <a:r>
                        <a:rPr lang="ar-DZ" sz="2000" b="1" dirty="0" smtClean="0">
                          <a:solidFill>
                            <a:srgbClr val="F2F2F2"/>
                          </a:solidFill>
                          <a:latin typeface="Calibri"/>
                          <a:ea typeface="Times New Roman"/>
                          <a:cs typeface="Times New Roman"/>
                        </a:rPr>
                        <a:t>الأخطار</a:t>
                      </a:r>
                      <a:r>
                        <a:rPr lang="ar-DZ" sz="2000" b="1" baseline="0" dirty="0" smtClean="0">
                          <a:solidFill>
                            <a:srgbClr val="F2F2F2"/>
                          </a:solidFill>
                          <a:latin typeface="Calibri"/>
                          <a:ea typeface="Times New Roman"/>
                          <a:cs typeface="Times New Roman"/>
                        </a:rPr>
                        <a:t> </a:t>
                      </a:r>
                      <a:r>
                        <a:rPr lang="ar-DZ" sz="2000" b="1" baseline="0" dirty="0" err="1" smtClean="0">
                          <a:solidFill>
                            <a:srgbClr val="F2F2F2"/>
                          </a:solidFill>
                          <a:latin typeface="Calibri"/>
                          <a:ea typeface="Times New Roman"/>
                          <a:cs typeface="Times New Roman"/>
                        </a:rPr>
                        <a:t>المؤمنةب</a:t>
                      </a:r>
                      <a:endParaRPr lang="fr-FR" sz="2000" dirty="0">
                        <a:latin typeface="Calibri"/>
                        <a:ea typeface="Times New Roman"/>
                        <a:cs typeface="Times New Roman"/>
                      </a:endParaRPr>
                    </a:p>
                  </a:txBody>
                  <a:tcPr marL="40135" marR="4013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lumMod val="50000"/>
                      </a:schemeClr>
                    </a:solidFill>
                  </a:tcPr>
                </a:tc>
                <a:tc>
                  <a:txBody>
                    <a:bodyPr/>
                    <a:lstStyle/>
                    <a:p>
                      <a:pPr algn="ctr">
                        <a:spcAft>
                          <a:spcPts val="0"/>
                        </a:spcAft>
                      </a:pPr>
                      <a:r>
                        <a:rPr lang="fr-FR" sz="2000" b="1" dirty="0">
                          <a:solidFill>
                            <a:srgbClr val="F2F2F2"/>
                          </a:solidFill>
                          <a:latin typeface="Calibri"/>
                          <a:ea typeface="Times New Roman"/>
                          <a:cs typeface="Times New Roman"/>
                        </a:rPr>
                        <a:t>2005</a:t>
                      </a:r>
                      <a:endParaRPr lang="fr-FR" sz="2000" dirty="0">
                        <a:latin typeface="Calibri"/>
                        <a:ea typeface="Times New Roman"/>
                        <a:cs typeface="Times New Roman"/>
                      </a:endParaRPr>
                    </a:p>
                  </a:txBody>
                  <a:tcPr marL="40135" marR="4013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lumMod val="50000"/>
                      </a:schemeClr>
                    </a:solidFill>
                  </a:tcPr>
                </a:tc>
                <a:tc>
                  <a:txBody>
                    <a:bodyPr/>
                    <a:lstStyle/>
                    <a:p>
                      <a:pPr algn="ctr">
                        <a:spcAft>
                          <a:spcPts val="0"/>
                        </a:spcAft>
                      </a:pPr>
                      <a:r>
                        <a:rPr lang="fr-FR" sz="2000" b="1" dirty="0">
                          <a:solidFill>
                            <a:srgbClr val="F2F2F2"/>
                          </a:solidFill>
                          <a:latin typeface="Calibri"/>
                          <a:ea typeface="Times New Roman"/>
                          <a:cs typeface="Times New Roman"/>
                        </a:rPr>
                        <a:t>2006</a:t>
                      </a:r>
                      <a:endParaRPr lang="fr-FR" sz="2000" dirty="0">
                        <a:latin typeface="Calibri"/>
                        <a:ea typeface="Times New Roman"/>
                        <a:cs typeface="Times New Roman"/>
                      </a:endParaRPr>
                    </a:p>
                  </a:txBody>
                  <a:tcPr marL="40135" marR="4013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lumMod val="50000"/>
                      </a:schemeClr>
                    </a:solidFill>
                  </a:tcPr>
                </a:tc>
                <a:tc>
                  <a:txBody>
                    <a:bodyPr/>
                    <a:lstStyle/>
                    <a:p>
                      <a:pPr algn="ctr">
                        <a:spcAft>
                          <a:spcPts val="0"/>
                        </a:spcAft>
                      </a:pPr>
                      <a:r>
                        <a:rPr lang="fr-FR" sz="2000" b="1" dirty="0">
                          <a:solidFill>
                            <a:srgbClr val="F2F2F2"/>
                          </a:solidFill>
                          <a:latin typeface="Calibri"/>
                          <a:ea typeface="Times New Roman"/>
                          <a:cs typeface="Times New Roman"/>
                        </a:rPr>
                        <a:t>2007</a:t>
                      </a:r>
                      <a:endParaRPr lang="fr-FR" sz="2000" dirty="0">
                        <a:latin typeface="Calibri"/>
                        <a:ea typeface="Times New Roman"/>
                        <a:cs typeface="Times New Roman"/>
                      </a:endParaRPr>
                    </a:p>
                  </a:txBody>
                  <a:tcPr marL="40135" marR="4013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lumMod val="50000"/>
                      </a:schemeClr>
                    </a:solidFill>
                  </a:tcPr>
                </a:tc>
                <a:tc>
                  <a:txBody>
                    <a:bodyPr/>
                    <a:lstStyle/>
                    <a:p>
                      <a:pPr algn="ctr">
                        <a:spcAft>
                          <a:spcPts val="0"/>
                        </a:spcAft>
                      </a:pPr>
                      <a:r>
                        <a:rPr lang="fr-FR" sz="2000" b="1" dirty="0">
                          <a:solidFill>
                            <a:srgbClr val="F2F2F2"/>
                          </a:solidFill>
                          <a:latin typeface="Calibri"/>
                          <a:ea typeface="Times New Roman"/>
                          <a:cs typeface="Times New Roman"/>
                        </a:rPr>
                        <a:t>2008</a:t>
                      </a:r>
                      <a:endParaRPr lang="fr-FR" sz="2000" dirty="0">
                        <a:latin typeface="Calibri"/>
                        <a:ea typeface="Times New Roman"/>
                        <a:cs typeface="Times New Roman"/>
                      </a:endParaRPr>
                    </a:p>
                  </a:txBody>
                  <a:tcPr marL="40135" marR="4013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lumMod val="50000"/>
                      </a:schemeClr>
                    </a:solidFill>
                  </a:tcPr>
                </a:tc>
                <a:tc>
                  <a:txBody>
                    <a:bodyPr/>
                    <a:lstStyle/>
                    <a:p>
                      <a:pPr algn="ctr">
                        <a:spcAft>
                          <a:spcPts val="0"/>
                        </a:spcAft>
                      </a:pPr>
                      <a:r>
                        <a:rPr lang="fr-FR" sz="2000" b="1" dirty="0">
                          <a:solidFill>
                            <a:srgbClr val="F2F2F2"/>
                          </a:solidFill>
                          <a:latin typeface="Calibri"/>
                          <a:ea typeface="Times New Roman"/>
                          <a:cs typeface="Times New Roman"/>
                        </a:rPr>
                        <a:t>2009</a:t>
                      </a:r>
                      <a:endParaRPr lang="fr-FR" sz="2000" dirty="0">
                        <a:latin typeface="Calibri"/>
                        <a:ea typeface="Times New Roman"/>
                        <a:cs typeface="Times New Roman"/>
                      </a:endParaRPr>
                    </a:p>
                  </a:txBody>
                  <a:tcPr marL="40135" marR="4013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lumMod val="50000"/>
                      </a:schemeClr>
                    </a:solidFill>
                  </a:tcPr>
                </a:tc>
                <a:tc>
                  <a:txBody>
                    <a:bodyPr/>
                    <a:lstStyle/>
                    <a:p>
                      <a:pPr algn="ctr">
                        <a:spcAft>
                          <a:spcPts val="0"/>
                        </a:spcAft>
                      </a:pPr>
                      <a:r>
                        <a:rPr lang="fr-FR" sz="2000" b="1" dirty="0">
                          <a:solidFill>
                            <a:srgbClr val="F2F2F2"/>
                          </a:solidFill>
                          <a:latin typeface="Calibri"/>
                          <a:ea typeface="Times New Roman"/>
                          <a:cs typeface="Times New Roman"/>
                        </a:rPr>
                        <a:t>2010</a:t>
                      </a:r>
                      <a:endParaRPr lang="fr-FR" sz="2000" dirty="0">
                        <a:latin typeface="Calibri"/>
                        <a:ea typeface="Times New Roman"/>
                        <a:cs typeface="Times New Roman"/>
                      </a:endParaRPr>
                    </a:p>
                  </a:txBody>
                  <a:tcPr marL="40135" marR="4013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lumMod val="50000"/>
                      </a:schemeClr>
                    </a:solidFill>
                  </a:tcPr>
                </a:tc>
                <a:tc>
                  <a:txBody>
                    <a:bodyPr/>
                    <a:lstStyle/>
                    <a:p>
                      <a:pPr algn="ctr">
                        <a:spcAft>
                          <a:spcPts val="0"/>
                        </a:spcAft>
                      </a:pPr>
                      <a:r>
                        <a:rPr lang="fr-FR" sz="2000" b="1" dirty="0">
                          <a:solidFill>
                            <a:srgbClr val="F2F2F2"/>
                          </a:solidFill>
                          <a:latin typeface="Calibri"/>
                          <a:ea typeface="Times New Roman"/>
                          <a:cs typeface="Times New Roman"/>
                        </a:rPr>
                        <a:t>2011</a:t>
                      </a:r>
                      <a:endParaRPr lang="fr-FR" sz="2000" dirty="0">
                        <a:latin typeface="Calibri"/>
                        <a:ea typeface="Times New Roman"/>
                        <a:cs typeface="Times New Roman"/>
                      </a:endParaRPr>
                    </a:p>
                  </a:txBody>
                  <a:tcPr marL="40135" marR="4013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lumMod val="50000"/>
                      </a:schemeClr>
                    </a:solidFill>
                  </a:tcPr>
                </a:tc>
              </a:tr>
              <a:tr h="628343">
                <a:tc>
                  <a:txBody>
                    <a:bodyPr/>
                    <a:lstStyle/>
                    <a:p>
                      <a:pPr>
                        <a:spcAft>
                          <a:spcPts val="0"/>
                        </a:spcAft>
                      </a:pPr>
                      <a:r>
                        <a:rPr lang="ar-DZ" sz="2000" b="1" dirty="0" smtClean="0">
                          <a:solidFill>
                            <a:srgbClr val="000000"/>
                          </a:solidFill>
                          <a:latin typeface="Calibri"/>
                          <a:ea typeface="Times New Roman"/>
                          <a:cs typeface="Times New Roman"/>
                        </a:rPr>
                        <a:t>المركبات</a:t>
                      </a:r>
                      <a:r>
                        <a:rPr lang="ar-DZ" sz="2000" b="1" baseline="0" dirty="0" smtClean="0">
                          <a:solidFill>
                            <a:srgbClr val="000000"/>
                          </a:solidFill>
                          <a:latin typeface="Calibri"/>
                          <a:ea typeface="Times New Roman"/>
                          <a:cs typeface="Times New Roman"/>
                        </a:rPr>
                        <a:t> (السيارات)</a:t>
                      </a:r>
                      <a:r>
                        <a:rPr lang="fr-FR" sz="2000" b="1" dirty="0" smtClean="0">
                          <a:solidFill>
                            <a:srgbClr val="000000"/>
                          </a:solidFill>
                          <a:latin typeface="Calibri"/>
                          <a:ea typeface="Times New Roman"/>
                          <a:cs typeface="Times New Roman"/>
                        </a:rPr>
                        <a:t>                                 </a:t>
                      </a:r>
                      <a:endParaRPr lang="fr-FR" sz="2000" dirty="0">
                        <a:latin typeface="Calibri"/>
                        <a:ea typeface="Times New Roman"/>
                        <a:cs typeface="Times New Roman"/>
                      </a:endParaRPr>
                    </a:p>
                  </a:txBody>
                  <a:tcPr marL="40135" marR="4013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472</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717</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900</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1346</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1826</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1865</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dirty="0">
                          <a:solidFill>
                            <a:srgbClr val="000000"/>
                          </a:solidFill>
                          <a:latin typeface="Calibri"/>
                          <a:ea typeface="Times New Roman"/>
                          <a:cs typeface="Times New Roman"/>
                        </a:rPr>
                        <a:t>1970</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r>
              <a:tr h="628343">
                <a:tc>
                  <a:txBody>
                    <a:bodyPr/>
                    <a:lstStyle/>
                    <a:p>
                      <a:pPr>
                        <a:spcAft>
                          <a:spcPts val="0"/>
                        </a:spcAft>
                      </a:pPr>
                      <a:r>
                        <a:rPr lang="ar-DZ" sz="2000" b="1" dirty="0" smtClean="0">
                          <a:latin typeface="Calibri"/>
                          <a:ea typeface="Times New Roman"/>
                          <a:cs typeface="Times New Roman"/>
                        </a:rPr>
                        <a:t>الأخطار</a:t>
                      </a:r>
                      <a:r>
                        <a:rPr lang="ar-DZ" sz="2000" b="1" baseline="0" dirty="0" smtClean="0">
                          <a:latin typeface="Calibri"/>
                          <a:ea typeface="Times New Roman"/>
                          <a:cs typeface="Times New Roman"/>
                        </a:rPr>
                        <a:t> البسيطة </a:t>
                      </a:r>
                      <a:endParaRPr lang="fr-FR" sz="2000" b="1" dirty="0">
                        <a:latin typeface="Calibri"/>
                        <a:ea typeface="Times New Roman"/>
                        <a:cs typeface="Times New Roman"/>
                      </a:endParaRPr>
                    </a:p>
                  </a:txBody>
                  <a:tcPr marL="40135" marR="40135" marT="0"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56</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75</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150</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184</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194</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185</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dirty="0">
                          <a:solidFill>
                            <a:srgbClr val="000000"/>
                          </a:solidFill>
                          <a:latin typeface="Calibri"/>
                          <a:ea typeface="Times New Roman"/>
                          <a:cs typeface="Times New Roman"/>
                        </a:rPr>
                        <a:t>386</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r>
              <a:tr h="628343">
                <a:tc>
                  <a:txBody>
                    <a:bodyPr/>
                    <a:lstStyle/>
                    <a:p>
                      <a:pPr>
                        <a:spcAft>
                          <a:spcPts val="0"/>
                        </a:spcAft>
                      </a:pPr>
                      <a:endParaRPr lang="fr-FR" sz="2000" b="1" dirty="0" smtClean="0">
                        <a:solidFill>
                          <a:srgbClr val="000000"/>
                        </a:solidFill>
                        <a:latin typeface="Calibri"/>
                        <a:ea typeface="Times New Roman"/>
                        <a:cs typeface="Times New Roman"/>
                      </a:endParaRPr>
                    </a:p>
                    <a:p>
                      <a:pPr>
                        <a:spcAft>
                          <a:spcPts val="0"/>
                        </a:spcAft>
                      </a:pPr>
                      <a:r>
                        <a:rPr lang="ar-DZ" sz="2000" b="1" dirty="0" smtClean="0">
                          <a:solidFill>
                            <a:srgbClr val="000000"/>
                          </a:solidFill>
                          <a:latin typeface="Calibri"/>
                          <a:ea typeface="Times New Roman"/>
                          <a:cs typeface="Times New Roman"/>
                        </a:rPr>
                        <a:t>أخطار</a:t>
                      </a:r>
                      <a:r>
                        <a:rPr lang="ar-DZ" sz="2000" b="1" baseline="0" dirty="0" smtClean="0">
                          <a:solidFill>
                            <a:srgbClr val="000000"/>
                          </a:solidFill>
                          <a:latin typeface="Calibri"/>
                          <a:ea typeface="Times New Roman"/>
                          <a:cs typeface="Times New Roman"/>
                        </a:rPr>
                        <a:t> المؤسسات </a:t>
                      </a:r>
                      <a:endParaRPr lang="fr-FR" sz="2000" dirty="0">
                        <a:latin typeface="Calibri"/>
                        <a:ea typeface="Times New Roman"/>
                        <a:cs typeface="Times New Roman"/>
                      </a:endParaRPr>
                    </a:p>
                  </a:txBody>
                  <a:tcPr marL="40135" marR="4013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92</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159</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214</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162</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307</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353</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dirty="0">
                          <a:solidFill>
                            <a:srgbClr val="000000"/>
                          </a:solidFill>
                          <a:latin typeface="Calibri"/>
                          <a:ea typeface="Times New Roman"/>
                          <a:cs typeface="Times New Roman"/>
                        </a:rPr>
                        <a:t>486</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r>
              <a:tr h="628343">
                <a:tc>
                  <a:txBody>
                    <a:bodyPr/>
                    <a:lstStyle/>
                    <a:p>
                      <a:pPr>
                        <a:spcAft>
                          <a:spcPts val="0"/>
                        </a:spcAft>
                      </a:pPr>
                      <a:endParaRPr lang="fr-FR" sz="2000" b="1" dirty="0" smtClean="0">
                        <a:solidFill>
                          <a:srgbClr val="000000"/>
                        </a:solidFill>
                        <a:latin typeface="Calibri"/>
                        <a:ea typeface="Times New Roman"/>
                        <a:cs typeface="Times New Roman"/>
                      </a:endParaRPr>
                    </a:p>
                    <a:p>
                      <a:pPr>
                        <a:spcAft>
                          <a:spcPts val="0"/>
                        </a:spcAft>
                      </a:pPr>
                      <a:r>
                        <a:rPr lang="ar-DZ" sz="2000" b="1" dirty="0" smtClean="0">
                          <a:solidFill>
                            <a:srgbClr val="000000"/>
                          </a:solidFill>
                          <a:latin typeface="Calibri"/>
                          <a:ea typeface="Times New Roman"/>
                          <a:cs typeface="Times New Roman"/>
                        </a:rPr>
                        <a:t>أخطار</a:t>
                      </a:r>
                      <a:r>
                        <a:rPr lang="ar-DZ" sz="2000" b="1" baseline="0" dirty="0" smtClean="0">
                          <a:solidFill>
                            <a:srgbClr val="000000"/>
                          </a:solidFill>
                          <a:latin typeface="Calibri"/>
                          <a:ea typeface="Times New Roman"/>
                          <a:cs typeface="Times New Roman"/>
                        </a:rPr>
                        <a:t> النقل</a:t>
                      </a:r>
                      <a:endParaRPr lang="fr-FR" sz="2000" dirty="0">
                        <a:latin typeface="Calibri"/>
                        <a:ea typeface="Times New Roman"/>
                        <a:cs typeface="Times New Roman"/>
                      </a:endParaRPr>
                    </a:p>
                  </a:txBody>
                  <a:tcPr marL="40135" marR="4013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32</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75</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161</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91</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96</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a:solidFill>
                            <a:srgbClr val="000000"/>
                          </a:solidFill>
                          <a:latin typeface="Calibri"/>
                          <a:ea typeface="Times New Roman"/>
                          <a:cs typeface="Times New Roman"/>
                        </a:rPr>
                        <a:t>41</a:t>
                      </a:r>
                      <a:endParaRPr lang="fr-FR" sz="200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dirty="0">
                          <a:solidFill>
                            <a:srgbClr val="000000"/>
                          </a:solidFill>
                          <a:latin typeface="Calibri"/>
                          <a:ea typeface="Times New Roman"/>
                          <a:cs typeface="Times New Roman"/>
                        </a:rPr>
                        <a:t>158</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r>
              <a:tr h="961641">
                <a:tc>
                  <a:txBody>
                    <a:bodyPr/>
                    <a:lstStyle/>
                    <a:p>
                      <a:pPr>
                        <a:spcAft>
                          <a:spcPts val="0"/>
                        </a:spcAft>
                      </a:pPr>
                      <a:endParaRPr lang="fr-FR" sz="2000" b="1" dirty="0" smtClean="0">
                        <a:solidFill>
                          <a:srgbClr val="000000"/>
                        </a:solidFill>
                        <a:latin typeface="Calibri"/>
                        <a:ea typeface="Times New Roman"/>
                        <a:cs typeface="Times New Roman"/>
                      </a:endParaRPr>
                    </a:p>
                    <a:p>
                      <a:pPr>
                        <a:spcAft>
                          <a:spcPts val="0"/>
                        </a:spcAft>
                      </a:pPr>
                      <a:r>
                        <a:rPr lang="ar-DZ" sz="2000" b="1" dirty="0" smtClean="0">
                          <a:solidFill>
                            <a:srgbClr val="000000"/>
                          </a:solidFill>
                          <a:latin typeface="Calibri"/>
                          <a:ea typeface="Times New Roman"/>
                          <a:cs typeface="Times New Roman"/>
                        </a:rPr>
                        <a:t>تأمينات الأشخاص</a:t>
                      </a:r>
                      <a:endParaRPr lang="fr-FR" sz="2000" dirty="0">
                        <a:latin typeface="Calibri"/>
                        <a:ea typeface="Times New Roman"/>
                        <a:cs typeface="Times New Roman"/>
                      </a:endParaRPr>
                    </a:p>
                  </a:txBody>
                  <a:tcPr marL="40135" marR="4013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dirty="0">
                          <a:solidFill>
                            <a:srgbClr val="000000"/>
                          </a:solidFill>
                          <a:latin typeface="Calibri"/>
                          <a:ea typeface="Times New Roman"/>
                          <a:cs typeface="Times New Roman"/>
                        </a:rPr>
                        <a:t>2</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dirty="0">
                          <a:solidFill>
                            <a:srgbClr val="000000"/>
                          </a:solidFill>
                          <a:latin typeface="Calibri"/>
                          <a:ea typeface="Times New Roman"/>
                          <a:cs typeface="Times New Roman"/>
                        </a:rPr>
                        <a:t>28</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dirty="0">
                          <a:solidFill>
                            <a:srgbClr val="000000"/>
                          </a:solidFill>
                          <a:latin typeface="Calibri"/>
                          <a:ea typeface="Times New Roman"/>
                          <a:cs typeface="Times New Roman"/>
                        </a:rPr>
                        <a:t>79</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dirty="0">
                          <a:solidFill>
                            <a:srgbClr val="000000"/>
                          </a:solidFill>
                          <a:latin typeface="Calibri"/>
                          <a:ea typeface="Times New Roman"/>
                          <a:cs typeface="Times New Roman"/>
                        </a:rPr>
                        <a:t>92</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dirty="0">
                          <a:solidFill>
                            <a:srgbClr val="000000"/>
                          </a:solidFill>
                          <a:latin typeface="Calibri"/>
                          <a:ea typeface="Times New Roman"/>
                          <a:cs typeface="Times New Roman"/>
                        </a:rPr>
                        <a:t>123</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dirty="0">
                          <a:solidFill>
                            <a:srgbClr val="000000"/>
                          </a:solidFill>
                          <a:latin typeface="Calibri"/>
                          <a:ea typeface="Times New Roman"/>
                          <a:cs typeface="Times New Roman"/>
                        </a:rPr>
                        <a:t>213</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spcAft>
                          <a:spcPts val="0"/>
                        </a:spcAft>
                      </a:pPr>
                      <a:r>
                        <a:rPr lang="fr-FR" sz="2000" b="1" dirty="0">
                          <a:solidFill>
                            <a:srgbClr val="000000"/>
                          </a:solidFill>
                          <a:latin typeface="Calibri"/>
                          <a:ea typeface="Times New Roman"/>
                          <a:cs typeface="Times New Roman"/>
                        </a:rPr>
                        <a:t>267</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r>
              <a:tr h="710305">
                <a:tc>
                  <a:txBody>
                    <a:bodyPr/>
                    <a:lstStyle/>
                    <a:p>
                      <a:pPr algn="ctr">
                        <a:spcAft>
                          <a:spcPts val="0"/>
                        </a:spcAft>
                      </a:pPr>
                      <a:r>
                        <a:rPr lang="ar-DZ" sz="2000" b="1" dirty="0" smtClean="0">
                          <a:solidFill>
                            <a:srgbClr val="FFFFFF"/>
                          </a:solidFill>
                          <a:latin typeface="Calibri"/>
                          <a:ea typeface="Times New Roman"/>
                          <a:cs typeface="Times New Roman"/>
                        </a:rPr>
                        <a:t>المجموع</a:t>
                      </a:r>
                      <a:endParaRPr lang="fr-FR" sz="2000" dirty="0">
                        <a:latin typeface="Calibri"/>
                        <a:ea typeface="Times New Roman"/>
                        <a:cs typeface="Times New Roman"/>
                      </a:endParaRPr>
                    </a:p>
                  </a:txBody>
                  <a:tcPr marL="40135" marR="4013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76923C"/>
                    </a:solidFill>
                  </a:tcPr>
                </a:tc>
                <a:tc>
                  <a:txBody>
                    <a:bodyPr/>
                    <a:lstStyle/>
                    <a:p>
                      <a:pPr algn="ctr">
                        <a:spcAft>
                          <a:spcPts val="0"/>
                        </a:spcAft>
                      </a:pPr>
                      <a:r>
                        <a:rPr lang="fr-FR" sz="2000" b="1" dirty="0">
                          <a:solidFill>
                            <a:srgbClr val="FFFFFF"/>
                          </a:solidFill>
                          <a:latin typeface="Calibri"/>
                          <a:ea typeface="Times New Roman"/>
                          <a:cs typeface="Times New Roman"/>
                        </a:rPr>
                        <a:t>654</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76923C"/>
                    </a:solidFill>
                  </a:tcPr>
                </a:tc>
                <a:tc>
                  <a:txBody>
                    <a:bodyPr/>
                    <a:lstStyle/>
                    <a:p>
                      <a:pPr algn="ctr">
                        <a:spcAft>
                          <a:spcPts val="0"/>
                        </a:spcAft>
                      </a:pPr>
                      <a:r>
                        <a:rPr lang="fr-FR" sz="2000" b="1" dirty="0">
                          <a:solidFill>
                            <a:srgbClr val="FFFFFF"/>
                          </a:solidFill>
                          <a:latin typeface="Calibri"/>
                          <a:ea typeface="Times New Roman"/>
                          <a:cs typeface="Times New Roman"/>
                        </a:rPr>
                        <a:t>1.054</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76923C"/>
                    </a:solidFill>
                  </a:tcPr>
                </a:tc>
                <a:tc>
                  <a:txBody>
                    <a:bodyPr/>
                    <a:lstStyle/>
                    <a:p>
                      <a:pPr algn="ctr">
                        <a:spcAft>
                          <a:spcPts val="0"/>
                        </a:spcAft>
                      </a:pPr>
                      <a:r>
                        <a:rPr lang="fr-FR" sz="2000" b="1" dirty="0">
                          <a:solidFill>
                            <a:srgbClr val="FFFFFF"/>
                          </a:solidFill>
                          <a:latin typeface="Calibri"/>
                          <a:ea typeface="Times New Roman"/>
                          <a:cs typeface="Times New Roman"/>
                        </a:rPr>
                        <a:t>1.500</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76923C"/>
                    </a:solidFill>
                  </a:tcPr>
                </a:tc>
                <a:tc>
                  <a:txBody>
                    <a:bodyPr/>
                    <a:lstStyle/>
                    <a:p>
                      <a:pPr algn="ctr">
                        <a:spcAft>
                          <a:spcPts val="0"/>
                        </a:spcAft>
                      </a:pPr>
                      <a:r>
                        <a:rPr lang="fr-FR" sz="2000" b="1" dirty="0">
                          <a:solidFill>
                            <a:srgbClr val="FFFFFF"/>
                          </a:solidFill>
                          <a:latin typeface="Calibri"/>
                          <a:ea typeface="Times New Roman"/>
                          <a:cs typeface="Times New Roman"/>
                        </a:rPr>
                        <a:t>1.876</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76923C"/>
                    </a:solidFill>
                  </a:tcPr>
                </a:tc>
                <a:tc>
                  <a:txBody>
                    <a:bodyPr/>
                    <a:lstStyle/>
                    <a:p>
                      <a:pPr algn="ctr">
                        <a:spcAft>
                          <a:spcPts val="0"/>
                        </a:spcAft>
                      </a:pPr>
                      <a:r>
                        <a:rPr lang="fr-FR" sz="2000" b="1" dirty="0">
                          <a:solidFill>
                            <a:srgbClr val="FFFFFF"/>
                          </a:solidFill>
                          <a:latin typeface="Calibri"/>
                          <a:ea typeface="Times New Roman"/>
                          <a:cs typeface="Times New Roman"/>
                        </a:rPr>
                        <a:t>2548</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76923C"/>
                    </a:solidFill>
                  </a:tcPr>
                </a:tc>
                <a:tc>
                  <a:txBody>
                    <a:bodyPr/>
                    <a:lstStyle/>
                    <a:p>
                      <a:pPr algn="ctr">
                        <a:spcAft>
                          <a:spcPts val="0"/>
                        </a:spcAft>
                      </a:pPr>
                      <a:r>
                        <a:rPr lang="fr-FR" sz="2000" b="1" dirty="0">
                          <a:solidFill>
                            <a:srgbClr val="FFFFFF"/>
                          </a:solidFill>
                          <a:latin typeface="Calibri"/>
                          <a:ea typeface="Times New Roman"/>
                          <a:cs typeface="Times New Roman"/>
                        </a:rPr>
                        <a:t>2659</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76923C"/>
                    </a:solidFill>
                  </a:tcPr>
                </a:tc>
                <a:tc>
                  <a:txBody>
                    <a:bodyPr/>
                    <a:lstStyle/>
                    <a:p>
                      <a:pPr algn="ctr">
                        <a:spcAft>
                          <a:spcPts val="0"/>
                        </a:spcAft>
                      </a:pPr>
                      <a:r>
                        <a:rPr lang="fr-FR" sz="2000" b="1" dirty="0">
                          <a:solidFill>
                            <a:srgbClr val="FFFFFF"/>
                          </a:solidFill>
                          <a:latin typeface="Calibri"/>
                          <a:ea typeface="Times New Roman"/>
                          <a:cs typeface="Times New Roman"/>
                        </a:rPr>
                        <a:t>3267</a:t>
                      </a:r>
                      <a:endParaRPr lang="fr-FR" sz="2000" dirty="0">
                        <a:latin typeface="Calibri"/>
                        <a:ea typeface="Times New Roman"/>
                        <a:cs typeface="Times New Roman"/>
                      </a:endParaRPr>
                    </a:p>
                  </a:txBody>
                  <a:tcPr marL="40135" marR="4013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76923C"/>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684213" y="620713"/>
            <a:ext cx="8229600" cy="1143000"/>
          </a:xfrm>
        </p:spPr>
        <p:txBody>
          <a:bodyPr/>
          <a:lstStyle/>
          <a:p>
            <a:pPr marR="9144" algn="r" rtl="1" eaLnBrk="1" hangingPunct="1"/>
            <a:r>
              <a:rPr lang="ar-DZ" sz="5400" b="1" cap="all" spc="0" dirty="0" smtClean="0">
                <a:solidFill>
                  <a:srgbClr val="808000"/>
                </a:solidFill>
                <a:effectLst>
                  <a:reflection blurRad="12700" stA="34000" endA="740" endPos="53000" dir="5400000" sy="-100000" algn="bl" rotWithShape="0"/>
                </a:effectLst>
              </a:rPr>
              <a:t>إنجازات الشركة في الجزائر</a:t>
            </a:r>
            <a:endParaRPr lang="fr-FR" sz="5400" b="1" cap="all" spc="0" dirty="0" smtClean="0">
              <a:solidFill>
                <a:srgbClr val="808000"/>
              </a:solidFill>
              <a:effectLst>
                <a:reflection blurRad="12700" stA="34000" endA="740" endPos="53000" dir="5400000" sy="-100000" algn="bl" rotWithShape="0"/>
              </a:effectLst>
            </a:endParaRPr>
          </a:p>
        </p:txBody>
      </p:sp>
      <p:sp>
        <p:nvSpPr>
          <p:cNvPr id="4" name="Espace réservé du contenu 2"/>
          <p:cNvSpPr>
            <a:spLocks noGrp="1"/>
          </p:cNvSpPr>
          <p:nvPr>
            <p:ph idx="1"/>
          </p:nvPr>
        </p:nvSpPr>
        <p:spPr>
          <a:xfrm>
            <a:off x="611188" y="1773238"/>
            <a:ext cx="8209284" cy="3817937"/>
          </a:xfrm>
        </p:spPr>
        <p:txBody>
          <a:bodyPr/>
          <a:lstStyle/>
          <a:p>
            <a:pPr algn="r" rtl="1" eaLnBrk="1" hangingPunct="1">
              <a:lnSpc>
                <a:spcPct val="150000"/>
              </a:lnSpc>
              <a:buFont typeface="Wingdings" pitchFamily="2" charset="2"/>
              <a:buChar char="v"/>
              <a:defRPr/>
            </a:pPr>
            <a:r>
              <a:rPr lang="ar-DZ" sz="2400" b="1" dirty="0" smtClean="0">
                <a:solidFill>
                  <a:srgbClr val="006600"/>
                </a:solidFill>
              </a:rPr>
              <a:t>حصة السوق لا تقل عن 3 بالمائة من حصة شركات التأمين الخاصة العاملة في الساحة والبالغة 20 بالمائة من إجمالي السوق الذي تراقب الشركات العمومية للتأمين 80 بالمائة منه</a:t>
            </a:r>
          </a:p>
          <a:p>
            <a:pPr algn="r" rtl="1" eaLnBrk="1" hangingPunct="1">
              <a:lnSpc>
                <a:spcPct val="150000"/>
              </a:lnSpc>
              <a:buFont typeface="Wingdings" pitchFamily="2" charset="2"/>
              <a:buChar char="v"/>
              <a:defRPr/>
            </a:pPr>
            <a:r>
              <a:rPr lang="ar-DZ" sz="2400" b="1" dirty="0" smtClean="0">
                <a:solidFill>
                  <a:srgbClr val="006600"/>
                </a:solidFill>
              </a:rPr>
              <a:t>بلغ حجم تعويض العملاء العام الماضي %54من رقم الأعمال الإجمالي لسنة 2009، وهي فاتورة كبيرة للحفاظ على السمعة التي تتمتع بها الشركة في السوق الجزائرية رغم حداثة سنها الذي لا يتجاوز 10 سنوات من النشاط من العمل.</a:t>
            </a:r>
            <a:endParaRPr lang="fr-FR" sz="2400" b="1" dirty="0" smtClean="0">
              <a:solidFill>
                <a:srgbClr val="0066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1187624" y="908720"/>
            <a:ext cx="7772400" cy="803275"/>
          </a:xfrm>
        </p:spPr>
        <p:txBody>
          <a:bodyPr/>
          <a:lstStyle/>
          <a:p>
            <a:pPr marR="9144" algn="r" rtl="1" eaLnBrk="1" hangingPunct="1"/>
            <a:r>
              <a:rPr lang="ar-JO" sz="5400" b="1" cap="all" spc="0" dirty="0" smtClean="0">
                <a:solidFill>
                  <a:srgbClr val="808000"/>
                </a:solidFill>
                <a:effectLst>
                  <a:reflection blurRad="12700" stA="34000" endA="740" endPos="53000" dir="5400000" sy="-100000" algn="bl" rotWithShape="0"/>
                </a:effectLst>
              </a:rPr>
              <a:t>إدارة التأمين التكافلي</a:t>
            </a:r>
            <a:r>
              <a:rPr lang="ar-DZ" sz="5400" b="1" cap="all" spc="0" dirty="0" smtClean="0">
                <a:solidFill>
                  <a:srgbClr val="808000"/>
                </a:solidFill>
                <a:effectLst>
                  <a:reflection blurRad="12700" stA="34000" endA="740" endPos="53000" dir="5400000" sy="-100000" algn="bl" rotWithShape="0"/>
                </a:effectLst>
              </a:rPr>
              <a:t> في الشركة</a:t>
            </a:r>
            <a:r>
              <a:rPr lang="ar-JO" sz="5400" b="1" cap="all" spc="0" dirty="0" smtClean="0">
                <a:solidFill>
                  <a:srgbClr val="808000"/>
                </a:solidFill>
                <a:effectLst>
                  <a:reflection blurRad="12700" stA="34000" endA="740" endPos="53000" dir="5400000" sy="-100000" algn="bl" rotWithShape="0"/>
                </a:effectLst>
              </a:rPr>
              <a:t> :</a:t>
            </a:r>
            <a:r>
              <a:rPr lang="fr-FR" sz="5400" b="1" cap="all" spc="0" dirty="0" smtClean="0">
                <a:solidFill>
                  <a:srgbClr val="808000"/>
                </a:solidFill>
                <a:effectLst>
                  <a:reflection blurRad="12700" stA="34000" endA="740" endPos="53000" dir="5400000" sy="-100000" algn="bl" rotWithShape="0"/>
                </a:effectLst>
              </a:rPr>
              <a:t/>
            </a:r>
            <a:br>
              <a:rPr lang="fr-FR" sz="5400" b="1" cap="all" spc="0" dirty="0" smtClean="0">
                <a:solidFill>
                  <a:srgbClr val="808000"/>
                </a:solidFill>
                <a:effectLst>
                  <a:reflection blurRad="12700" stA="34000" endA="740" endPos="53000" dir="5400000" sy="-100000" algn="bl" rotWithShape="0"/>
                </a:effectLst>
              </a:rPr>
            </a:br>
            <a:endParaRPr lang="fr-FR" sz="5400" b="1" cap="all" spc="0" dirty="0" smtClean="0">
              <a:solidFill>
                <a:srgbClr val="808000"/>
              </a:solidFill>
              <a:effectLst>
                <a:reflection blurRad="12700" stA="34000" endA="740" endPos="53000" dir="5400000" sy="-100000" algn="bl" rotWithShape="0"/>
              </a:effectLst>
            </a:endParaRPr>
          </a:p>
        </p:txBody>
      </p:sp>
      <p:sp>
        <p:nvSpPr>
          <p:cNvPr id="14339" name="Espace réservé du contenu 2"/>
          <p:cNvSpPr>
            <a:spLocks noGrp="1"/>
          </p:cNvSpPr>
          <p:nvPr>
            <p:ph idx="1"/>
          </p:nvPr>
        </p:nvSpPr>
        <p:spPr>
          <a:xfrm>
            <a:off x="611188" y="1989138"/>
            <a:ext cx="8208962" cy="4114800"/>
          </a:xfrm>
        </p:spPr>
        <p:txBody>
          <a:bodyPr/>
          <a:lstStyle/>
          <a:p>
            <a:pPr marL="0" indent="0" algn="ctr" rtl="1" eaLnBrk="1" hangingPunct="1">
              <a:lnSpc>
                <a:spcPct val="150000"/>
              </a:lnSpc>
              <a:buFontTx/>
              <a:buNone/>
              <a:defRPr/>
            </a:pPr>
            <a:r>
              <a:rPr lang="ar-JO" sz="2800" b="1" dirty="0" smtClean="0">
                <a:solidFill>
                  <a:srgbClr val="006600"/>
                </a:solidFill>
              </a:rPr>
              <a:t>تستخدم شرك</a:t>
            </a:r>
            <a:r>
              <a:rPr lang="ar-DZ" sz="2800" b="1" dirty="0" smtClean="0">
                <a:solidFill>
                  <a:srgbClr val="006600"/>
                </a:solidFill>
              </a:rPr>
              <a:t>ة سلامة للتأمينات الجزائر </a:t>
            </a:r>
            <a:r>
              <a:rPr lang="ar-JO" sz="2800" b="1" dirty="0" smtClean="0">
                <a:solidFill>
                  <a:srgbClr val="006600"/>
                </a:solidFill>
              </a:rPr>
              <a:t>ثلاث نماذج شرعية في تنفيذ أعمالها المالية </a:t>
            </a:r>
            <a:r>
              <a:rPr lang="ar-JO" sz="2800" b="1" dirty="0" err="1" smtClean="0">
                <a:solidFill>
                  <a:srgbClr val="006600"/>
                </a:solidFill>
              </a:rPr>
              <a:t>و</a:t>
            </a:r>
            <a:r>
              <a:rPr lang="ar-JO" sz="2800" b="1" dirty="0" smtClean="0">
                <a:solidFill>
                  <a:srgbClr val="006600"/>
                </a:solidFill>
              </a:rPr>
              <a:t> إدارة صناديق التكافل على وجه التحديد وهي: نموذج الوكالة،نموذج</a:t>
            </a:r>
            <a:r>
              <a:rPr lang="fr-FR" sz="2800" b="1" dirty="0" smtClean="0">
                <a:solidFill>
                  <a:srgbClr val="006600"/>
                </a:solidFill>
              </a:rPr>
              <a:t> </a:t>
            </a:r>
            <a:r>
              <a:rPr lang="ar-JO" sz="2800" b="1" dirty="0" smtClean="0">
                <a:solidFill>
                  <a:srgbClr val="006600"/>
                </a:solidFill>
              </a:rPr>
              <a:t>المضاربة،والنموذج المختلط، وهذا الأخير الأكثر</a:t>
            </a:r>
            <a:r>
              <a:rPr lang="ar-DZ" sz="2800" b="1" dirty="0" smtClean="0">
                <a:solidFill>
                  <a:srgbClr val="006600"/>
                </a:solidFill>
              </a:rPr>
              <a:t> </a:t>
            </a:r>
            <a:r>
              <a:rPr lang="ar-JO" sz="2800" b="1" dirty="0" smtClean="0">
                <a:solidFill>
                  <a:srgbClr val="006600"/>
                </a:solidFill>
              </a:rPr>
              <a:t>ممارسة</a:t>
            </a:r>
            <a:r>
              <a:rPr lang="ar-DZ" sz="2800" b="1" dirty="0" smtClean="0">
                <a:solidFill>
                  <a:srgbClr val="006600"/>
                </a:solidFill>
              </a:rPr>
              <a:t> في الشركة وسنقوم بعرض مختصر للنماذج الثلاثة فيما يأتي</a:t>
            </a:r>
            <a:r>
              <a:rPr lang="ar-JO" sz="2800" b="1" dirty="0" smtClean="0">
                <a:solidFill>
                  <a:srgbClr val="006600"/>
                </a:solidFill>
              </a:rPr>
              <a:t>.</a:t>
            </a:r>
            <a:endParaRPr lang="fr-FR" sz="2800" b="1" dirty="0" smtClean="0">
              <a:solidFill>
                <a:srgbClr val="006600"/>
              </a:solidFill>
            </a:endParaRPr>
          </a:p>
          <a:p>
            <a:pPr algn="r" rtl="1" eaLnBrk="1" hangingPunct="1">
              <a:buFont typeface="Monotype Sorts" pitchFamily="2" charset="2"/>
              <a:buNone/>
              <a:defRPr/>
            </a:pPr>
            <a:endParaRPr lang="fr-FR"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4213" y="115888"/>
            <a:ext cx="7772400" cy="1512887"/>
          </a:xfrm>
          <a:noFill/>
        </p:spPr>
        <p:txBody>
          <a:bodyPr/>
          <a:lstStyle/>
          <a:p>
            <a:pPr algn="r" rtl="1" eaLnBrk="1" hangingPunct="1"/>
            <a:r>
              <a:rPr lang="ar-JO" b="1" dirty="0" smtClean="0">
                <a:solidFill>
                  <a:srgbClr val="808000"/>
                </a:solidFill>
              </a:rPr>
              <a:t>نموذج المضاربة:</a:t>
            </a:r>
            <a:endParaRPr lang="en-GB" dirty="0" smtClean="0">
              <a:solidFill>
                <a:srgbClr val="808000"/>
              </a:solidFill>
            </a:endParaRPr>
          </a:p>
        </p:txBody>
      </p:sp>
      <p:sp>
        <p:nvSpPr>
          <p:cNvPr id="15363" name="Rectangle 3"/>
          <p:cNvSpPr>
            <a:spLocks noGrp="1" noChangeArrowheads="1"/>
          </p:cNvSpPr>
          <p:nvPr>
            <p:ph type="subTitle" idx="1"/>
          </p:nvPr>
        </p:nvSpPr>
        <p:spPr>
          <a:xfrm>
            <a:off x="611560" y="1268760"/>
            <a:ext cx="8135937" cy="1150690"/>
          </a:xfrm>
          <a:noFill/>
        </p:spPr>
        <p:txBody>
          <a:bodyPr/>
          <a:lstStyle/>
          <a:p>
            <a:pPr marL="342900" indent="-342900" algn="r" rtl="1" eaLnBrk="1" hangingPunct="1"/>
            <a:r>
              <a:rPr lang="ar-JO" sz="2000" b="1" dirty="0" smtClean="0">
                <a:solidFill>
                  <a:srgbClr val="006600"/>
                </a:solidFill>
              </a:rPr>
              <a:t>( المضــاربة هي اتفاقيـة استثمار أموال بين اثنين أحدهما يقدم رأس المال والآخر يقدم الجهد (المضارب) ، وناتج الـمضــاربة (الربح) يتم اقتسامه بين الاثنين بنسبة محددة مثلا 50/50 أو 2/1 )، وفي هذا النموذج يكون حملة الوثائق هم الذين يقدمون رأس المال والمؤمّن هو المضارب .</a:t>
            </a:r>
            <a:endParaRPr lang="en-GB" sz="2000" b="1" dirty="0" smtClean="0">
              <a:solidFill>
                <a:srgbClr val="006600"/>
              </a:solidFill>
            </a:endParaRPr>
          </a:p>
        </p:txBody>
      </p:sp>
      <p:grpSp>
        <p:nvGrpSpPr>
          <p:cNvPr id="2" name="Group 2"/>
          <p:cNvGrpSpPr>
            <a:grpSpLocks/>
          </p:cNvGrpSpPr>
          <p:nvPr/>
        </p:nvGrpSpPr>
        <p:grpSpPr bwMode="auto">
          <a:xfrm>
            <a:off x="1042988" y="2592388"/>
            <a:ext cx="7058025" cy="4076700"/>
            <a:chOff x="3874" y="9536"/>
            <a:chExt cx="7035" cy="5803"/>
          </a:xfrm>
        </p:grpSpPr>
        <p:sp>
          <p:nvSpPr>
            <p:cNvPr id="204803" name="Rectangle 3"/>
            <p:cNvSpPr>
              <a:spLocks noChangeArrowheads="1"/>
            </p:cNvSpPr>
            <p:nvPr/>
          </p:nvSpPr>
          <p:spPr bwMode="auto">
            <a:xfrm>
              <a:off x="7490" y="14562"/>
              <a:ext cx="1829" cy="77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spcAft>
                  <a:spcPts val="1000"/>
                </a:spcAft>
                <a:defRPr/>
              </a:pPr>
              <a:r>
                <a:rPr lang="ar-JO" sz="1100" b="1">
                  <a:solidFill>
                    <a:schemeClr val="tx1"/>
                  </a:solidFill>
                  <a:ea typeface="Arial" pitchFamily="34" charset="0"/>
                </a:rPr>
                <a:t>عوائد الاستثمار</a:t>
              </a:r>
              <a:endParaRPr lang="en-US" sz="1100" b="1">
                <a:solidFill>
                  <a:schemeClr val="tx1"/>
                </a:solidFill>
                <a:ea typeface="Arial" pitchFamily="34" charset="0"/>
              </a:endParaRPr>
            </a:p>
            <a:p>
              <a:pPr algn="ctr">
                <a:spcAft>
                  <a:spcPts val="1000"/>
                </a:spcAft>
                <a:defRPr/>
              </a:pPr>
              <a:r>
                <a:rPr lang="ar-JO" sz="1100" b="1">
                  <a:solidFill>
                    <a:schemeClr val="tx1"/>
                  </a:solidFill>
                  <a:ea typeface="Arial" pitchFamily="34" charset="0"/>
                </a:rPr>
                <a:t>لرأس المال</a:t>
              </a:r>
              <a:endParaRPr lang="en-US" sz="1100" b="1">
                <a:solidFill>
                  <a:schemeClr val="tx1"/>
                </a:solidFill>
                <a:ea typeface="Arial" pitchFamily="34" charset="0"/>
              </a:endParaRPr>
            </a:p>
            <a:p>
              <a:pPr>
                <a:defRPr/>
              </a:pPr>
              <a:endParaRPr lang="fr-FR">
                <a:solidFill>
                  <a:schemeClr val="tx1"/>
                </a:solidFill>
              </a:endParaRPr>
            </a:p>
          </p:txBody>
        </p:sp>
        <p:sp>
          <p:nvSpPr>
            <p:cNvPr id="204804" name="Rectangle 4"/>
            <p:cNvSpPr>
              <a:spLocks noChangeArrowheads="1"/>
            </p:cNvSpPr>
            <p:nvPr/>
          </p:nvSpPr>
          <p:spPr bwMode="auto">
            <a:xfrm>
              <a:off x="4069" y="14562"/>
              <a:ext cx="1831" cy="77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spcAft>
                  <a:spcPts val="1000"/>
                </a:spcAft>
                <a:defRPr/>
              </a:pPr>
              <a:r>
                <a:rPr lang="ar-JO" sz="1200" b="1" dirty="0">
                  <a:solidFill>
                    <a:schemeClr val="tx1"/>
                  </a:solidFill>
                  <a:ea typeface="Arial" pitchFamily="34" charset="0"/>
                </a:rPr>
                <a:t>المصاريف</a:t>
              </a:r>
              <a:endParaRPr lang="en-US" sz="1200" b="1" dirty="0">
                <a:solidFill>
                  <a:schemeClr val="tx1"/>
                </a:solidFill>
                <a:ea typeface="Arial" pitchFamily="34" charset="0"/>
              </a:endParaRPr>
            </a:p>
            <a:p>
              <a:pPr algn="ctr">
                <a:spcAft>
                  <a:spcPts val="1000"/>
                </a:spcAft>
                <a:defRPr/>
              </a:pPr>
              <a:r>
                <a:rPr lang="ar-JO" sz="1100" b="1" dirty="0" err="1">
                  <a:solidFill>
                    <a:schemeClr val="tx1"/>
                  </a:solidFill>
                  <a:ea typeface="Arial" pitchFamily="34" charset="0"/>
                </a:rPr>
                <a:t>ا</a:t>
              </a:r>
              <a:r>
                <a:rPr lang="ar-JO" sz="1200" b="1" dirty="0" err="1">
                  <a:solidFill>
                    <a:schemeClr val="tx1"/>
                  </a:solidFill>
                  <a:ea typeface="Arial" pitchFamily="34" charset="0"/>
                </a:rPr>
                <a:t>لادارية</a:t>
              </a:r>
              <a:endParaRPr lang="fr-FR" sz="1200" dirty="0">
                <a:solidFill>
                  <a:schemeClr val="tx1"/>
                </a:solidFill>
              </a:endParaRPr>
            </a:p>
          </p:txBody>
        </p:sp>
        <p:sp>
          <p:nvSpPr>
            <p:cNvPr id="204805" name="Rectangle 5"/>
            <p:cNvSpPr>
              <a:spLocks noChangeArrowheads="1"/>
            </p:cNvSpPr>
            <p:nvPr/>
          </p:nvSpPr>
          <p:spPr bwMode="auto">
            <a:xfrm>
              <a:off x="5179" y="13072"/>
              <a:ext cx="3165" cy="76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Aft>
                  <a:spcPts val="1000"/>
                </a:spcAft>
                <a:defRPr/>
              </a:pPr>
              <a:r>
                <a:rPr lang="ar-JO" sz="1100" b="1" dirty="0">
                  <a:solidFill>
                    <a:schemeClr val="tx1"/>
                  </a:solidFill>
                  <a:ea typeface="Arial" pitchFamily="34" charset="0"/>
                </a:rPr>
                <a:t>صندوق المؤمّن</a:t>
              </a:r>
              <a:endParaRPr lang="en-US" sz="1100" b="1" dirty="0">
                <a:solidFill>
                  <a:schemeClr val="tx1"/>
                </a:solidFill>
                <a:ea typeface="Arial" pitchFamily="34" charset="0"/>
              </a:endParaRPr>
            </a:p>
            <a:p>
              <a:pPr algn="ctr">
                <a:spcAft>
                  <a:spcPts val="1000"/>
                </a:spcAft>
                <a:defRPr/>
              </a:pPr>
              <a:r>
                <a:rPr lang="en-US" sz="1400" b="1" dirty="0">
                  <a:solidFill>
                    <a:schemeClr val="tx1"/>
                  </a:solidFill>
                  <a:ea typeface="Arial" pitchFamily="34" charset="0"/>
                </a:rPr>
                <a:t>( </a:t>
              </a:r>
              <a:r>
                <a:rPr lang="ar-JO" sz="1400" b="1" dirty="0">
                  <a:solidFill>
                    <a:schemeClr val="tx1"/>
                  </a:solidFill>
                  <a:ea typeface="Arial" pitchFamily="34" charset="0"/>
                </a:rPr>
                <a:t>رأس المال</a:t>
              </a:r>
              <a:r>
                <a:rPr lang="fr-FR" sz="1400" b="1" dirty="0">
                  <a:solidFill>
                    <a:schemeClr val="tx1"/>
                  </a:solidFill>
                  <a:ea typeface="Arial" pitchFamily="34" charset="0"/>
                </a:rPr>
                <a:t> )</a:t>
              </a:r>
              <a:endParaRPr lang="fr-FR" sz="1400" dirty="0">
                <a:solidFill>
                  <a:schemeClr val="tx1"/>
                </a:solidFill>
              </a:endParaRPr>
            </a:p>
          </p:txBody>
        </p:sp>
        <p:sp>
          <p:nvSpPr>
            <p:cNvPr id="204806" name="Rectangle 6"/>
            <p:cNvSpPr>
              <a:spLocks noChangeArrowheads="1"/>
            </p:cNvSpPr>
            <p:nvPr/>
          </p:nvSpPr>
          <p:spPr bwMode="auto">
            <a:xfrm>
              <a:off x="5779" y="11430"/>
              <a:ext cx="1829" cy="795"/>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algn="ctr">
                <a:spcAft>
                  <a:spcPts val="1000"/>
                </a:spcAft>
                <a:defRPr/>
              </a:pPr>
              <a:r>
                <a:rPr lang="ar-JO" sz="1300" b="1" dirty="0">
                  <a:solidFill>
                    <a:schemeClr val="tx1"/>
                  </a:solidFill>
                  <a:latin typeface="Arial Rounded MT Bold" pitchFamily="34" charset="0"/>
                  <a:ea typeface="Arial" pitchFamily="34" charset="0"/>
                </a:rPr>
                <a:t>صندوق حملة</a:t>
              </a:r>
              <a:endParaRPr lang="en-US" sz="1300" b="1" dirty="0">
                <a:solidFill>
                  <a:schemeClr val="tx1"/>
                </a:solidFill>
                <a:latin typeface="Arial Rounded MT Bold" pitchFamily="34" charset="0"/>
                <a:ea typeface="Arial" pitchFamily="34" charset="0"/>
              </a:endParaRPr>
            </a:p>
            <a:p>
              <a:pPr algn="ctr">
                <a:spcAft>
                  <a:spcPts val="1000"/>
                </a:spcAft>
                <a:defRPr/>
              </a:pPr>
              <a:r>
                <a:rPr lang="ar-JO" sz="1300" b="1" dirty="0">
                  <a:solidFill>
                    <a:schemeClr val="tx1"/>
                  </a:solidFill>
                  <a:latin typeface="Arial Rounded MT Bold" pitchFamily="34" charset="0"/>
                  <a:ea typeface="Arial" pitchFamily="34" charset="0"/>
                </a:rPr>
                <a:t>وثائق التكافل</a:t>
              </a:r>
              <a:endParaRPr lang="fr-FR" sz="1300" dirty="0">
                <a:solidFill>
                  <a:schemeClr val="tx1"/>
                </a:solidFill>
                <a:latin typeface="Arial Rounded MT Bold" pitchFamily="34" charset="0"/>
              </a:endParaRPr>
            </a:p>
          </p:txBody>
        </p:sp>
        <p:sp>
          <p:nvSpPr>
            <p:cNvPr id="204807" name="Rectangle 7"/>
            <p:cNvSpPr>
              <a:spLocks noChangeArrowheads="1"/>
            </p:cNvSpPr>
            <p:nvPr/>
          </p:nvSpPr>
          <p:spPr bwMode="auto">
            <a:xfrm>
              <a:off x="8029" y="9536"/>
              <a:ext cx="2340" cy="505"/>
            </a:xfrm>
            <a:prstGeom prst="rect">
              <a:avLst/>
            </a:prstGeom>
            <a:ln w="9525">
              <a:solidFill>
                <a:srgbClr val="000000"/>
              </a:solidFill>
              <a:miter lim="800000"/>
              <a:headEnd/>
              <a:tailEnd/>
            </a:ln>
          </p:spPr>
          <p:style>
            <a:lnRef idx="0">
              <a:scrgbClr r="0" g="0" b="0"/>
            </a:lnRef>
            <a:fillRef idx="1003">
              <a:schemeClr val="lt2"/>
            </a:fillRef>
            <a:effectRef idx="0">
              <a:scrgbClr r="0" g="0" b="0"/>
            </a:effectRef>
            <a:fontRef idx="major"/>
          </p:style>
          <p:txBody>
            <a:bodyPr/>
            <a:lstStyle/>
            <a:p>
              <a:pPr algn="ctr">
                <a:spcAft>
                  <a:spcPts val="1000"/>
                </a:spcAft>
                <a:defRPr/>
              </a:pPr>
              <a:r>
                <a:rPr lang="ar-JO" sz="1400" b="1" dirty="0">
                  <a:ea typeface="Arial" pitchFamily="34" charset="0"/>
                </a:rPr>
                <a:t>الفائض+ أرباح الاستثمار</a:t>
              </a:r>
              <a:endParaRPr lang="fr-FR" sz="1400" dirty="0"/>
            </a:p>
          </p:txBody>
        </p:sp>
        <p:sp>
          <p:nvSpPr>
            <p:cNvPr id="204808" name="Rectangle 8"/>
            <p:cNvSpPr>
              <a:spLocks noChangeArrowheads="1"/>
            </p:cNvSpPr>
            <p:nvPr/>
          </p:nvSpPr>
          <p:spPr bwMode="auto">
            <a:xfrm>
              <a:off x="5689" y="9536"/>
              <a:ext cx="1830" cy="54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spcAft>
                  <a:spcPts val="1000"/>
                </a:spcAft>
                <a:defRPr/>
              </a:pPr>
              <a:r>
                <a:rPr lang="ar-JO" sz="1400" b="1" dirty="0">
                  <a:solidFill>
                    <a:schemeClr val="tx1"/>
                  </a:solidFill>
                  <a:ea typeface="Arial" pitchFamily="34" charset="0"/>
                </a:rPr>
                <a:t>حملة الوثائق</a:t>
              </a:r>
              <a:endParaRPr lang="fr-FR" sz="1400" dirty="0">
                <a:solidFill>
                  <a:schemeClr val="tx1"/>
                </a:solidFill>
              </a:endParaRPr>
            </a:p>
          </p:txBody>
        </p:sp>
        <p:sp>
          <p:nvSpPr>
            <p:cNvPr id="204809" name="Line 9"/>
            <p:cNvSpPr>
              <a:spLocks noChangeShapeType="1"/>
            </p:cNvSpPr>
            <p:nvPr/>
          </p:nvSpPr>
          <p:spPr bwMode="auto">
            <a:xfrm flipH="1">
              <a:off x="5509" y="13841"/>
              <a:ext cx="0" cy="721"/>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4810" name="Line 10"/>
            <p:cNvSpPr>
              <a:spLocks noChangeShapeType="1"/>
            </p:cNvSpPr>
            <p:nvPr/>
          </p:nvSpPr>
          <p:spPr bwMode="auto">
            <a:xfrm flipV="1">
              <a:off x="7849" y="13841"/>
              <a:ext cx="0" cy="721"/>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4811" name="Line 11"/>
            <p:cNvSpPr>
              <a:spLocks noChangeShapeType="1"/>
            </p:cNvSpPr>
            <p:nvPr/>
          </p:nvSpPr>
          <p:spPr bwMode="auto">
            <a:xfrm>
              <a:off x="6228" y="10076"/>
              <a:ext cx="0" cy="129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4812" name="Line 12"/>
            <p:cNvSpPr>
              <a:spLocks noChangeShapeType="1"/>
            </p:cNvSpPr>
            <p:nvPr/>
          </p:nvSpPr>
          <p:spPr bwMode="auto">
            <a:xfrm>
              <a:off x="6589" y="10076"/>
              <a:ext cx="0" cy="1261"/>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4813" name="Line 13"/>
            <p:cNvSpPr>
              <a:spLocks noChangeShapeType="1"/>
            </p:cNvSpPr>
            <p:nvPr/>
          </p:nvSpPr>
          <p:spPr bwMode="auto">
            <a:xfrm>
              <a:off x="6948" y="10076"/>
              <a:ext cx="0" cy="1261"/>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4814" name="Line 14"/>
            <p:cNvSpPr>
              <a:spLocks noChangeShapeType="1"/>
            </p:cNvSpPr>
            <p:nvPr/>
          </p:nvSpPr>
          <p:spPr bwMode="auto">
            <a:xfrm flipH="1">
              <a:off x="4249" y="11610"/>
              <a:ext cx="153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4815" name="Line 15"/>
            <p:cNvSpPr>
              <a:spLocks noChangeShapeType="1"/>
            </p:cNvSpPr>
            <p:nvPr/>
          </p:nvSpPr>
          <p:spPr bwMode="auto">
            <a:xfrm flipV="1">
              <a:off x="4249" y="9898"/>
              <a:ext cx="0" cy="173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4816" name="Line 16"/>
            <p:cNvSpPr>
              <a:spLocks noChangeShapeType="1"/>
            </p:cNvSpPr>
            <p:nvPr/>
          </p:nvSpPr>
          <p:spPr bwMode="auto">
            <a:xfrm flipV="1">
              <a:off x="4249" y="9898"/>
              <a:ext cx="144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15389" name="Line 17"/>
            <p:cNvSpPr>
              <a:spLocks noChangeShapeType="1"/>
            </p:cNvSpPr>
            <p:nvPr/>
          </p:nvSpPr>
          <p:spPr bwMode="auto">
            <a:xfrm flipH="1">
              <a:off x="3874" y="13268"/>
              <a:ext cx="1305" cy="0"/>
            </a:xfrm>
            <a:prstGeom prst="line">
              <a:avLst/>
            </a:prstGeom>
            <a:noFill/>
            <a:ln w="9525">
              <a:solidFill>
                <a:srgbClr val="000000"/>
              </a:solidFill>
              <a:prstDash val="dashDot"/>
              <a:round/>
              <a:headEnd/>
              <a:tailEnd/>
            </a:ln>
          </p:spPr>
          <p:txBody>
            <a:bodyPr/>
            <a:lstStyle/>
            <a:p>
              <a:endParaRPr lang="fr-FR"/>
            </a:p>
          </p:txBody>
        </p:sp>
        <p:sp>
          <p:nvSpPr>
            <p:cNvPr id="15390" name="Line 18"/>
            <p:cNvSpPr>
              <a:spLocks noChangeShapeType="1"/>
            </p:cNvSpPr>
            <p:nvPr/>
          </p:nvSpPr>
          <p:spPr bwMode="auto">
            <a:xfrm flipV="1">
              <a:off x="3874" y="11851"/>
              <a:ext cx="0" cy="1425"/>
            </a:xfrm>
            <a:prstGeom prst="line">
              <a:avLst/>
            </a:prstGeom>
            <a:noFill/>
            <a:ln w="9525">
              <a:solidFill>
                <a:srgbClr val="000000"/>
              </a:solidFill>
              <a:prstDash val="dash"/>
              <a:round/>
              <a:headEnd/>
              <a:tailEnd/>
            </a:ln>
          </p:spPr>
          <p:txBody>
            <a:bodyPr/>
            <a:lstStyle/>
            <a:p>
              <a:endParaRPr lang="fr-FR"/>
            </a:p>
          </p:txBody>
        </p:sp>
        <p:sp>
          <p:nvSpPr>
            <p:cNvPr id="15391" name="Line 19"/>
            <p:cNvSpPr>
              <a:spLocks noChangeShapeType="1"/>
            </p:cNvSpPr>
            <p:nvPr/>
          </p:nvSpPr>
          <p:spPr bwMode="auto">
            <a:xfrm>
              <a:off x="3874" y="11850"/>
              <a:ext cx="1905" cy="0"/>
            </a:xfrm>
            <a:prstGeom prst="line">
              <a:avLst/>
            </a:prstGeom>
            <a:noFill/>
            <a:ln w="9525">
              <a:solidFill>
                <a:srgbClr val="000000"/>
              </a:solidFill>
              <a:prstDash val="dashDot"/>
              <a:round/>
              <a:headEnd/>
              <a:tailEnd type="triangle" w="med" len="med"/>
            </a:ln>
          </p:spPr>
          <p:txBody>
            <a:bodyPr/>
            <a:lstStyle/>
            <a:p>
              <a:endParaRPr lang="fr-FR"/>
            </a:p>
          </p:txBody>
        </p:sp>
        <p:sp>
          <p:nvSpPr>
            <p:cNvPr id="204820" name="Line 20"/>
            <p:cNvSpPr>
              <a:spLocks noChangeShapeType="1"/>
            </p:cNvSpPr>
            <p:nvPr/>
          </p:nvSpPr>
          <p:spPr bwMode="auto">
            <a:xfrm>
              <a:off x="10369" y="9882"/>
              <a:ext cx="54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4821" name="Line 21"/>
            <p:cNvSpPr>
              <a:spLocks noChangeShapeType="1"/>
            </p:cNvSpPr>
            <p:nvPr/>
          </p:nvSpPr>
          <p:spPr bwMode="auto">
            <a:xfrm>
              <a:off x="10909" y="9882"/>
              <a:ext cx="0" cy="340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4822" name="Line 22"/>
            <p:cNvSpPr>
              <a:spLocks noChangeShapeType="1"/>
            </p:cNvSpPr>
            <p:nvPr/>
          </p:nvSpPr>
          <p:spPr bwMode="auto">
            <a:xfrm flipH="1">
              <a:off x="8344" y="13269"/>
              <a:ext cx="2551"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4823" name="Line 23"/>
            <p:cNvSpPr>
              <a:spLocks noChangeShapeType="1"/>
            </p:cNvSpPr>
            <p:nvPr/>
          </p:nvSpPr>
          <p:spPr bwMode="auto">
            <a:xfrm>
              <a:off x="9469" y="10076"/>
              <a:ext cx="0" cy="1607"/>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4824" name="Line 24"/>
            <p:cNvSpPr>
              <a:spLocks noChangeShapeType="1"/>
            </p:cNvSpPr>
            <p:nvPr/>
          </p:nvSpPr>
          <p:spPr bwMode="auto">
            <a:xfrm flipH="1">
              <a:off x="7668" y="11683"/>
              <a:ext cx="1815"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grpSp>
      <p:sp>
        <p:nvSpPr>
          <p:cNvPr id="29" name="Rectangle 28"/>
          <p:cNvSpPr/>
          <p:nvPr/>
        </p:nvSpPr>
        <p:spPr bwMode="auto">
          <a:xfrm>
            <a:off x="3132138" y="3068638"/>
            <a:ext cx="1368425" cy="4318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rtl="1">
              <a:defRPr/>
            </a:pPr>
            <a:r>
              <a:rPr lang="ar-JO" sz="1600" b="1" dirty="0">
                <a:solidFill>
                  <a:schemeClr val="tx1">
                    <a:lumMod val="95000"/>
                    <a:lumOff val="5000"/>
                  </a:schemeClr>
                </a:solidFill>
                <a:latin typeface="+mj-lt"/>
              </a:rPr>
              <a:t>الاشتراكات</a:t>
            </a:r>
            <a:endParaRPr lang="fr-FR" sz="1600" dirty="0">
              <a:solidFill>
                <a:schemeClr val="tx1">
                  <a:lumMod val="95000"/>
                  <a:lumOff val="5000"/>
                </a:schemeClr>
              </a:solidFill>
              <a:latin typeface="+mj-lt"/>
            </a:endParaRPr>
          </a:p>
        </p:txBody>
      </p:sp>
      <p:sp>
        <p:nvSpPr>
          <p:cNvPr id="30" name="Rectangle à coins arrondis 29"/>
          <p:cNvSpPr/>
          <p:nvPr/>
        </p:nvSpPr>
        <p:spPr bwMode="auto">
          <a:xfrm>
            <a:off x="5940152" y="4797152"/>
            <a:ext cx="1440160" cy="36004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rtl="1">
              <a:defRPr/>
            </a:pPr>
            <a:r>
              <a:rPr lang="ar-JO" sz="1200" b="1" dirty="0">
                <a:solidFill>
                  <a:schemeClr val="bg1"/>
                </a:solidFill>
              </a:rPr>
              <a:t>حصة المضارب</a:t>
            </a:r>
            <a:endParaRPr lang="fr-FR" sz="1200" b="1" dirty="0">
              <a:solidFill>
                <a:schemeClr val="bg1"/>
              </a:solidFill>
            </a:endParaRPr>
          </a:p>
        </p:txBody>
      </p:sp>
      <p:sp>
        <p:nvSpPr>
          <p:cNvPr id="31" name="Arrondir un rectangle avec un coin du même côté 30"/>
          <p:cNvSpPr/>
          <p:nvPr/>
        </p:nvSpPr>
        <p:spPr bwMode="auto">
          <a:xfrm>
            <a:off x="1115616" y="4365104"/>
            <a:ext cx="1296144" cy="504056"/>
          </a:xfrm>
          <a:prstGeom prst="round2Same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ar-JO" sz="1200" b="1" dirty="0">
                <a:solidFill>
                  <a:schemeClr val="tx1">
                    <a:lumMod val="95000"/>
                    <a:lumOff val="5000"/>
                  </a:schemeClr>
                </a:solidFill>
              </a:rPr>
              <a:t>قرض حسن</a:t>
            </a:r>
            <a:endParaRPr lang="fr-FR" sz="1200" b="1" dirty="0">
              <a:solidFill>
                <a:schemeClr val="tx1">
                  <a:lumMod val="95000"/>
                  <a:lumOff val="5000"/>
                </a:schemeClr>
              </a:solidFill>
            </a:endParaRPr>
          </a:p>
          <a:p>
            <a:pPr algn="ctr" rtl="1">
              <a:defRPr/>
            </a:pPr>
            <a:r>
              <a:rPr lang="ar-JO" sz="1200" b="1" dirty="0">
                <a:solidFill>
                  <a:schemeClr val="tx1">
                    <a:lumMod val="95000"/>
                    <a:lumOff val="5000"/>
                  </a:schemeClr>
                </a:solidFill>
              </a:rPr>
              <a:t>(عند الحاجة)</a:t>
            </a:r>
            <a:endParaRPr lang="fr-FR" sz="12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sp>
        <p:nvSpPr>
          <p:cNvPr id="32" name="Arrondir un rectangle avec un coin diagonal 31"/>
          <p:cNvSpPr/>
          <p:nvPr/>
        </p:nvSpPr>
        <p:spPr bwMode="auto">
          <a:xfrm>
            <a:off x="5003800" y="3429000"/>
            <a:ext cx="1368425" cy="504825"/>
          </a:xfrm>
          <a:prstGeom prst="round2DiagRect">
            <a:avLst/>
          </a:prstGeom>
          <a:ln w="12700" cap="flat" cmpd="sng" algn="ctr">
            <a:solidFill>
              <a:schemeClr val="tx1"/>
            </a:solidFill>
            <a:prstDash val="solid"/>
            <a:round/>
            <a:headEnd type="none" w="med" len="med"/>
            <a:tailEnd type="none" w="med" len="med"/>
          </a:ln>
          <a:effectLst/>
        </p:spPr>
        <p:style>
          <a:lnRef idx="0">
            <a:scrgbClr r="0" g="0" b="0"/>
          </a:lnRef>
          <a:fillRef idx="1001">
            <a:schemeClr val="dk2"/>
          </a:fillRef>
          <a:effectRef idx="0">
            <a:scrgbClr r="0" g="0" b="0"/>
          </a:effectRef>
          <a:fontRef idx="major"/>
        </p:style>
        <p:txBody>
          <a:bodyPr/>
          <a:lstStyle/>
          <a:p>
            <a:pPr algn="ctr" rtl="1">
              <a:defRPr/>
            </a:pPr>
            <a:r>
              <a:rPr lang="ar-JO" sz="1400" b="1" dirty="0">
                <a:solidFill>
                  <a:schemeClr val="bg1"/>
                </a:solidFill>
              </a:rPr>
              <a:t>حصة حملة الوثائق</a:t>
            </a:r>
            <a:endParaRPr lang="fr-FR" sz="1400" b="1" dirty="0">
              <a:solidFill>
                <a:schemeClr val="bg1"/>
              </a:solidFill>
            </a:endParaRPr>
          </a:p>
        </p:txBody>
      </p:sp>
    </p:spTree>
  </p:cSld>
  <p:clrMapOvr>
    <a:masterClrMapping/>
  </p:clrMapOvr>
  <p:transition advTm="5000">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ChangeArrowheads="1"/>
          </p:cNvSpPr>
          <p:nvPr/>
        </p:nvSpPr>
        <p:spPr bwMode="auto">
          <a:xfrm>
            <a:off x="0" y="0"/>
            <a:ext cx="9144000" cy="6858000"/>
          </a:xfrm>
          <a:prstGeom prst="rect">
            <a:avLst/>
          </a:prstGeom>
          <a:solidFill>
            <a:srgbClr val="FEFFF7"/>
          </a:solidFill>
          <a:ln w="9525">
            <a:solidFill>
              <a:schemeClr val="tx1"/>
            </a:solidFill>
            <a:miter lim="800000"/>
            <a:headEnd/>
            <a:tailEnd/>
          </a:ln>
          <a:effectLst/>
        </p:spPr>
        <p:txBody>
          <a:bodyPr wrap="none" anchor="ctr"/>
          <a:lstStyle/>
          <a:p>
            <a:endParaRPr lang="fr-FR"/>
          </a:p>
        </p:txBody>
      </p:sp>
      <p:sp>
        <p:nvSpPr>
          <p:cNvPr id="655363" name="AutoShape 3"/>
          <p:cNvSpPr>
            <a:spLocks noChangeArrowheads="1"/>
          </p:cNvSpPr>
          <p:nvPr/>
        </p:nvSpPr>
        <p:spPr bwMode="auto">
          <a:xfrm>
            <a:off x="3503613" y="3430588"/>
            <a:ext cx="2601912" cy="625475"/>
          </a:xfrm>
          <a:prstGeom prst="can">
            <a:avLst>
              <a:gd name="adj" fmla="val 25000"/>
            </a:avLst>
          </a:prstGeom>
          <a:solidFill>
            <a:srgbClr val="7E9AF2"/>
          </a:solidFill>
          <a:ln w="9525">
            <a:solidFill>
              <a:srgbClr val="7E9AF2"/>
            </a:solidFill>
            <a:round/>
            <a:headEnd/>
            <a:tailEnd/>
          </a:ln>
          <a:effectLst/>
        </p:spPr>
        <p:txBody>
          <a:bodyPr wrap="none" anchor="ctr"/>
          <a:lstStyle/>
          <a:p>
            <a:endParaRPr lang="fr-FR"/>
          </a:p>
        </p:txBody>
      </p:sp>
      <p:sp>
        <p:nvSpPr>
          <p:cNvPr id="655364" name="Freeform 4"/>
          <p:cNvSpPr>
            <a:spLocks/>
          </p:cNvSpPr>
          <p:nvPr/>
        </p:nvSpPr>
        <p:spPr bwMode="auto">
          <a:xfrm>
            <a:off x="4191000" y="1603375"/>
            <a:ext cx="463550" cy="263525"/>
          </a:xfrm>
          <a:custGeom>
            <a:avLst/>
            <a:gdLst/>
            <a:ahLst/>
            <a:cxnLst>
              <a:cxn ang="0">
                <a:pos x="124" y="355"/>
              </a:cxn>
              <a:cxn ang="0">
                <a:pos x="0" y="0"/>
              </a:cxn>
              <a:cxn ang="0">
                <a:pos x="630" y="0"/>
              </a:cxn>
              <a:cxn ang="0">
                <a:pos x="505" y="355"/>
              </a:cxn>
              <a:cxn ang="0">
                <a:pos x="124" y="355"/>
              </a:cxn>
            </a:cxnLst>
            <a:rect l="0" t="0" r="r" b="b"/>
            <a:pathLst>
              <a:path w="630" h="355">
                <a:moveTo>
                  <a:pt x="124" y="355"/>
                </a:moveTo>
                <a:lnTo>
                  <a:pt x="0" y="0"/>
                </a:lnTo>
                <a:lnTo>
                  <a:pt x="630" y="0"/>
                </a:lnTo>
                <a:lnTo>
                  <a:pt x="505" y="355"/>
                </a:lnTo>
                <a:lnTo>
                  <a:pt x="124" y="355"/>
                </a:lnTo>
                <a:close/>
              </a:path>
            </a:pathLst>
          </a:custGeom>
          <a:solidFill>
            <a:srgbClr val="7E9AF2"/>
          </a:solidFill>
          <a:ln w="12700" cmpd="sng">
            <a:solidFill>
              <a:srgbClr val="7E9AF2"/>
            </a:solidFill>
            <a:round/>
            <a:headEnd/>
            <a:tailEnd/>
          </a:ln>
          <a:effectLst/>
        </p:spPr>
        <p:txBody>
          <a:bodyPr/>
          <a:lstStyle/>
          <a:p>
            <a:endParaRPr lang="fr-FR"/>
          </a:p>
        </p:txBody>
      </p:sp>
      <p:sp>
        <p:nvSpPr>
          <p:cNvPr id="655365" name="Freeform 5"/>
          <p:cNvSpPr>
            <a:spLocks/>
          </p:cNvSpPr>
          <p:nvPr/>
        </p:nvSpPr>
        <p:spPr bwMode="auto">
          <a:xfrm>
            <a:off x="4902200" y="1609725"/>
            <a:ext cx="463550" cy="263525"/>
          </a:xfrm>
          <a:custGeom>
            <a:avLst/>
            <a:gdLst/>
            <a:ahLst/>
            <a:cxnLst>
              <a:cxn ang="0">
                <a:pos x="124" y="355"/>
              </a:cxn>
              <a:cxn ang="0">
                <a:pos x="0" y="0"/>
              </a:cxn>
              <a:cxn ang="0">
                <a:pos x="630" y="0"/>
              </a:cxn>
              <a:cxn ang="0">
                <a:pos x="505" y="355"/>
              </a:cxn>
              <a:cxn ang="0">
                <a:pos x="124" y="355"/>
              </a:cxn>
            </a:cxnLst>
            <a:rect l="0" t="0" r="r" b="b"/>
            <a:pathLst>
              <a:path w="630" h="355">
                <a:moveTo>
                  <a:pt x="124" y="355"/>
                </a:moveTo>
                <a:lnTo>
                  <a:pt x="0" y="0"/>
                </a:lnTo>
                <a:lnTo>
                  <a:pt x="630" y="0"/>
                </a:lnTo>
                <a:lnTo>
                  <a:pt x="505" y="355"/>
                </a:lnTo>
                <a:lnTo>
                  <a:pt x="124" y="355"/>
                </a:lnTo>
                <a:close/>
              </a:path>
            </a:pathLst>
          </a:custGeom>
          <a:solidFill>
            <a:srgbClr val="7E9AF2"/>
          </a:solidFill>
          <a:ln w="12700" cmpd="sng">
            <a:solidFill>
              <a:srgbClr val="7E9AF2"/>
            </a:solidFill>
            <a:round/>
            <a:headEnd/>
            <a:tailEnd/>
          </a:ln>
          <a:effectLst/>
        </p:spPr>
        <p:txBody>
          <a:bodyPr/>
          <a:lstStyle/>
          <a:p>
            <a:endParaRPr lang="fr-FR"/>
          </a:p>
        </p:txBody>
      </p:sp>
      <p:sp>
        <p:nvSpPr>
          <p:cNvPr id="655366" name="Freeform 6"/>
          <p:cNvSpPr>
            <a:spLocks/>
          </p:cNvSpPr>
          <p:nvPr/>
        </p:nvSpPr>
        <p:spPr bwMode="auto">
          <a:xfrm>
            <a:off x="5613400" y="1625600"/>
            <a:ext cx="463550" cy="263525"/>
          </a:xfrm>
          <a:custGeom>
            <a:avLst/>
            <a:gdLst/>
            <a:ahLst/>
            <a:cxnLst>
              <a:cxn ang="0">
                <a:pos x="124" y="355"/>
              </a:cxn>
              <a:cxn ang="0">
                <a:pos x="0" y="0"/>
              </a:cxn>
              <a:cxn ang="0">
                <a:pos x="630" y="0"/>
              </a:cxn>
              <a:cxn ang="0">
                <a:pos x="505" y="355"/>
              </a:cxn>
              <a:cxn ang="0">
                <a:pos x="124" y="355"/>
              </a:cxn>
            </a:cxnLst>
            <a:rect l="0" t="0" r="r" b="b"/>
            <a:pathLst>
              <a:path w="630" h="355">
                <a:moveTo>
                  <a:pt x="124" y="355"/>
                </a:moveTo>
                <a:lnTo>
                  <a:pt x="0" y="0"/>
                </a:lnTo>
                <a:lnTo>
                  <a:pt x="630" y="0"/>
                </a:lnTo>
                <a:lnTo>
                  <a:pt x="505" y="355"/>
                </a:lnTo>
                <a:lnTo>
                  <a:pt x="124" y="355"/>
                </a:lnTo>
                <a:close/>
              </a:path>
            </a:pathLst>
          </a:custGeom>
          <a:solidFill>
            <a:srgbClr val="7E9AF2"/>
          </a:solidFill>
          <a:ln w="12700" cmpd="sng">
            <a:solidFill>
              <a:srgbClr val="7E9AF2"/>
            </a:solidFill>
            <a:round/>
            <a:headEnd/>
            <a:tailEnd/>
          </a:ln>
          <a:effectLst/>
        </p:spPr>
        <p:txBody>
          <a:bodyPr/>
          <a:lstStyle/>
          <a:p>
            <a:endParaRPr lang="fr-FR"/>
          </a:p>
        </p:txBody>
      </p:sp>
      <p:sp>
        <p:nvSpPr>
          <p:cNvPr id="655367" name="Freeform 7"/>
          <p:cNvSpPr>
            <a:spLocks/>
          </p:cNvSpPr>
          <p:nvPr/>
        </p:nvSpPr>
        <p:spPr bwMode="auto">
          <a:xfrm>
            <a:off x="3479800" y="1606550"/>
            <a:ext cx="482600" cy="263525"/>
          </a:xfrm>
          <a:custGeom>
            <a:avLst/>
            <a:gdLst/>
            <a:ahLst/>
            <a:cxnLst>
              <a:cxn ang="0">
                <a:pos x="124" y="355"/>
              </a:cxn>
              <a:cxn ang="0">
                <a:pos x="0" y="0"/>
              </a:cxn>
              <a:cxn ang="0">
                <a:pos x="630" y="0"/>
              </a:cxn>
              <a:cxn ang="0">
                <a:pos x="505" y="355"/>
              </a:cxn>
              <a:cxn ang="0">
                <a:pos x="124" y="355"/>
              </a:cxn>
            </a:cxnLst>
            <a:rect l="0" t="0" r="r" b="b"/>
            <a:pathLst>
              <a:path w="630" h="355">
                <a:moveTo>
                  <a:pt x="124" y="355"/>
                </a:moveTo>
                <a:lnTo>
                  <a:pt x="0" y="0"/>
                </a:lnTo>
                <a:lnTo>
                  <a:pt x="630" y="0"/>
                </a:lnTo>
                <a:lnTo>
                  <a:pt x="505" y="355"/>
                </a:lnTo>
                <a:lnTo>
                  <a:pt x="124" y="355"/>
                </a:lnTo>
                <a:close/>
              </a:path>
            </a:pathLst>
          </a:custGeom>
          <a:solidFill>
            <a:srgbClr val="7E9AF2"/>
          </a:solidFill>
          <a:ln w="12700" cmpd="sng">
            <a:solidFill>
              <a:srgbClr val="7E9AF2"/>
            </a:solidFill>
            <a:round/>
            <a:headEnd/>
            <a:tailEnd/>
          </a:ln>
          <a:effectLst/>
        </p:spPr>
        <p:txBody>
          <a:bodyPr/>
          <a:lstStyle/>
          <a:p>
            <a:endParaRPr lang="fr-FR"/>
          </a:p>
        </p:txBody>
      </p:sp>
      <p:sp>
        <p:nvSpPr>
          <p:cNvPr id="655368" name="AutoShape 8"/>
          <p:cNvSpPr>
            <a:spLocks noChangeArrowheads="1"/>
          </p:cNvSpPr>
          <p:nvPr/>
        </p:nvSpPr>
        <p:spPr bwMode="auto">
          <a:xfrm>
            <a:off x="3417888" y="1338263"/>
            <a:ext cx="609600" cy="53498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rgbClr val="7E9AF2"/>
            </a:solidFill>
            <a:miter lim="800000"/>
            <a:headEnd/>
            <a:tailEnd/>
          </a:ln>
          <a:effectLst/>
        </p:spPr>
        <p:txBody>
          <a:bodyPr wrap="none" anchor="ctr"/>
          <a:lstStyle/>
          <a:p>
            <a:endParaRPr lang="fr-FR"/>
          </a:p>
        </p:txBody>
      </p:sp>
      <p:sp>
        <p:nvSpPr>
          <p:cNvPr id="655369" name="Freeform 9"/>
          <p:cNvSpPr>
            <a:spLocks/>
          </p:cNvSpPr>
          <p:nvPr/>
        </p:nvSpPr>
        <p:spPr bwMode="auto">
          <a:xfrm>
            <a:off x="3463925" y="1514475"/>
            <a:ext cx="501650" cy="349250"/>
          </a:xfrm>
          <a:custGeom>
            <a:avLst/>
            <a:gdLst/>
            <a:ahLst/>
            <a:cxnLst>
              <a:cxn ang="0">
                <a:pos x="124" y="355"/>
              </a:cxn>
              <a:cxn ang="0">
                <a:pos x="0" y="0"/>
              </a:cxn>
              <a:cxn ang="0">
                <a:pos x="630" y="0"/>
              </a:cxn>
              <a:cxn ang="0">
                <a:pos x="505" y="355"/>
              </a:cxn>
              <a:cxn ang="0">
                <a:pos x="124" y="355"/>
              </a:cxn>
            </a:cxnLst>
            <a:rect l="0" t="0" r="r" b="b"/>
            <a:pathLst>
              <a:path w="630" h="355">
                <a:moveTo>
                  <a:pt x="124" y="355"/>
                </a:moveTo>
                <a:lnTo>
                  <a:pt x="0" y="0"/>
                </a:lnTo>
                <a:lnTo>
                  <a:pt x="630" y="0"/>
                </a:lnTo>
                <a:lnTo>
                  <a:pt x="505" y="355"/>
                </a:lnTo>
                <a:lnTo>
                  <a:pt x="124" y="355"/>
                </a:lnTo>
                <a:close/>
              </a:path>
            </a:pathLst>
          </a:custGeom>
          <a:solidFill>
            <a:srgbClr val="7E9AF2"/>
          </a:solidFill>
          <a:ln w="12700" cmpd="sng">
            <a:solidFill>
              <a:srgbClr val="7E9AF2"/>
            </a:solidFill>
            <a:round/>
            <a:headEnd/>
            <a:tailEnd/>
          </a:ln>
          <a:effectLst/>
        </p:spPr>
        <p:txBody>
          <a:bodyPr/>
          <a:lstStyle/>
          <a:p>
            <a:endParaRPr lang="fr-FR"/>
          </a:p>
        </p:txBody>
      </p:sp>
      <p:sp>
        <p:nvSpPr>
          <p:cNvPr id="655370" name="AutoShape 10"/>
          <p:cNvSpPr>
            <a:spLocks noChangeArrowheads="1"/>
          </p:cNvSpPr>
          <p:nvPr/>
        </p:nvSpPr>
        <p:spPr bwMode="auto">
          <a:xfrm>
            <a:off x="3502025" y="3070225"/>
            <a:ext cx="2601913" cy="996950"/>
          </a:xfrm>
          <a:prstGeom prst="can">
            <a:avLst>
              <a:gd name="adj" fmla="val 25000"/>
            </a:avLst>
          </a:prstGeom>
          <a:noFill/>
          <a:ln w="9525">
            <a:solidFill>
              <a:srgbClr val="7E9AF2"/>
            </a:solidFill>
            <a:round/>
            <a:headEnd/>
            <a:tailEnd/>
          </a:ln>
          <a:effectLst/>
        </p:spPr>
        <p:txBody>
          <a:bodyPr wrap="none" anchor="ctr"/>
          <a:lstStyle/>
          <a:p>
            <a:endParaRPr lang="fr-FR"/>
          </a:p>
        </p:txBody>
      </p:sp>
      <p:sp>
        <p:nvSpPr>
          <p:cNvPr id="655371" name="AutoShape 11"/>
          <p:cNvSpPr>
            <a:spLocks noChangeArrowheads="1"/>
          </p:cNvSpPr>
          <p:nvPr/>
        </p:nvSpPr>
        <p:spPr bwMode="auto">
          <a:xfrm>
            <a:off x="4119563" y="1325563"/>
            <a:ext cx="609600" cy="53498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rgbClr val="7E9AF2"/>
            </a:solidFill>
            <a:miter lim="800000"/>
            <a:headEnd/>
            <a:tailEnd/>
          </a:ln>
          <a:effectLst/>
        </p:spPr>
        <p:txBody>
          <a:bodyPr wrap="none" anchor="ctr"/>
          <a:lstStyle/>
          <a:p>
            <a:endParaRPr lang="fr-FR"/>
          </a:p>
        </p:txBody>
      </p:sp>
      <p:sp>
        <p:nvSpPr>
          <p:cNvPr id="655372" name="Freeform 12"/>
          <p:cNvSpPr>
            <a:spLocks/>
          </p:cNvSpPr>
          <p:nvPr/>
        </p:nvSpPr>
        <p:spPr bwMode="auto">
          <a:xfrm>
            <a:off x="4175125" y="1520825"/>
            <a:ext cx="501650" cy="330200"/>
          </a:xfrm>
          <a:custGeom>
            <a:avLst/>
            <a:gdLst/>
            <a:ahLst/>
            <a:cxnLst>
              <a:cxn ang="0">
                <a:pos x="124" y="355"/>
              </a:cxn>
              <a:cxn ang="0">
                <a:pos x="0" y="0"/>
              </a:cxn>
              <a:cxn ang="0">
                <a:pos x="630" y="0"/>
              </a:cxn>
              <a:cxn ang="0">
                <a:pos x="505" y="355"/>
              </a:cxn>
              <a:cxn ang="0">
                <a:pos x="124" y="355"/>
              </a:cxn>
            </a:cxnLst>
            <a:rect l="0" t="0" r="r" b="b"/>
            <a:pathLst>
              <a:path w="630" h="355">
                <a:moveTo>
                  <a:pt x="124" y="355"/>
                </a:moveTo>
                <a:lnTo>
                  <a:pt x="0" y="0"/>
                </a:lnTo>
                <a:lnTo>
                  <a:pt x="630" y="0"/>
                </a:lnTo>
                <a:lnTo>
                  <a:pt x="505" y="355"/>
                </a:lnTo>
                <a:lnTo>
                  <a:pt x="124" y="355"/>
                </a:lnTo>
                <a:close/>
              </a:path>
            </a:pathLst>
          </a:custGeom>
          <a:solidFill>
            <a:srgbClr val="7E9AF2"/>
          </a:solidFill>
          <a:ln w="12700" cmpd="sng">
            <a:solidFill>
              <a:srgbClr val="7E9AF2"/>
            </a:solidFill>
            <a:round/>
            <a:headEnd/>
            <a:tailEnd/>
          </a:ln>
          <a:effectLst/>
        </p:spPr>
        <p:txBody>
          <a:bodyPr/>
          <a:lstStyle/>
          <a:p>
            <a:endParaRPr lang="fr-FR"/>
          </a:p>
        </p:txBody>
      </p:sp>
      <p:sp>
        <p:nvSpPr>
          <p:cNvPr id="655373" name="AutoShape 13"/>
          <p:cNvSpPr>
            <a:spLocks noChangeArrowheads="1"/>
          </p:cNvSpPr>
          <p:nvPr/>
        </p:nvSpPr>
        <p:spPr bwMode="auto">
          <a:xfrm>
            <a:off x="4833938" y="1339850"/>
            <a:ext cx="609600" cy="5349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rgbClr val="7E9AF2"/>
            </a:solidFill>
            <a:miter lim="800000"/>
            <a:headEnd/>
            <a:tailEnd/>
          </a:ln>
          <a:effectLst/>
        </p:spPr>
        <p:txBody>
          <a:bodyPr wrap="none" anchor="ctr"/>
          <a:lstStyle/>
          <a:p>
            <a:endParaRPr lang="fr-FR"/>
          </a:p>
        </p:txBody>
      </p:sp>
      <p:sp>
        <p:nvSpPr>
          <p:cNvPr id="655374" name="Freeform 14"/>
          <p:cNvSpPr>
            <a:spLocks/>
          </p:cNvSpPr>
          <p:nvPr/>
        </p:nvSpPr>
        <p:spPr bwMode="auto">
          <a:xfrm>
            <a:off x="4889500" y="1535113"/>
            <a:ext cx="501650" cy="330200"/>
          </a:xfrm>
          <a:custGeom>
            <a:avLst/>
            <a:gdLst/>
            <a:ahLst/>
            <a:cxnLst>
              <a:cxn ang="0">
                <a:pos x="124" y="355"/>
              </a:cxn>
              <a:cxn ang="0">
                <a:pos x="0" y="0"/>
              </a:cxn>
              <a:cxn ang="0">
                <a:pos x="630" y="0"/>
              </a:cxn>
              <a:cxn ang="0">
                <a:pos x="505" y="355"/>
              </a:cxn>
              <a:cxn ang="0">
                <a:pos x="124" y="355"/>
              </a:cxn>
            </a:cxnLst>
            <a:rect l="0" t="0" r="r" b="b"/>
            <a:pathLst>
              <a:path w="630" h="355">
                <a:moveTo>
                  <a:pt x="124" y="355"/>
                </a:moveTo>
                <a:lnTo>
                  <a:pt x="0" y="0"/>
                </a:lnTo>
                <a:lnTo>
                  <a:pt x="630" y="0"/>
                </a:lnTo>
                <a:lnTo>
                  <a:pt x="505" y="355"/>
                </a:lnTo>
                <a:lnTo>
                  <a:pt x="124" y="355"/>
                </a:lnTo>
                <a:close/>
              </a:path>
            </a:pathLst>
          </a:custGeom>
          <a:solidFill>
            <a:srgbClr val="7E9AF2"/>
          </a:solidFill>
          <a:ln w="12700" cmpd="sng">
            <a:solidFill>
              <a:srgbClr val="7E9AF2"/>
            </a:solidFill>
            <a:round/>
            <a:headEnd/>
            <a:tailEnd/>
          </a:ln>
          <a:effectLst/>
        </p:spPr>
        <p:txBody>
          <a:bodyPr/>
          <a:lstStyle/>
          <a:p>
            <a:endParaRPr lang="fr-FR"/>
          </a:p>
        </p:txBody>
      </p:sp>
      <p:sp>
        <p:nvSpPr>
          <p:cNvPr id="655375" name="Oval 15"/>
          <p:cNvSpPr>
            <a:spLocks noChangeArrowheads="1"/>
          </p:cNvSpPr>
          <p:nvPr/>
        </p:nvSpPr>
        <p:spPr bwMode="auto">
          <a:xfrm flipV="1">
            <a:off x="3713163" y="1827213"/>
            <a:ext cx="42862" cy="42862"/>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655376" name="Oval 16"/>
          <p:cNvSpPr>
            <a:spLocks noChangeArrowheads="1"/>
          </p:cNvSpPr>
          <p:nvPr/>
        </p:nvSpPr>
        <p:spPr bwMode="auto">
          <a:xfrm flipV="1">
            <a:off x="4406900" y="1819275"/>
            <a:ext cx="42863" cy="42863"/>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655377" name="Oval 17"/>
          <p:cNvSpPr>
            <a:spLocks noChangeArrowheads="1"/>
          </p:cNvSpPr>
          <p:nvPr/>
        </p:nvSpPr>
        <p:spPr bwMode="auto">
          <a:xfrm flipV="1">
            <a:off x="5100638" y="1825625"/>
            <a:ext cx="42862" cy="42863"/>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655378" name="AutoShape 18"/>
          <p:cNvSpPr>
            <a:spLocks noChangeArrowheads="1"/>
          </p:cNvSpPr>
          <p:nvPr/>
        </p:nvSpPr>
        <p:spPr bwMode="auto">
          <a:xfrm>
            <a:off x="5545138" y="1346200"/>
            <a:ext cx="609600" cy="5349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rgbClr val="7E9AF2"/>
            </a:solidFill>
            <a:miter lim="800000"/>
            <a:headEnd/>
            <a:tailEnd/>
          </a:ln>
          <a:effectLst/>
        </p:spPr>
        <p:txBody>
          <a:bodyPr wrap="none" anchor="ctr"/>
          <a:lstStyle/>
          <a:p>
            <a:endParaRPr lang="fr-FR"/>
          </a:p>
        </p:txBody>
      </p:sp>
      <p:sp>
        <p:nvSpPr>
          <p:cNvPr id="655379" name="Freeform 19"/>
          <p:cNvSpPr>
            <a:spLocks/>
          </p:cNvSpPr>
          <p:nvPr/>
        </p:nvSpPr>
        <p:spPr bwMode="auto">
          <a:xfrm>
            <a:off x="5600700" y="1541463"/>
            <a:ext cx="501650" cy="330200"/>
          </a:xfrm>
          <a:custGeom>
            <a:avLst/>
            <a:gdLst/>
            <a:ahLst/>
            <a:cxnLst>
              <a:cxn ang="0">
                <a:pos x="124" y="355"/>
              </a:cxn>
              <a:cxn ang="0">
                <a:pos x="0" y="0"/>
              </a:cxn>
              <a:cxn ang="0">
                <a:pos x="630" y="0"/>
              </a:cxn>
              <a:cxn ang="0">
                <a:pos x="505" y="355"/>
              </a:cxn>
              <a:cxn ang="0">
                <a:pos x="124" y="355"/>
              </a:cxn>
            </a:cxnLst>
            <a:rect l="0" t="0" r="r" b="b"/>
            <a:pathLst>
              <a:path w="630" h="355">
                <a:moveTo>
                  <a:pt x="124" y="355"/>
                </a:moveTo>
                <a:lnTo>
                  <a:pt x="0" y="0"/>
                </a:lnTo>
                <a:lnTo>
                  <a:pt x="630" y="0"/>
                </a:lnTo>
                <a:lnTo>
                  <a:pt x="505" y="355"/>
                </a:lnTo>
                <a:lnTo>
                  <a:pt x="124" y="355"/>
                </a:lnTo>
                <a:close/>
              </a:path>
            </a:pathLst>
          </a:custGeom>
          <a:solidFill>
            <a:srgbClr val="7E9AF2"/>
          </a:solidFill>
          <a:ln w="12700" cmpd="sng">
            <a:solidFill>
              <a:srgbClr val="7E9AF2"/>
            </a:solidFill>
            <a:round/>
            <a:headEnd/>
            <a:tailEnd/>
          </a:ln>
          <a:effectLst/>
        </p:spPr>
        <p:txBody>
          <a:bodyPr/>
          <a:lstStyle/>
          <a:p>
            <a:endParaRPr lang="fr-FR"/>
          </a:p>
        </p:txBody>
      </p:sp>
      <p:sp>
        <p:nvSpPr>
          <p:cNvPr id="655380" name="Oval 20"/>
          <p:cNvSpPr>
            <a:spLocks noChangeArrowheads="1"/>
          </p:cNvSpPr>
          <p:nvPr/>
        </p:nvSpPr>
        <p:spPr bwMode="auto">
          <a:xfrm flipV="1">
            <a:off x="5822950" y="1836738"/>
            <a:ext cx="42863" cy="42862"/>
          </a:xfrm>
          <a:prstGeom prst="ellipse">
            <a:avLst/>
          </a:prstGeom>
          <a:solidFill>
            <a:schemeClr val="tx1"/>
          </a:solidFill>
          <a:ln w="9525">
            <a:solidFill>
              <a:schemeClr val="tx1"/>
            </a:solidFill>
            <a:round/>
            <a:headEnd/>
            <a:tailEnd/>
          </a:ln>
          <a:effectLst/>
        </p:spPr>
        <p:txBody>
          <a:bodyPr wrap="none" anchor="ctr"/>
          <a:lstStyle/>
          <a:p>
            <a:endParaRPr lang="fr-FR"/>
          </a:p>
        </p:txBody>
      </p:sp>
      <p:grpSp>
        <p:nvGrpSpPr>
          <p:cNvPr id="2" name="Group 21"/>
          <p:cNvGrpSpPr>
            <a:grpSpLocks/>
          </p:cNvGrpSpPr>
          <p:nvPr/>
        </p:nvGrpSpPr>
        <p:grpSpPr bwMode="auto">
          <a:xfrm>
            <a:off x="3670300" y="1906588"/>
            <a:ext cx="131763" cy="136525"/>
            <a:chOff x="2747" y="1117"/>
            <a:chExt cx="266" cy="399"/>
          </a:xfrm>
        </p:grpSpPr>
        <p:sp>
          <p:nvSpPr>
            <p:cNvPr id="655382" name="Freeform 22"/>
            <p:cNvSpPr>
              <a:spLocks/>
            </p:cNvSpPr>
            <p:nvPr/>
          </p:nvSpPr>
          <p:spPr bwMode="auto">
            <a:xfrm>
              <a:off x="2747" y="1117"/>
              <a:ext cx="266" cy="399"/>
            </a:xfrm>
            <a:custGeom>
              <a:avLst/>
              <a:gdLst/>
              <a:ahLst/>
              <a:cxnLst>
                <a:cxn ang="0">
                  <a:pos x="274" y="26"/>
                </a:cxn>
                <a:cxn ang="0">
                  <a:pos x="287" y="76"/>
                </a:cxn>
                <a:cxn ang="0">
                  <a:pos x="301" y="120"/>
                </a:cxn>
                <a:cxn ang="0">
                  <a:pos x="316" y="158"/>
                </a:cxn>
                <a:cxn ang="0">
                  <a:pos x="334" y="191"/>
                </a:cxn>
                <a:cxn ang="0">
                  <a:pos x="354" y="226"/>
                </a:cxn>
                <a:cxn ang="0">
                  <a:pos x="379" y="261"/>
                </a:cxn>
                <a:cxn ang="0">
                  <a:pos x="409" y="298"/>
                </a:cxn>
                <a:cxn ang="0">
                  <a:pos x="444" y="339"/>
                </a:cxn>
                <a:cxn ang="0">
                  <a:pos x="482" y="388"/>
                </a:cxn>
                <a:cxn ang="0">
                  <a:pos x="510" y="436"/>
                </a:cxn>
                <a:cxn ang="0">
                  <a:pos x="526" y="485"/>
                </a:cxn>
                <a:cxn ang="0">
                  <a:pos x="532" y="534"/>
                </a:cxn>
                <a:cxn ang="0">
                  <a:pos x="527" y="586"/>
                </a:cxn>
                <a:cxn ang="0">
                  <a:pos x="512" y="635"/>
                </a:cxn>
                <a:cxn ang="0">
                  <a:pos x="488" y="679"/>
                </a:cxn>
                <a:cxn ang="0">
                  <a:pos x="454" y="720"/>
                </a:cxn>
                <a:cxn ang="0">
                  <a:pos x="433" y="738"/>
                </a:cxn>
                <a:cxn ang="0">
                  <a:pos x="412" y="754"/>
                </a:cxn>
                <a:cxn ang="0">
                  <a:pos x="390" y="767"/>
                </a:cxn>
                <a:cxn ang="0">
                  <a:pos x="367" y="778"/>
                </a:cxn>
                <a:cxn ang="0">
                  <a:pos x="343" y="787"/>
                </a:cxn>
                <a:cxn ang="0">
                  <a:pos x="319" y="793"/>
                </a:cxn>
                <a:cxn ang="0">
                  <a:pos x="293" y="797"/>
                </a:cxn>
                <a:cxn ang="0">
                  <a:pos x="267" y="798"/>
                </a:cxn>
                <a:cxn ang="0">
                  <a:pos x="239" y="797"/>
                </a:cxn>
                <a:cxn ang="0">
                  <a:pos x="213" y="793"/>
                </a:cxn>
                <a:cxn ang="0">
                  <a:pos x="188" y="787"/>
                </a:cxn>
                <a:cxn ang="0">
                  <a:pos x="164" y="778"/>
                </a:cxn>
                <a:cxn ang="0">
                  <a:pos x="141" y="767"/>
                </a:cxn>
                <a:cxn ang="0">
                  <a:pos x="119" y="754"/>
                </a:cxn>
                <a:cxn ang="0">
                  <a:pos x="98" y="738"/>
                </a:cxn>
                <a:cxn ang="0">
                  <a:pos x="78" y="720"/>
                </a:cxn>
                <a:cxn ang="0">
                  <a:pos x="44" y="679"/>
                </a:cxn>
                <a:cxn ang="0">
                  <a:pos x="20" y="635"/>
                </a:cxn>
                <a:cxn ang="0">
                  <a:pos x="5" y="586"/>
                </a:cxn>
                <a:cxn ang="0">
                  <a:pos x="0" y="534"/>
                </a:cxn>
                <a:cxn ang="0">
                  <a:pos x="6" y="485"/>
                </a:cxn>
                <a:cxn ang="0">
                  <a:pos x="22" y="436"/>
                </a:cxn>
                <a:cxn ang="0">
                  <a:pos x="50" y="388"/>
                </a:cxn>
                <a:cxn ang="0">
                  <a:pos x="88" y="339"/>
                </a:cxn>
                <a:cxn ang="0">
                  <a:pos x="123" y="298"/>
                </a:cxn>
                <a:cxn ang="0">
                  <a:pos x="153" y="261"/>
                </a:cxn>
                <a:cxn ang="0">
                  <a:pos x="178" y="226"/>
                </a:cxn>
                <a:cxn ang="0">
                  <a:pos x="198" y="191"/>
                </a:cxn>
                <a:cxn ang="0">
                  <a:pos x="216" y="158"/>
                </a:cxn>
                <a:cxn ang="0">
                  <a:pos x="232" y="120"/>
                </a:cxn>
                <a:cxn ang="0">
                  <a:pos x="246" y="76"/>
                </a:cxn>
                <a:cxn ang="0">
                  <a:pos x="260" y="26"/>
                </a:cxn>
              </a:cxnLst>
              <a:rect l="0" t="0" r="r" b="b"/>
              <a:pathLst>
                <a:path w="532" h="798">
                  <a:moveTo>
                    <a:pt x="267" y="0"/>
                  </a:moveTo>
                  <a:lnTo>
                    <a:pt x="274" y="26"/>
                  </a:lnTo>
                  <a:lnTo>
                    <a:pt x="280" y="52"/>
                  </a:lnTo>
                  <a:lnTo>
                    <a:pt x="287" y="76"/>
                  </a:lnTo>
                  <a:lnTo>
                    <a:pt x="294" y="99"/>
                  </a:lnTo>
                  <a:lnTo>
                    <a:pt x="301" y="120"/>
                  </a:lnTo>
                  <a:lnTo>
                    <a:pt x="309" y="139"/>
                  </a:lnTo>
                  <a:lnTo>
                    <a:pt x="316" y="158"/>
                  </a:lnTo>
                  <a:lnTo>
                    <a:pt x="324" y="175"/>
                  </a:lnTo>
                  <a:lnTo>
                    <a:pt x="334" y="191"/>
                  </a:lnTo>
                  <a:lnTo>
                    <a:pt x="343" y="208"/>
                  </a:lnTo>
                  <a:lnTo>
                    <a:pt x="354" y="226"/>
                  </a:lnTo>
                  <a:lnTo>
                    <a:pt x="366" y="243"/>
                  </a:lnTo>
                  <a:lnTo>
                    <a:pt x="379" y="261"/>
                  </a:lnTo>
                  <a:lnTo>
                    <a:pt x="394" y="280"/>
                  </a:lnTo>
                  <a:lnTo>
                    <a:pt x="409" y="298"/>
                  </a:lnTo>
                  <a:lnTo>
                    <a:pt x="425" y="317"/>
                  </a:lnTo>
                  <a:lnTo>
                    <a:pt x="444" y="339"/>
                  </a:lnTo>
                  <a:lnTo>
                    <a:pt x="465" y="363"/>
                  </a:lnTo>
                  <a:lnTo>
                    <a:pt x="482" y="388"/>
                  </a:lnTo>
                  <a:lnTo>
                    <a:pt x="497" y="412"/>
                  </a:lnTo>
                  <a:lnTo>
                    <a:pt x="510" y="436"/>
                  </a:lnTo>
                  <a:lnTo>
                    <a:pt x="519" y="461"/>
                  </a:lnTo>
                  <a:lnTo>
                    <a:pt x="526" y="485"/>
                  </a:lnTo>
                  <a:lnTo>
                    <a:pt x="531" y="510"/>
                  </a:lnTo>
                  <a:lnTo>
                    <a:pt x="532" y="534"/>
                  </a:lnTo>
                  <a:lnTo>
                    <a:pt x="531" y="561"/>
                  </a:lnTo>
                  <a:lnTo>
                    <a:pt x="527" y="586"/>
                  </a:lnTo>
                  <a:lnTo>
                    <a:pt x="520" y="610"/>
                  </a:lnTo>
                  <a:lnTo>
                    <a:pt x="512" y="635"/>
                  </a:lnTo>
                  <a:lnTo>
                    <a:pt x="501" y="658"/>
                  </a:lnTo>
                  <a:lnTo>
                    <a:pt x="488" y="679"/>
                  </a:lnTo>
                  <a:lnTo>
                    <a:pt x="472" y="700"/>
                  </a:lnTo>
                  <a:lnTo>
                    <a:pt x="454" y="720"/>
                  </a:lnTo>
                  <a:lnTo>
                    <a:pt x="443" y="729"/>
                  </a:lnTo>
                  <a:lnTo>
                    <a:pt x="433" y="738"/>
                  </a:lnTo>
                  <a:lnTo>
                    <a:pt x="422" y="746"/>
                  </a:lnTo>
                  <a:lnTo>
                    <a:pt x="412" y="754"/>
                  </a:lnTo>
                  <a:lnTo>
                    <a:pt x="402" y="761"/>
                  </a:lnTo>
                  <a:lnTo>
                    <a:pt x="390" y="767"/>
                  </a:lnTo>
                  <a:lnTo>
                    <a:pt x="379" y="773"/>
                  </a:lnTo>
                  <a:lnTo>
                    <a:pt x="367" y="778"/>
                  </a:lnTo>
                  <a:lnTo>
                    <a:pt x="355" y="783"/>
                  </a:lnTo>
                  <a:lnTo>
                    <a:pt x="343" y="787"/>
                  </a:lnTo>
                  <a:lnTo>
                    <a:pt x="331" y="790"/>
                  </a:lnTo>
                  <a:lnTo>
                    <a:pt x="319" y="793"/>
                  </a:lnTo>
                  <a:lnTo>
                    <a:pt x="306" y="796"/>
                  </a:lnTo>
                  <a:lnTo>
                    <a:pt x="293" y="797"/>
                  </a:lnTo>
                  <a:lnTo>
                    <a:pt x="280" y="798"/>
                  </a:lnTo>
                  <a:lnTo>
                    <a:pt x="267" y="798"/>
                  </a:lnTo>
                  <a:lnTo>
                    <a:pt x="253" y="798"/>
                  </a:lnTo>
                  <a:lnTo>
                    <a:pt x="239" y="797"/>
                  </a:lnTo>
                  <a:lnTo>
                    <a:pt x="226" y="796"/>
                  </a:lnTo>
                  <a:lnTo>
                    <a:pt x="213" y="793"/>
                  </a:lnTo>
                  <a:lnTo>
                    <a:pt x="201" y="790"/>
                  </a:lnTo>
                  <a:lnTo>
                    <a:pt x="188" y="787"/>
                  </a:lnTo>
                  <a:lnTo>
                    <a:pt x="177" y="783"/>
                  </a:lnTo>
                  <a:lnTo>
                    <a:pt x="164" y="778"/>
                  </a:lnTo>
                  <a:lnTo>
                    <a:pt x="152" y="773"/>
                  </a:lnTo>
                  <a:lnTo>
                    <a:pt x="141" y="767"/>
                  </a:lnTo>
                  <a:lnTo>
                    <a:pt x="130" y="761"/>
                  </a:lnTo>
                  <a:lnTo>
                    <a:pt x="119" y="754"/>
                  </a:lnTo>
                  <a:lnTo>
                    <a:pt x="108" y="746"/>
                  </a:lnTo>
                  <a:lnTo>
                    <a:pt x="98" y="738"/>
                  </a:lnTo>
                  <a:lnTo>
                    <a:pt x="89" y="729"/>
                  </a:lnTo>
                  <a:lnTo>
                    <a:pt x="78" y="720"/>
                  </a:lnTo>
                  <a:lnTo>
                    <a:pt x="60" y="700"/>
                  </a:lnTo>
                  <a:lnTo>
                    <a:pt x="44" y="679"/>
                  </a:lnTo>
                  <a:lnTo>
                    <a:pt x="30" y="658"/>
                  </a:lnTo>
                  <a:lnTo>
                    <a:pt x="20" y="635"/>
                  </a:lnTo>
                  <a:lnTo>
                    <a:pt x="10" y="610"/>
                  </a:lnTo>
                  <a:lnTo>
                    <a:pt x="5" y="586"/>
                  </a:lnTo>
                  <a:lnTo>
                    <a:pt x="1" y="561"/>
                  </a:lnTo>
                  <a:lnTo>
                    <a:pt x="0" y="534"/>
                  </a:lnTo>
                  <a:lnTo>
                    <a:pt x="1" y="510"/>
                  </a:lnTo>
                  <a:lnTo>
                    <a:pt x="6" y="485"/>
                  </a:lnTo>
                  <a:lnTo>
                    <a:pt x="13" y="461"/>
                  </a:lnTo>
                  <a:lnTo>
                    <a:pt x="22" y="436"/>
                  </a:lnTo>
                  <a:lnTo>
                    <a:pt x="35" y="412"/>
                  </a:lnTo>
                  <a:lnTo>
                    <a:pt x="50" y="388"/>
                  </a:lnTo>
                  <a:lnTo>
                    <a:pt x="67" y="363"/>
                  </a:lnTo>
                  <a:lnTo>
                    <a:pt x="88" y="339"/>
                  </a:lnTo>
                  <a:lnTo>
                    <a:pt x="107" y="317"/>
                  </a:lnTo>
                  <a:lnTo>
                    <a:pt x="123" y="298"/>
                  </a:lnTo>
                  <a:lnTo>
                    <a:pt x="138" y="280"/>
                  </a:lnTo>
                  <a:lnTo>
                    <a:pt x="153" y="261"/>
                  </a:lnTo>
                  <a:lnTo>
                    <a:pt x="166" y="243"/>
                  </a:lnTo>
                  <a:lnTo>
                    <a:pt x="178" y="226"/>
                  </a:lnTo>
                  <a:lnTo>
                    <a:pt x="189" y="208"/>
                  </a:lnTo>
                  <a:lnTo>
                    <a:pt x="198" y="191"/>
                  </a:lnTo>
                  <a:lnTo>
                    <a:pt x="208" y="175"/>
                  </a:lnTo>
                  <a:lnTo>
                    <a:pt x="216" y="158"/>
                  </a:lnTo>
                  <a:lnTo>
                    <a:pt x="224" y="139"/>
                  </a:lnTo>
                  <a:lnTo>
                    <a:pt x="232" y="120"/>
                  </a:lnTo>
                  <a:lnTo>
                    <a:pt x="239" y="99"/>
                  </a:lnTo>
                  <a:lnTo>
                    <a:pt x="246" y="76"/>
                  </a:lnTo>
                  <a:lnTo>
                    <a:pt x="253" y="52"/>
                  </a:lnTo>
                  <a:lnTo>
                    <a:pt x="260" y="26"/>
                  </a:lnTo>
                  <a:lnTo>
                    <a:pt x="267" y="0"/>
                  </a:lnTo>
                  <a:close/>
                </a:path>
              </a:pathLst>
            </a:custGeom>
            <a:solidFill>
              <a:srgbClr val="3399FF"/>
            </a:solidFill>
            <a:ln w="9525">
              <a:solidFill>
                <a:srgbClr val="3399FF"/>
              </a:solidFill>
              <a:round/>
              <a:headEnd/>
              <a:tailEnd/>
            </a:ln>
          </p:spPr>
          <p:txBody>
            <a:bodyPr/>
            <a:lstStyle/>
            <a:p>
              <a:endParaRPr lang="fr-FR"/>
            </a:p>
          </p:txBody>
        </p:sp>
        <p:sp>
          <p:nvSpPr>
            <p:cNvPr id="655383" name="Freeform 23"/>
            <p:cNvSpPr>
              <a:spLocks/>
            </p:cNvSpPr>
            <p:nvPr/>
          </p:nvSpPr>
          <p:spPr bwMode="auto">
            <a:xfrm>
              <a:off x="2815" y="1251"/>
              <a:ext cx="130" cy="195"/>
            </a:xfrm>
            <a:custGeom>
              <a:avLst/>
              <a:gdLst/>
              <a:ahLst/>
              <a:cxnLst>
                <a:cxn ang="0">
                  <a:pos x="137" y="27"/>
                </a:cxn>
                <a:cxn ang="0">
                  <a:pos x="152" y="69"/>
                </a:cxn>
                <a:cxn ang="0">
                  <a:pos x="165" y="95"/>
                </a:cxn>
                <a:cxn ang="0">
                  <a:pos x="174" y="111"/>
                </a:cxn>
                <a:cxn ang="0">
                  <a:pos x="186" y="129"/>
                </a:cxn>
                <a:cxn ang="0">
                  <a:pos x="200" y="146"/>
                </a:cxn>
                <a:cxn ang="0">
                  <a:pos x="218" y="166"/>
                </a:cxn>
                <a:cxn ang="0">
                  <a:pos x="237" y="190"/>
                </a:cxn>
                <a:cxn ang="0">
                  <a:pos x="250" y="214"/>
                </a:cxn>
                <a:cxn ang="0">
                  <a:pos x="259" y="239"/>
                </a:cxn>
                <a:cxn ang="0">
                  <a:pos x="261" y="263"/>
                </a:cxn>
                <a:cxn ang="0">
                  <a:pos x="259" y="288"/>
                </a:cxn>
                <a:cxn ang="0">
                  <a:pos x="252" y="311"/>
                </a:cxn>
                <a:cxn ang="0">
                  <a:pos x="239" y="333"/>
                </a:cxn>
                <a:cxn ang="0">
                  <a:pos x="223" y="353"/>
                </a:cxn>
                <a:cxn ang="0">
                  <a:pos x="202" y="369"/>
                </a:cxn>
                <a:cxn ang="0">
                  <a:pos x="181" y="381"/>
                </a:cxn>
                <a:cxn ang="0">
                  <a:pos x="157" y="388"/>
                </a:cxn>
                <a:cxn ang="0">
                  <a:pos x="132" y="391"/>
                </a:cxn>
                <a:cxn ang="0">
                  <a:pos x="106" y="388"/>
                </a:cxn>
                <a:cxn ang="0">
                  <a:pos x="82" y="381"/>
                </a:cxn>
                <a:cxn ang="0">
                  <a:pos x="59" y="369"/>
                </a:cxn>
                <a:cxn ang="0">
                  <a:pos x="39" y="353"/>
                </a:cxn>
                <a:cxn ang="0">
                  <a:pos x="22" y="333"/>
                </a:cxn>
                <a:cxn ang="0">
                  <a:pos x="10" y="311"/>
                </a:cxn>
                <a:cxn ang="0">
                  <a:pos x="2" y="288"/>
                </a:cxn>
                <a:cxn ang="0">
                  <a:pos x="0" y="263"/>
                </a:cxn>
                <a:cxn ang="0">
                  <a:pos x="2" y="239"/>
                </a:cxn>
                <a:cxn ang="0">
                  <a:pos x="12" y="214"/>
                </a:cxn>
                <a:cxn ang="0">
                  <a:pos x="25" y="190"/>
                </a:cxn>
                <a:cxn ang="0">
                  <a:pos x="44" y="166"/>
                </a:cxn>
                <a:cxn ang="0">
                  <a:pos x="61" y="146"/>
                </a:cxn>
                <a:cxn ang="0">
                  <a:pos x="76" y="129"/>
                </a:cxn>
                <a:cxn ang="0">
                  <a:pos x="88" y="111"/>
                </a:cxn>
                <a:cxn ang="0">
                  <a:pos x="98" y="95"/>
                </a:cxn>
                <a:cxn ang="0">
                  <a:pos x="111" y="69"/>
                </a:cxn>
                <a:cxn ang="0">
                  <a:pos x="125" y="27"/>
                </a:cxn>
              </a:cxnLst>
              <a:rect l="0" t="0" r="r" b="b"/>
              <a:pathLst>
                <a:path w="261" h="391">
                  <a:moveTo>
                    <a:pt x="132" y="0"/>
                  </a:moveTo>
                  <a:lnTo>
                    <a:pt x="137" y="27"/>
                  </a:lnTo>
                  <a:lnTo>
                    <a:pt x="144" y="49"/>
                  </a:lnTo>
                  <a:lnTo>
                    <a:pt x="152" y="69"/>
                  </a:lnTo>
                  <a:lnTo>
                    <a:pt x="160" y="87"/>
                  </a:lnTo>
                  <a:lnTo>
                    <a:pt x="165" y="95"/>
                  </a:lnTo>
                  <a:lnTo>
                    <a:pt x="170" y="103"/>
                  </a:lnTo>
                  <a:lnTo>
                    <a:pt x="174" y="111"/>
                  </a:lnTo>
                  <a:lnTo>
                    <a:pt x="180" y="120"/>
                  </a:lnTo>
                  <a:lnTo>
                    <a:pt x="186" y="129"/>
                  </a:lnTo>
                  <a:lnTo>
                    <a:pt x="193" y="137"/>
                  </a:lnTo>
                  <a:lnTo>
                    <a:pt x="200" y="146"/>
                  </a:lnTo>
                  <a:lnTo>
                    <a:pt x="208" y="156"/>
                  </a:lnTo>
                  <a:lnTo>
                    <a:pt x="218" y="166"/>
                  </a:lnTo>
                  <a:lnTo>
                    <a:pt x="229" y="178"/>
                  </a:lnTo>
                  <a:lnTo>
                    <a:pt x="237" y="190"/>
                  </a:lnTo>
                  <a:lnTo>
                    <a:pt x="245" y="202"/>
                  </a:lnTo>
                  <a:lnTo>
                    <a:pt x="250" y="214"/>
                  </a:lnTo>
                  <a:lnTo>
                    <a:pt x="255" y="226"/>
                  </a:lnTo>
                  <a:lnTo>
                    <a:pt x="259" y="239"/>
                  </a:lnTo>
                  <a:lnTo>
                    <a:pt x="260" y="250"/>
                  </a:lnTo>
                  <a:lnTo>
                    <a:pt x="261" y="263"/>
                  </a:lnTo>
                  <a:lnTo>
                    <a:pt x="260" y="275"/>
                  </a:lnTo>
                  <a:lnTo>
                    <a:pt x="259" y="288"/>
                  </a:lnTo>
                  <a:lnTo>
                    <a:pt x="255" y="300"/>
                  </a:lnTo>
                  <a:lnTo>
                    <a:pt x="252" y="311"/>
                  </a:lnTo>
                  <a:lnTo>
                    <a:pt x="246" y="323"/>
                  </a:lnTo>
                  <a:lnTo>
                    <a:pt x="239" y="333"/>
                  </a:lnTo>
                  <a:lnTo>
                    <a:pt x="232" y="343"/>
                  </a:lnTo>
                  <a:lnTo>
                    <a:pt x="223" y="353"/>
                  </a:lnTo>
                  <a:lnTo>
                    <a:pt x="212" y="362"/>
                  </a:lnTo>
                  <a:lnTo>
                    <a:pt x="202" y="369"/>
                  </a:lnTo>
                  <a:lnTo>
                    <a:pt x="192" y="376"/>
                  </a:lnTo>
                  <a:lnTo>
                    <a:pt x="181" y="381"/>
                  </a:lnTo>
                  <a:lnTo>
                    <a:pt x="170" y="385"/>
                  </a:lnTo>
                  <a:lnTo>
                    <a:pt x="157" y="388"/>
                  </a:lnTo>
                  <a:lnTo>
                    <a:pt x="144" y="389"/>
                  </a:lnTo>
                  <a:lnTo>
                    <a:pt x="132" y="391"/>
                  </a:lnTo>
                  <a:lnTo>
                    <a:pt x="119" y="389"/>
                  </a:lnTo>
                  <a:lnTo>
                    <a:pt x="106" y="388"/>
                  </a:lnTo>
                  <a:lnTo>
                    <a:pt x="93" y="385"/>
                  </a:lnTo>
                  <a:lnTo>
                    <a:pt x="82" y="381"/>
                  </a:lnTo>
                  <a:lnTo>
                    <a:pt x="70" y="376"/>
                  </a:lnTo>
                  <a:lnTo>
                    <a:pt x="59" y="369"/>
                  </a:lnTo>
                  <a:lnTo>
                    <a:pt x="48" y="362"/>
                  </a:lnTo>
                  <a:lnTo>
                    <a:pt x="39" y="353"/>
                  </a:lnTo>
                  <a:lnTo>
                    <a:pt x="30" y="343"/>
                  </a:lnTo>
                  <a:lnTo>
                    <a:pt x="22" y="333"/>
                  </a:lnTo>
                  <a:lnTo>
                    <a:pt x="16" y="323"/>
                  </a:lnTo>
                  <a:lnTo>
                    <a:pt x="10" y="311"/>
                  </a:lnTo>
                  <a:lnTo>
                    <a:pt x="6" y="300"/>
                  </a:lnTo>
                  <a:lnTo>
                    <a:pt x="2" y="288"/>
                  </a:lnTo>
                  <a:lnTo>
                    <a:pt x="1" y="275"/>
                  </a:lnTo>
                  <a:lnTo>
                    <a:pt x="0" y="263"/>
                  </a:lnTo>
                  <a:lnTo>
                    <a:pt x="1" y="250"/>
                  </a:lnTo>
                  <a:lnTo>
                    <a:pt x="2" y="239"/>
                  </a:lnTo>
                  <a:lnTo>
                    <a:pt x="6" y="226"/>
                  </a:lnTo>
                  <a:lnTo>
                    <a:pt x="12" y="214"/>
                  </a:lnTo>
                  <a:lnTo>
                    <a:pt x="17" y="202"/>
                  </a:lnTo>
                  <a:lnTo>
                    <a:pt x="25" y="190"/>
                  </a:lnTo>
                  <a:lnTo>
                    <a:pt x="33" y="178"/>
                  </a:lnTo>
                  <a:lnTo>
                    <a:pt x="44" y="166"/>
                  </a:lnTo>
                  <a:lnTo>
                    <a:pt x="53" y="156"/>
                  </a:lnTo>
                  <a:lnTo>
                    <a:pt x="61" y="146"/>
                  </a:lnTo>
                  <a:lnTo>
                    <a:pt x="68" y="137"/>
                  </a:lnTo>
                  <a:lnTo>
                    <a:pt x="76" y="129"/>
                  </a:lnTo>
                  <a:lnTo>
                    <a:pt x="82" y="120"/>
                  </a:lnTo>
                  <a:lnTo>
                    <a:pt x="88" y="111"/>
                  </a:lnTo>
                  <a:lnTo>
                    <a:pt x="93" y="103"/>
                  </a:lnTo>
                  <a:lnTo>
                    <a:pt x="98" y="95"/>
                  </a:lnTo>
                  <a:lnTo>
                    <a:pt x="103" y="87"/>
                  </a:lnTo>
                  <a:lnTo>
                    <a:pt x="111" y="69"/>
                  </a:lnTo>
                  <a:lnTo>
                    <a:pt x="118" y="49"/>
                  </a:lnTo>
                  <a:lnTo>
                    <a:pt x="125" y="27"/>
                  </a:lnTo>
                  <a:lnTo>
                    <a:pt x="132" y="0"/>
                  </a:lnTo>
                  <a:close/>
                </a:path>
              </a:pathLst>
            </a:custGeom>
            <a:solidFill>
              <a:srgbClr val="3399FF"/>
            </a:solidFill>
            <a:ln w="9525">
              <a:solidFill>
                <a:srgbClr val="3399FF"/>
              </a:solidFill>
              <a:round/>
              <a:headEnd/>
              <a:tailEnd/>
            </a:ln>
          </p:spPr>
          <p:txBody>
            <a:bodyPr/>
            <a:lstStyle/>
            <a:p>
              <a:endParaRPr lang="fr-FR"/>
            </a:p>
          </p:txBody>
        </p:sp>
      </p:grpSp>
      <p:grpSp>
        <p:nvGrpSpPr>
          <p:cNvPr id="3" name="Group 24"/>
          <p:cNvGrpSpPr>
            <a:grpSpLocks/>
          </p:cNvGrpSpPr>
          <p:nvPr/>
        </p:nvGrpSpPr>
        <p:grpSpPr bwMode="auto">
          <a:xfrm>
            <a:off x="4365625" y="1897063"/>
            <a:ext cx="131763" cy="136525"/>
            <a:chOff x="2747" y="1117"/>
            <a:chExt cx="266" cy="399"/>
          </a:xfrm>
        </p:grpSpPr>
        <p:sp>
          <p:nvSpPr>
            <p:cNvPr id="655385" name="Freeform 25"/>
            <p:cNvSpPr>
              <a:spLocks/>
            </p:cNvSpPr>
            <p:nvPr/>
          </p:nvSpPr>
          <p:spPr bwMode="auto">
            <a:xfrm>
              <a:off x="2747" y="1117"/>
              <a:ext cx="266" cy="399"/>
            </a:xfrm>
            <a:custGeom>
              <a:avLst/>
              <a:gdLst/>
              <a:ahLst/>
              <a:cxnLst>
                <a:cxn ang="0">
                  <a:pos x="274" y="26"/>
                </a:cxn>
                <a:cxn ang="0">
                  <a:pos x="287" y="76"/>
                </a:cxn>
                <a:cxn ang="0">
                  <a:pos x="301" y="120"/>
                </a:cxn>
                <a:cxn ang="0">
                  <a:pos x="316" y="158"/>
                </a:cxn>
                <a:cxn ang="0">
                  <a:pos x="334" y="191"/>
                </a:cxn>
                <a:cxn ang="0">
                  <a:pos x="354" y="226"/>
                </a:cxn>
                <a:cxn ang="0">
                  <a:pos x="379" y="261"/>
                </a:cxn>
                <a:cxn ang="0">
                  <a:pos x="409" y="298"/>
                </a:cxn>
                <a:cxn ang="0">
                  <a:pos x="444" y="339"/>
                </a:cxn>
                <a:cxn ang="0">
                  <a:pos x="482" y="388"/>
                </a:cxn>
                <a:cxn ang="0">
                  <a:pos x="510" y="436"/>
                </a:cxn>
                <a:cxn ang="0">
                  <a:pos x="526" y="485"/>
                </a:cxn>
                <a:cxn ang="0">
                  <a:pos x="532" y="534"/>
                </a:cxn>
                <a:cxn ang="0">
                  <a:pos x="527" y="586"/>
                </a:cxn>
                <a:cxn ang="0">
                  <a:pos x="512" y="635"/>
                </a:cxn>
                <a:cxn ang="0">
                  <a:pos x="488" y="679"/>
                </a:cxn>
                <a:cxn ang="0">
                  <a:pos x="454" y="720"/>
                </a:cxn>
                <a:cxn ang="0">
                  <a:pos x="433" y="738"/>
                </a:cxn>
                <a:cxn ang="0">
                  <a:pos x="412" y="754"/>
                </a:cxn>
                <a:cxn ang="0">
                  <a:pos x="390" y="767"/>
                </a:cxn>
                <a:cxn ang="0">
                  <a:pos x="367" y="778"/>
                </a:cxn>
                <a:cxn ang="0">
                  <a:pos x="343" y="787"/>
                </a:cxn>
                <a:cxn ang="0">
                  <a:pos x="319" y="793"/>
                </a:cxn>
                <a:cxn ang="0">
                  <a:pos x="293" y="797"/>
                </a:cxn>
                <a:cxn ang="0">
                  <a:pos x="267" y="798"/>
                </a:cxn>
                <a:cxn ang="0">
                  <a:pos x="239" y="797"/>
                </a:cxn>
                <a:cxn ang="0">
                  <a:pos x="213" y="793"/>
                </a:cxn>
                <a:cxn ang="0">
                  <a:pos x="188" y="787"/>
                </a:cxn>
                <a:cxn ang="0">
                  <a:pos x="164" y="778"/>
                </a:cxn>
                <a:cxn ang="0">
                  <a:pos x="141" y="767"/>
                </a:cxn>
                <a:cxn ang="0">
                  <a:pos x="119" y="754"/>
                </a:cxn>
                <a:cxn ang="0">
                  <a:pos x="98" y="738"/>
                </a:cxn>
                <a:cxn ang="0">
                  <a:pos x="78" y="720"/>
                </a:cxn>
                <a:cxn ang="0">
                  <a:pos x="44" y="679"/>
                </a:cxn>
                <a:cxn ang="0">
                  <a:pos x="20" y="635"/>
                </a:cxn>
                <a:cxn ang="0">
                  <a:pos x="5" y="586"/>
                </a:cxn>
                <a:cxn ang="0">
                  <a:pos x="0" y="534"/>
                </a:cxn>
                <a:cxn ang="0">
                  <a:pos x="6" y="485"/>
                </a:cxn>
                <a:cxn ang="0">
                  <a:pos x="22" y="436"/>
                </a:cxn>
                <a:cxn ang="0">
                  <a:pos x="50" y="388"/>
                </a:cxn>
                <a:cxn ang="0">
                  <a:pos x="88" y="339"/>
                </a:cxn>
                <a:cxn ang="0">
                  <a:pos x="123" y="298"/>
                </a:cxn>
                <a:cxn ang="0">
                  <a:pos x="153" y="261"/>
                </a:cxn>
                <a:cxn ang="0">
                  <a:pos x="178" y="226"/>
                </a:cxn>
                <a:cxn ang="0">
                  <a:pos x="198" y="191"/>
                </a:cxn>
                <a:cxn ang="0">
                  <a:pos x="216" y="158"/>
                </a:cxn>
                <a:cxn ang="0">
                  <a:pos x="232" y="120"/>
                </a:cxn>
                <a:cxn ang="0">
                  <a:pos x="246" y="76"/>
                </a:cxn>
                <a:cxn ang="0">
                  <a:pos x="260" y="26"/>
                </a:cxn>
              </a:cxnLst>
              <a:rect l="0" t="0" r="r" b="b"/>
              <a:pathLst>
                <a:path w="532" h="798">
                  <a:moveTo>
                    <a:pt x="267" y="0"/>
                  </a:moveTo>
                  <a:lnTo>
                    <a:pt x="274" y="26"/>
                  </a:lnTo>
                  <a:lnTo>
                    <a:pt x="280" y="52"/>
                  </a:lnTo>
                  <a:lnTo>
                    <a:pt x="287" y="76"/>
                  </a:lnTo>
                  <a:lnTo>
                    <a:pt x="294" y="99"/>
                  </a:lnTo>
                  <a:lnTo>
                    <a:pt x="301" y="120"/>
                  </a:lnTo>
                  <a:lnTo>
                    <a:pt x="309" y="139"/>
                  </a:lnTo>
                  <a:lnTo>
                    <a:pt x="316" y="158"/>
                  </a:lnTo>
                  <a:lnTo>
                    <a:pt x="324" y="175"/>
                  </a:lnTo>
                  <a:lnTo>
                    <a:pt x="334" y="191"/>
                  </a:lnTo>
                  <a:lnTo>
                    <a:pt x="343" y="208"/>
                  </a:lnTo>
                  <a:lnTo>
                    <a:pt x="354" y="226"/>
                  </a:lnTo>
                  <a:lnTo>
                    <a:pt x="366" y="243"/>
                  </a:lnTo>
                  <a:lnTo>
                    <a:pt x="379" y="261"/>
                  </a:lnTo>
                  <a:lnTo>
                    <a:pt x="394" y="280"/>
                  </a:lnTo>
                  <a:lnTo>
                    <a:pt x="409" y="298"/>
                  </a:lnTo>
                  <a:lnTo>
                    <a:pt x="425" y="317"/>
                  </a:lnTo>
                  <a:lnTo>
                    <a:pt x="444" y="339"/>
                  </a:lnTo>
                  <a:lnTo>
                    <a:pt x="465" y="363"/>
                  </a:lnTo>
                  <a:lnTo>
                    <a:pt x="482" y="388"/>
                  </a:lnTo>
                  <a:lnTo>
                    <a:pt x="497" y="412"/>
                  </a:lnTo>
                  <a:lnTo>
                    <a:pt x="510" y="436"/>
                  </a:lnTo>
                  <a:lnTo>
                    <a:pt x="519" y="461"/>
                  </a:lnTo>
                  <a:lnTo>
                    <a:pt x="526" y="485"/>
                  </a:lnTo>
                  <a:lnTo>
                    <a:pt x="531" y="510"/>
                  </a:lnTo>
                  <a:lnTo>
                    <a:pt x="532" y="534"/>
                  </a:lnTo>
                  <a:lnTo>
                    <a:pt x="531" y="561"/>
                  </a:lnTo>
                  <a:lnTo>
                    <a:pt x="527" y="586"/>
                  </a:lnTo>
                  <a:lnTo>
                    <a:pt x="520" y="610"/>
                  </a:lnTo>
                  <a:lnTo>
                    <a:pt x="512" y="635"/>
                  </a:lnTo>
                  <a:lnTo>
                    <a:pt x="501" y="658"/>
                  </a:lnTo>
                  <a:lnTo>
                    <a:pt x="488" y="679"/>
                  </a:lnTo>
                  <a:lnTo>
                    <a:pt x="472" y="700"/>
                  </a:lnTo>
                  <a:lnTo>
                    <a:pt x="454" y="720"/>
                  </a:lnTo>
                  <a:lnTo>
                    <a:pt x="443" y="729"/>
                  </a:lnTo>
                  <a:lnTo>
                    <a:pt x="433" y="738"/>
                  </a:lnTo>
                  <a:lnTo>
                    <a:pt x="422" y="746"/>
                  </a:lnTo>
                  <a:lnTo>
                    <a:pt x="412" y="754"/>
                  </a:lnTo>
                  <a:lnTo>
                    <a:pt x="402" y="761"/>
                  </a:lnTo>
                  <a:lnTo>
                    <a:pt x="390" y="767"/>
                  </a:lnTo>
                  <a:lnTo>
                    <a:pt x="379" y="773"/>
                  </a:lnTo>
                  <a:lnTo>
                    <a:pt x="367" y="778"/>
                  </a:lnTo>
                  <a:lnTo>
                    <a:pt x="355" y="783"/>
                  </a:lnTo>
                  <a:lnTo>
                    <a:pt x="343" y="787"/>
                  </a:lnTo>
                  <a:lnTo>
                    <a:pt x="331" y="790"/>
                  </a:lnTo>
                  <a:lnTo>
                    <a:pt x="319" y="793"/>
                  </a:lnTo>
                  <a:lnTo>
                    <a:pt x="306" y="796"/>
                  </a:lnTo>
                  <a:lnTo>
                    <a:pt x="293" y="797"/>
                  </a:lnTo>
                  <a:lnTo>
                    <a:pt x="280" y="798"/>
                  </a:lnTo>
                  <a:lnTo>
                    <a:pt x="267" y="798"/>
                  </a:lnTo>
                  <a:lnTo>
                    <a:pt x="253" y="798"/>
                  </a:lnTo>
                  <a:lnTo>
                    <a:pt x="239" y="797"/>
                  </a:lnTo>
                  <a:lnTo>
                    <a:pt x="226" y="796"/>
                  </a:lnTo>
                  <a:lnTo>
                    <a:pt x="213" y="793"/>
                  </a:lnTo>
                  <a:lnTo>
                    <a:pt x="201" y="790"/>
                  </a:lnTo>
                  <a:lnTo>
                    <a:pt x="188" y="787"/>
                  </a:lnTo>
                  <a:lnTo>
                    <a:pt x="177" y="783"/>
                  </a:lnTo>
                  <a:lnTo>
                    <a:pt x="164" y="778"/>
                  </a:lnTo>
                  <a:lnTo>
                    <a:pt x="152" y="773"/>
                  </a:lnTo>
                  <a:lnTo>
                    <a:pt x="141" y="767"/>
                  </a:lnTo>
                  <a:lnTo>
                    <a:pt x="130" y="761"/>
                  </a:lnTo>
                  <a:lnTo>
                    <a:pt x="119" y="754"/>
                  </a:lnTo>
                  <a:lnTo>
                    <a:pt x="108" y="746"/>
                  </a:lnTo>
                  <a:lnTo>
                    <a:pt x="98" y="738"/>
                  </a:lnTo>
                  <a:lnTo>
                    <a:pt x="89" y="729"/>
                  </a:lnTo>
                  <a:lnTo>
                    <a:pt x="78" y="720"/>
                  </a:lnTo>
                  <a:lnTo>
                    <a:pt x="60" y="700"/>
                  </a:lnTo>
                  <a:lnTo>
                    <a:pt x="44" y="679"/>
                  </a:lnTo>
                  <a:lnTo>
                    <a:pt x="30" y="658"/>
                  </a:lnTo>
                  <a:lnTo>
                    <a:pt x="20" y="635"/>
                  </a:lnTo>
                  <a:lnTo>
                    <a:pt x="10" y="610"/>
                  </a:lnTo>
                  <a:lnTo>
                    <a:pt x="5" y="586"/>
                  </a:lnTo>
                  <a:lnTo>
                    <a:pt x="1" y="561"/>
                  </a:lnTo>
                  <a:lnTo>
                    <a:pt x="0" y="534"/>
                  </a:lnTo>
                  <a:lnTo>
                    <a:pt x="1" y="510"/>
                  </a:lnTo>
                  <a:lnTo>
                    <a:pt x="6" y="485"/>
                  </a:lnTo>
                  <a:lnTo>
                    <a:pt x="13" y="461"/>
                  </a:lnTo>
                  <a:lnTo>
                    <a:pt x="22" y="436"/>
                  </a:lnTo>
                  <a:lnTo>
                    <a:pt x="35" y="412"/>
                  </a:lnTo>
                  <a:lnTo>
                    <a:pt x="50" y="388"/>
                  </a:lnTo>
                  <a:lnTo>
                    <a:pt x="67" y="363"/>
                  </a:lnTo>
                  <a:lnTo>
                    <a:pt x="88" y="339"/>
                  </a:lnTo>
                  <a:lnTo>
                    <a:pt x="107" y="317"/>
                  </a:lnTo>
                  <a:lnTo>
                    <a:pt x="123" y="298"/>
                  </a:lnTo>
                  <a:lnTo>
                    <a:pt x="138" y="280"/>
                  </a:lnTo>
                  <a:lnTo>
                    <a:pt x="153" y="261"/>
                  </a:lnTo>
                  <a:lnTo>
                    <a:pt x="166" y="243"/>
                  </a:lnTo>
                  <a:lnTo>
                    <a:pt x="178" y="226"/>
                  </a:lnTo>
                  <a:lnTo>
                    <a:pt x="189" y="208"/>
                  </a:lnTo>
                  <a:lnTo>
                    <a:pt x="198" y="191"/>
                  </a:lnTo>
                  <a:lnTo>
                    <a:pt x="208" y="175"/>
                  </a:lnTo>
                  <a:lnTo>
                    <a:pt x="216" y="158"/>
                  </a:lnTo>
                  <a:lnTo>
                    <a:pt x="224" y="139"/>
                  </a:lnTo>
                  <a:lnTo>
                    <a:pt x="232" y="120"/>
                  </a:lnTo>
                  <a:lnTo>
                    <a:pt x="239" y="99"/>
                  </a:lnTo>
                  <a:lnTo>
                    <a:pt x="246" y="76"/>
                  </a:lnTo>
                  <a:lnTo>
                    <a:pt x="253" y="52"/>
                  </a:lnTo>
                  <a:lnTo>
                    <a:pt x="260" y="26"/>
                  </a:lnTo>
                  <a:lnTo>
                    <a:pt x="267" y="0"/>
                  </a:lnTo>
                  <a:close/>
                </a:path>
              </a:pathLst>
            </a:custGeom>
            <a:solidFill>
              <a:srgbClr val="3399FF"/>
            </a:solidFill>
            <a:ln w="9525">
              <a:solidFill>
                <a:srgbClr val="3399FF"/>
              </a:solidFill>
              <a:round/>
              <a:headEnd/>
              <a:tailEnd/>
            </a:ln>
          </p:spPr>
          <p:txBody>
            <a:bodyPr/>
            <a:lstStyle/>
            <a:p>
              <a:endParaRPr lang="fr-FR"/>
            </a:p>
          </p:txBody>
        </p:sp>
        <p:sp>
          <p:nvSpPr>
            <p:cNvPr id="655386" name="Freeform 26"/>
            <p:cNvSpPr>
              <a:spLocks/>
            </p:cNvSpPr>
            <p:nvPr/>
          </p:nvSpPr>
          <p:spPr bwMode="auto">
            <a:xfrm>
              <a:off x="2815" y="1251"/>
              <a:ext cx="130" cy="195"/>
            </a:xfrm>
            <a:custGeom>
              <a:avLst/>
              <a:gdLst/>
              <a:ahLst/>
              <a:cxnLst>
                <a:cxn ang="0">
                  <a:pos x="137" y="27"/>
                </a:cxn>
                <a:cxn ang="0">
                  <a:pos x="152" y="69"/>
                </a:cxn>
                <a:cxn ang="0">
                  <a:pos x="165" y="95"/>
                </a:cxn>
                <a:cxn ang="0">
                  <a:pos x="174" y="111"/>
                </a:cxn>
                <a:cxn ang="0">
                  <a:pos x="186" y="129"/>
                </a:cxn>
                <a:cxn ang="0">
                  <a:pos x="200" y="146"/>
                </a:cxn>
                <a:cxn ang="0">
                  <a:pos x="218" y="166"/>
                </a:cxn>
                <a:cxn ang="0">
                  <a:pos x="237" y="190"/>
                </a:cxn>
                <a:cxn ang="0">
                  <a:pos x="250" y="214"/>
                </a:cxn>
                <a:cxn ang="0">
                  <a:pos x="259" y="239"/>
                </a:cxn>
                <a:cxn ang="0">
                  <a:pos x="261" y="263"/>
                </a:cxn>
                <a:cxn ang="0">
                  <a:pos x="259" y="288"/>
                </a:cxn>
                <a:cxn ang="0">
                  <a:pos x="252" y="311"/>
                </a:cxn>
                <a:cxn ang="0">
                  <a:pos x="239" y="333"/>
                </a:cxn>
                <a:cxn ang="0">
                  <a:pos x="223" y="353"/>
                </a:cxn>
                <a:cxn ang="0">
                  <a:pos x="202" y="369"/>
                </a:cxn>
                <a:cxn ang="0">
                  <a:pos x="181" y="381"/>
                </a:cxn>
                <a:cxn ang="0">
                  <a:pos x="157" y="388"/>
                </a:cxn>
                <a:cxn ang="0">
                  <a:pos x="132" y="391"/>
                </a:cxn>
                <a:cxn ang="0">
                  <a:pos x="106" y="388"/>
                </a:cxn>
                <a:cxn ang="0">
                  <a:pos x="82" y="381"/>
                </a:cxn>
                <a:cxn ang="0">
                  <a:pos x="59" y="369"/>
                </a:cxn>
                <a:cxn ang="0">
                  <a:pos x="39" y="353"/>
                </a:cxn>
                <a:cxn ang="0">
                  <a:pos x="22" y="333"/>
                </a:cxn>
                <a:cxn ang="0">
                  <a:pos x="10" y="311"/>
                </a:cxn>
                <a:cxn ang="0">
                  <a:pos x="2" y="288"/>
                </a:cxn>
                <a:cxn ang="0">
                  <a:pos x="0" y="263"/>
                </a:cxn>
                <a:cxn ang="0">
                  <a:pos x="2" y="239"/>
                </a:cxn>
                <a:cxn ang="0">
                  <a:pos x="12" y="214"/>
                </a:cxn>
                <a:cxn ang="0">
                  <a:pos x="25" y="190"/>
                </a:cxn>
                <a:cxn ang="0">
                  <a:pos x="44" y="166"/>
                </a:cxn>
                <a:cxn ang="0">
                  <a:pos x="61" y="146"/>
                </a:cxn>
                <a:cxn ang="0">
                  <a:pos x="76" y="129"/>
                </a:cxn>
                <a:cxn ang="0">
                  <a:pos x="88" y="111"/>
                </a:cxn>
                <a:cxn ang="0">
                  <a:pos x="98" y="95"/>
                </a:cxn>
                <a:cxn ang="0">
                  <a:pos x="111" y="69"/>
                </a:cxn>
                <a:cxn ang="0">
                  <a:pos x="125" y="27"/>
                </a:cxn>
              </a:cxnLst>
              <a:rect l="0" t="0" r="r" b="b"/>
              <a:pathLst>
                <a:path w="261" h="391">
                  <a:moveTo>
                    <a:pt x="132" y="0"/>
                  </a:moveTo>
                  <a:lnTo>
                    <a:pt x="137" y="27"/>
                  </a:lnTo>
                  <a:lnTo>
                    <a:pt x="144" y="49"/>
                  </a:lnTo>
                  <a:lnTo>
                    <a:pt x="152" y="69"/>
                  </a:lnTo>
                  <a:lnTo>
                    <a:pt x="160" y="87"/>
                  </a:lnTo>
                  <a:lnTo>
                    <a:pt x="165" y="95"/>
                  </a:lnTo>
                  <a:lnTo>
                    <a:pt x="170" y="103"/>
                  </a:lnTo>
                  <a:lnTo>
                    <a:pt x="174" y="111"/>
                  </a:lnTo>
                  <a:lnTo>
                    <a:pt x="180" y="120"/>
                  </a:lnTo>
                  <a:lnTo>
                    <a:pt x="186" y="129"/>
                  </a:lnTo>
                  <a:lnTo>
                    <a:pt x="193" y="137"/>
                  </a:lnTo>
                  <a:lnTo>
                    <a:pt x="200" y="146"/>
                  </a:lnTo>
                  <a:lnTo>
                    <a:pt x="208" y="156"/>
                  </a:lnTo>
                  <a:lnTo>
                    <a:pt x="218" y="166"/>
                  </a:lnTo>
                  <a:lnTo>
                    <a:pt x="229" y="178"/>
                  </a:lnTo>
                  <a:lnTo>
                    <a:pt x="237" y="190"/>
                  </a:lnTo>
                  <a:lnTo>
                    <a:pt x="245" y="202"/>
                  </a:lnTo>
                  <a:lnTo>
                    <a:pt x="250" y="214"/>
                  </a:lnTo>
                  <a:lnTo>
                    <a:pt x="255" y="226"/>
                  </a:lnTo>
                  <a:lnTo>
                    <a:pt x="259" y="239"/>
                  </a:lnTo>
                  <a:lnTo>
                    <a:pt x="260" y="250"/>
                  </a:lnTo>
                  <a:lnTo>
                    <a:pt x="261" y="263"/>
                  </a:lnTo>
                  <a:lnTo>
                    <a:pt x="260" y="275"/>
                  </a:lnTo>
                  <a:lnTo>
                    <a:pt x="259" y="288"/>
                  </a:lnTo>
                  <a:lnTo>
                    <a:pt x="255" y="300"/>
                  </a:lnTo>
                  <a:lnTo>
                    <a:pt x="252" y="311"/>
                  </a:lnTo>
                  <a:lnTo>
                    <a:pt x="246" y="323"/>
                  </a:lnTo>
                  <a:lnTo>
                    <a:pt x="239" y="333"/>
                  </a:lnTo>
                  <a:lnTo>
                    <a:pt x="232" y="343"/>
                  </a:lnTo>
                  <a:lnTo>
                    <a:pt x="223" y="353"/>
                  </a:lnTo>
                  <a:lnTo>
                    <a:pt x="212" y="362"/>
                  </a:lnTo>
                  <a:lnTo>
                    <a:pt x="202" y="369"/>
                  </a:lnTo>
                  <a:lnTo>
                    <a:pt x="192" y="376"/>
                  </a:lnTo>
                  <a:lnTo>
                    <a:pt x="181" y="381"/>
                  </a:lnTo>
                  <a:lnTo>
                    <a:pt x="170" y="385"/>
                  </a:lnTo>
                  <a:lnTo>
                    <a:pt x="157" y="388"/>
                  </a:lnTo>
                  <a:lnTo>
                    <a:pt x="144" y="389"/>
                  </a:lnTo>
                  <a:lnTo>
                    <a:pt x="132" y="391"/>
                  </a:lnTo>
                  <a:lnTo>
                    <a:pt x="119" y="389"/>
                  </a:lnTo>
                  <a:lnTo>
                    <a:pt x="106" y="388"/>
                  </a:lnTo>
                  <a:lnTo>
                    <a:pt x="93" y="385"/>
                  </a:lnTo>
                  <a:lnTo>
                    <a:pt x="82" y="381"/>
                  </a:lnTo>
                  <a:lnTo>
                    <a:pt x="70" y="376"/>
                  </a:lnTo>
                  <a:lnTo>
                    <a:pt x="59" y="369"/>
                  </a:lnTo>
                  <a:lnTo>
                    <a:pt x="48" y="362"/>
                  </a:lnTo>
                  <a:lnTo>
                    <a:pt x="39" y="353"/>
                  </a:lnTo>
                  <a:lnTo>
                    <a:pt x="30" y="343"/>
                  </a:lnTo>
                  <a:lnTo>
                    <a:pt x="22" y="333"/>
                  </a:lnTo>
                  <a:lnTo>
                    <a:pt x="16" y="323"/>
                  </a:lnTo>
                  <a:lnTo>
                    <a:pt x="10" y="311"/>
                  </a:lnTo>
                  <a:lnTo>
                    <a:pt x="6" y="300"/>
                  </a:lnTo>
                  <a:lnTo>
                    <a:pt x="2" y="288"/>
                  </a:lnTo>
                  <a:lnTo>
                    <a:pt x="1" y="275"/>
                  </a:lnTo>
                  <a:lnTo>
                    <a:pt x="0" y="263"/>
                  </a:lnTo>
                  <a:lnTo>
                    <a:pt x="1" y="250"/>
                  </a:lnTo>
                  <a:lnTo>
                    <a:pt x="2" y="239"/>
                  </a:lnTo>
                  <a:lnTo>
                    <a:pt x="6" y="226"/>
                  </a:lnTo>
                  <a:lnTo>
                    <a:pt x="12" y="214"/>
                  </a:lnTo>
                  <a:lnTo>
                    <a:pt x="17" y="202"/>
                  </a:lnTo>
                  <a:lnTo>
                    <a:pt x="25" y="190"/>
                  </a:lnTo>
                  <a:lnTo>
                    <a:pt x="33" y="178"/>
                  </a:lnTo>
                  <a:lnTo>
                    <a:pt x="44" y="166"/>
                  </a:lnTo>
                  <a:lnTo>
                    <a:pt x="53" y="156"/>
                  </a:lnTo>
                  <a:lnTo>
                    <a:pt x="61" y="146"/>
                  </a:lnTo>
                  <a:lnTo>
                    <a:pt x="68" y="137"/>
                  </a:lnTo>
                  <a:lnTo>
                    <a:pt x="76" y="129"/>
                  </a:lnTo>
                  <a:lnTo>
                    <a:pt x="82" y="120"/>
                  </a:lnTo>
                  <a:lnTo>
                    <a:pt x="88" y="111"/>
                  </a:lnTo>
                  <a:lnTo>
                    <a:pt x="93" y="103"/>
                  </a:lnTo>
                  <a:lnTo>
                    <a:pt x="98" y="95"/>
                  </a:lnTo>
                  <a:lnTo>
                    <a:pt x="103" y="87"/>
                  </a:lnTo>
                  <a:lnTo>
                    <a:pt x="111" y="69"/>
                  </a:lnTo>
                  <a:lnTo>
                    <a:pt x="118" y="49"/>
                  </a:lnTo>
                  <a:lnTo>
                    <a:pt x="125" y="27"/>
                  </a:lnTo>
                  <a:lnTo>
                    <a:pt x="132" y="0"/>
                  </a:lnTo>
                  <a:close/>
                </a:path>
              </a:pathLst>
            </a:custGeom>
            <a:solidFill>
              <a:srgbClr val="3399FF"/>
            </a:solidFill>
            <a:ln w="9525">
              <a:solidFill>
                <a:srgbClr val="3399FF"/>
              </a:solidFill>
              <a:round/>
              <a:headEnd/>
              <a:tailEnd/>
            </a:ln>
          </p:spPr>
          <p:txBody>
            <a:bodyPr/>
            <a:lstStyle/>
            <a:p>
              <a:endParaRPr lang="fr-FR"/>
            </a:p>
          </p:txBody>
        </p:sp>
      </p:grpSp>
      <p:grpSp>
        <p:nvGrpSpPr>
          <p:cNvPr id="4" name="Group 27"/>
          <p:cNvGrpSpPr>
            <a:grpSpLocks/>
          </p:cNvGrpSpPr>
          <p:nvPr/>
        </p:nvGrpSpPr>
        <p:grpSpPr bwMode="auto">
          <a:xfrm>
            <a:off x="5067300" y="1908175"/>
            <a:ext cx="131763" cy="136525"/>
            <a:chOff x="2747" y="1117"/>
            <a:chExt cx="266" cy="399"/>
          </a:xfrm>
        </p:grpSpPr>
        <p:sp>
          <p:nvSpPr>
            <p:cNvPr id="655388" name="Freeform 28"/>
            <p:cNvSpPr>
              <a:spLocks/>
            </p:cNvSpPr>
            <p:nvPr/>
          </p:nvSpPr>
          <p:spPr bwMode="auto">
            <a:xfrm>
              <a:off x="2747" y="1117"/>
              <a:ext cx="266" cy="399"/>
            </a:xfrm>
            <a:custGeom>
              <a:avLst/>
              <a:gdLst/>
              <a:ahLst/>
              <a:cxnLst>
                <a:cxn ang="0">
                  <a:pos x="274" y="26"/>
                </a:cxn>
                <a:cxn ang="0">
                  <a:pos x="287" y="76"/>
                </a:cxn>
                <a:cxn ang="0">
                  <a:pos x="301" y="120"/>
                </a:cxn>
                <a:cxn ang="0">
                  <a:pos x="316" y="158"/>
                </a:cxn>
                <a:cxn ang="0">
                  <a:pos x="334" y="191"/>
                </a:cxn>
                <a:cxn ang="0">
                  <a:pos x="354" y="226"/>
                </a:cxn>
                <a:cxn ang="0">
                  <a:pos x="379" y="261"/>
                </a:cxn>
                <a:cxn ang="0">
                  <a:pos x="409" y="298"/>
                </a:cxn>
                <a:cxn ang="0">
                  <a:pos x="444" y="339"/>
                </a:cxn>
                <a:cxn ang="0">
                  <a:pos x="482" y="388"/>
                </a:cxn>
                <a:cxn ang="0">
                  <a:pos x="510" y="436"/>
                </a:cxn>
                <a:cxn ang="0">
                  <a:pos x="526" y="485"/>
                </a:cxn>
                <a:cxn ang="0">
                  <a:pos x="532" y="534"/>
                </a:cxn>
                <a:cxn ang="0">
                  <a:pos x="527" y="586"/>
                </a:cxn>
                <a:cxn ang="0">
                  <a:pos x="512" y="635"/>
                </a:cxn>
                <a:cxn ang="0">
                  <a:pos x="488" y="679"/>
                </a:cxn>
                <a:cxn ang="0">
                  <a:pos x="454" y="720"/>
                </a:cxn>
                <a:cxn ang="0">
                  <a:pos x="433" y="738"/>
                </a:cxn>
                <a:cxn ang="0">
                  <a:pos x="412" y="754"/>
                </a:cxn>
                <a:cxn ang="0">
                  <a:pos x="390" y="767"/>
                </a:cxn>
                <a:cxn ang="0">
                  <a:pos x="367" y="778"/>
                </a:cxn>
                <a:cxn ang="0">
                  <a:pos x="343" y="787"/>
                </a:cxn>
                <a:cxn ang="0">
                  <a:pos x="319" y="793"/>
                </a:cxn>
                <a:cxn ang="0">
                  <a:pos x="293" y="797"/>
                </a:cxn>
                <a:cxn ang="0">
                  <a:pos x="267" y="798"/>
                </a:cxn>
                <a:cxn ang="0">
                  <a:pos x="239" y="797"/>
                </a:cxn>
                <a:cxn ang="0">
                  <a:pos x="213" y="793"/>
                </a:cxn>
                <a:cxn ang="0">
                  <a:pos x="188" y="787"/>
                </a:cxn>
                <a:cxn ang="0">
                  <a:pos x="164" y="778"/>
                </a:cxn>
                <a:cxn ang="0">
                  <a:pos x="141" y="767"/>
                </a:cxn>
                <a:cxn ang="0">
                  <a:pos x="119" y="754"/>
                </a:cxn>
                <a:cxn ang="0">
                  <a:pos x="98" y="738"/>
                </a:cxn>
                <a:cxn ang="0">
                  <a:pos x="78" y="720"/>
                </a:cxn>
                <a:cxn ang="0">
                  <a:pos x="44" y="679"/>
                </a:cxn>
                <a:cxn ang="0">
                  <a:pos x="20" y="635"/>
                </a:cxn>
                <a:cxn ang="0">
                  <a:pos x="5" y="586"/>
                </a:cxn>
                <a:cxn ang="0">
                  <a:pos x="0" y="534"/>
                </a:cxn>
                <a:cxn ang="0">
                  <a:pos x="6" y="485"/>
                </a:cxn>
                <a:cxn ang="0">
                  <a:pos x="22" y="436"/>
                </a:cxn>
                <a:cxn ang="0">
                  <a:pos x="50" y="388"/>
                </a:cxn>
                <a:cxn ang="0">
                  <a:pos x="88" y="339"/>
                </a:cxn>
                <a:cxn ang="0">
                  <a:pos x="123" y="298"/>
                </a:cxn>
                <a:cxn ang="0">
                  <a:pos x="153" y="261"/>
                </a:cxn>
                <a:cxn ang="0">
                  <a:pos x="178" y="226"/>
                </a:cxn>
                <a:cxn ang="0">
                  <a:pos x="198" y="191"/>
                </a:cxn>
                <a:cxn ang="0">
                  <a:pos x="216" y="158"/>
                </a:cxn>
                <a:cxn ang="0">
                  <a:pos x="232" y="120"/>
                </a:cxn>
                <a:cxn ang="0">
                  <a:pos x="246" y="76"/>
                </a:cxn>
                <a:cxn ang="0">
                  <a:pos x="260" y="26"/>
                </a:cxn>
              </a:cxnLst>
              <a:rect l="0" t="0" r="r" b="b"/>
              <a:pathLst>
                <a:path w="532" h="798">
                  <a:moveTo>
                    <a:pt x="267" y="0"/>
                  </a:moveTo>
                  <a:lnTo>
                    <a:pt x="274" y="26"/>
                  </a:lnTo>
                  <a:lnTo>
                    <a:pt x="280" y="52"/>
                  </a:lnTo>
                  <a:lnTo>
                    <a:pt x="287" y="76"/>
                  </a:lnTo>
                  <a:lnTo>
                    <a:pt x="294" y="99"/>
                  </a:lnTo>
                  <a:lnTo>
                    <a:pt x="301" y="120"/>
                  </a:lnTo>
                  <a:lnTo>
                    <a:pt x="309" y="139"/>
                  </a:lnTo>
                  <a:lnTo>
                    <a:pt x="316" y="158"/>
                  </a:lnTo>
                  <a:lnTo>
                    <a:pt x="324" y="175"/>
                  </a:lnTo>
                  <a:lnTo>
                    <a:pt x="334" y="191"/>
                  </a:lnTo>
                  <a:lnTo>
                    <a:pt x="343" y="208"/>
                  </a:lnTo>
                  <a:lnTo>
                    <a:pt x="354" y="226"/>
                  </a:lnTo>
                  <a:lnTo>
                    <a:pt x="366" y="243"/>
                  </a:lnTo>
                  <a:lnTo>
                    <a:pt x="379" y="261"/>
                  </a:lnTo>
                  <a:lnTo>
                    <a:pt x="394" y="280"/>
                  </a:lnTo>
                  <a:lnTo>
                    <a:pt x="409" y="298"/>
                  </a:lnTo>
                  <a:lnTo>
                    <a:pt x="425" y="317"/>
                  </a:lnTo>
                  <a:lnTo>
                    <a:pt x="444" y="339"/>
                  </a:lnTo>
                  <a:lnTo>
                    <a:pt x="465" y="363"/>
                  </a:lnTo>
                  <a:lnTo>
                    <a:pt x="482" y="388"/>
                  </a:lnTo>
                  <a:lnTo>
                    <a:pt x="497" y="412"/>
                  </a:lnTo>
                  <a:lnTo>
                    <a:pt x="510" y="436"/>
                  </a:lnTo>
                  <a:lnTo>
                    <a:pt x="519" y="461"/>
                  </a:lnTo>
                  <a:lnTo>
                    <a:pt x="526" y="485"/>
                  </a:lnTo>
                  <a:lnTo>
                    <a:pt x="531" y="510"/>
                  </a:lnTo>
                  <a:lnTo>
                    <a:pt x="532" y="534"/>
                  </a:lnTo>
                  <a:lnTo>
                    <a:pt x="531" y="561"/>
                  </a:lnTo>
                  <a:lnTo>
                    <a:pt x="527" y="586"/>
                  </a:lnTo>
                  <a:lnTo>
                    <a:pt x="520" y="610"/>
                  </a:lnTo>
                  <a:lnTo>
                    <a:pt x="512" y="635"/>
                  </a:lnTo>
                  <a:lnTo>
                    <a:pt x="501" y="658"/>
                  </a:lnTo>
                  <a:lnTo>
                    <a:pt x="488" y="679"/>
                  </a:lnTo>
                  <a:lnTo>
                    <a:pt x="472" y="700"/>
                  </a:lnTo>
                  <a:lnTo>
                    <a:pt x="454" y="720"/>
                  </a:lnTo>
                  <a:lnTo>
                    <a:pt x="443" y="729"/>
                  </a:lnTo>
                  <a:lnTo>
                    <a:pt x="433" y="738"/>
                  </a:lnTo>
                  <a:lnTo>
                    <a:pt x="422" y="746"/>
                  </a:lnTo>
                  <a:lnTo>
                    <a:pt x="412" y="754"/>
                  </a:lnTo>
                  <a:lnTo>
                    <a:pt x="402" y="761"/>
                  </a:lnTo>
                  <a:lnTo>
                    <a:pt x="390" y="767"/>
                  </a:lnTo>
                  <a:lnTo>
                    <a:pt x="379" y="773"/>
                  </a:lnTo>
                  <a:lnTo>
                    <a:pt x="367" y="778"/>
                  </a:lnTo>
                  <a:lnTo>
                    <a:pt x="355" y="783"/>
                  </a:lnTo>
                  <a:lnTo>
                    <a:pt x="343" y="787"/>
                  </a:lnTo>
                  <a:lnTo>
                    <a:pt x="331" y="790"/>
                  </a:lnTo>
                  <a:lnTo>
                    <a:pt x="319" y="793"/>
                  </a:lnTo>
                  <a:lnTo>
                    <a:pt x="306" y="796"/>
                  </a:lnTo>
                  <a:lnTo>
                    <a:pt x="293" y="797"/>
                  </a:lnTo>
                  <a:lnTo>
                    <a:pt x="280" y="798"/>
                  </a:lnTo>
                  <a:lnTo>
                    <a:pt x="267" y="798"/>
                  </a:lnTo>
                  <a:lnTo>
                    <a:pt x="253" y="798"/>
                  </a:lnTo>
                  <a:lnTo>
                    <a:pt x="239" y="797"/>
                  </a:lnTo>
                  <a:lnTo>
                    <a:pt x="226" y="796"/>
                  </a:lnTo>
                  <a:lnTo>
                    <a:pt x="213" y="793"/>
                  </a:lnTo>
                  <a:lnTo>
                    <a:pt x="201" y="790"/>
                  </a:lnTo>
                  <a:lnTo>
                    <a:pt x="188" y="787"/>
                  </a:lnTo>
                  <a:lnTo>
                    <a:pt x="177" y="783"/>
                  </a:lnTo>
                  <a:lnTo>
                    <a:pt x="164" y="778"/>
                  </a:lnTo>
                  <a:lnTo>
                    <a:pt x="152" y="773"/>
                  </a:lnTo>
                  <a:lnTo>
                    <a:pt x="141" y="767"/>
                  </a:lnTo>
                  <a:lnTo>
                    <a:pt x="130" y="761"/>
                  </a:lnTo>
                  <a:lnTo>
                    <a:pt x="119" y="754"/>
                  </a:lnTo>
                  <a:lnTo>
                    <a:pt x="108" y="746"/>
                  </a:lnTo>
                  <a:lnTo>
                    <a:pt x="98" y="738"/>
                  </a:lnTo>
                  <a:lnTo>
                    <a:pt x="89" y="729"/>
                  </a:lnTo>
                  <a:lnTo>
                    <a:pt x="78" y="720"/>
                  </a:lnTo>
                  <a:lnTo>
                    <a:pt x="60" y="700"/>
                  </a:lnTo>
                  <a:lnTo>
                    <a:pt x="44" y="679"/>
                  </a:lnTo>
                  <a:lnTo>
                    <a:pt x="30" y="658"/>
                  </a:lnTo>
                  <a:lnTo>
                    <a:pt x="20" y="635"/>
                  </a:lnTo>
                  <a:lnTo>
                    <a:pt x="10" y="610"/>
                  </a:lnTo>
                  <a:lnTo>
                    <a:pt x="5" y="586"/>
                  </a:lnTo>
                  <a:lnTo>
                    <a:pt x="1" y="561"/>
                  </a:lnTo>
                  <a:lnTo>
                    <a:pt x="0" y="534"/>
                  </a:lnTo>
                  <a:lnTo>
                    <a:pt x="1" y="510"/>
                  </a:lnTo>
                  <a:lnTo>
                    <a:pt x="6" y="485"/>
                  </a:lnTo>
                  <a:lnTo>
                    <a:pt x="13" y="461"/>
                  </a:lnTo>
                  <a:lnTo>
                    <a:pt x="22" y="436"/>
                  </a:lnTo>
                  <a:lnTo>
                    <a:pt x="35" y="412"/>
                  </a:lnTo>
                  <a:lnTo>
                    <a:pt x="50" y="388"/>
                  </a:lnTo>
                  <a:lnTo>
                    <a:pt x="67" y="363"/>
                  </a:lnTo>
                  <a:lnTo>
                    <a:pt x="88" y="339"/>
                  </a:lnTo>
                  <a:lnTo>
                    <a:pt x="107" y="317"/>
                  </a:lnTo>
                  <a:lnTo>
                    <a:pt x="123" y="298"/>
                  </a:lnTo>
                  <a:lnTo>
                    <a:pt x="138" y="280"/>
                  </a:lnTo>
                  <a:lnTo>
                    <a:pt x="153" y="261"/>
                  </a:lnTo>
                  <a:lnTo>
                    <a:pt x="166" y="243"/>
                  </a:lnTo>
                  <a:lnTo>
                    <a:pt x="178" y="226"/>
                  </a:lnTo>
                  <a:lnTo>
                    <a:pt x="189" y="208"/>
                  </a:lnTo>
                  <a:lnTo>
                    <a:pt x="198" y="191"/>
                  </a:lnTo>
                  <a:lnTo>
                    <a:pt x="208" y="175"/>
                  </a:lnTo>
                  <a:lnTo>
                    <a:pt x="216" y="158"/>
                  </a:lnTo>
                  <a:lnTo>
                    <a:pt x="224" y="139"/>
                  </a:lnTo>
                  <a:lnTo>
                    <a:pt x="232" y="120"/>
                  </a:lnTo>
                  <a:lnTo>
                    <a:pt x="239" y="99"/>
                  </a:lnTo>
                  <a:lnTo>
                    <a:pt x="246" y="76"/>
                  </a:lnTo>
                  <a:lnTo>
                    <a:pt x="253" y="52"/>
                  </a:lnTo>
                  <a:lnTo>
                    <a:pt x="260" y="26"/>
                  </a:lnTo>
                  <a:lnTo>
                    <a:pt x="267" y="0"/>
                  </a:lnTo>
                  <a:close/>
                </a:path>
              </a:pathLst>
            </a:custGeom>
            <a:solidFill>
              <a:srgbClr val="3399FF"/>
            </a:solidFill>
            <a:ln w="9525">
              <a:solidFill>
                <a:srgbClr val="3399FF"/>
              </a:solidFill>
              <a:round/>
              <a:headEnd/>
              <a:tailEnd/>
            </a:ln>
          </p:spPr>
          <p:txBody>
            <a:bodyPr/>
            <a:lstStyle/>
            <a:p>
              <a:endParaRPr lang="fr-FR"/>
            </a:p>
          </p:txBody>
        </p:sp>
        <p:sp>
          <p:nvSpPr>
            <p:cNvPr id="655389" name="Freeform 29"/>
            <p:cNvSpPr>
              <a:spLocks/>
            </p:cNvSpPr>
            <p:nvPr/>
          </p:nvSpPr>
          <p:spPr bwMode="auto">
            <a:xfrm>
              <a:off x="2815" y="1251"/>
              <a:ext cx="130" cy="195"/>
            </a:xfrm>
            <a:custGeom>
              <a:avLst/>
              <a:gdLst/>
              <a:ahLst/>
              <a:cxnLst>
                <a:cxn ang="0">
                  <a:pos x="137" y="27"/>
                </a:cxn>
                <a:cxn ang="0">
                  <a:pos x="152" y="69"/>
                </a:cxn>
                <a:cxn ang="0">
                  <a:pos x="165" y="95"/>
                </a:cxn>
                <a:cxn ang="0">
                  <a:pos x="174" y="111"/>
                </a:cxn>
                <a:cxn ang="0">
                  <a:pos x="186" y="129"/>
                </a:cxn>
                <a:cxn ang="0">
                  <a:pos x="200" y="146"/>
                </a:cxn>
                <a:cxn ang="0">
                  <a:pos x="218" y="166"/>
                </a:cxn>
                <a:cxn ang="0">
                  <a:pos x="237" y="190"/>
                </a:cxn>
                <a:cxn ang="0">
                  <a:pos x="250" y="214"/>
                </a:cxn>
                <a:cxn ang="0">
                  <a:pos x="259" y="239"/>
                </a:cxn>
                <a:cxn ang="0">
                  <a:pos x="261" y="263"/>
                </a:cxn>
                <a:cxn ang="0">
                  <a:pos x="259" y="288"/>
                </a:cxn>
                <a:cxn ang="0">
                  <a:pos x="252" y="311"/>
                </a:cxn>
                <a:cxn ang="0">
                  <a:pos x="239" y="333"/>
                </a:cxn>
                <a:cxn ang="0">
                  <a:pos x="223" y="353"/>
                </a:cxn>
                <a:cxn ang="0">
                  <a:pos x="202" y="369"/>
                </a:cxn>
                <a:cxn ang="0">
                  <a:pos x="181" y="381"/>
                </a:cxn>
                <a:cxn ang="0">
                  <a:pos x="157" y="388"/>
                </a:cxn>
                <a:cxn ang="0">
                  <a:pos x="132" y="391"/>
                </a:cxn>
                <a:cxn ang="0">
                  <a:pos x="106" y="388"/>
                </a:cxn>
                <a:cxn ang="0">
                  <a:pos x="82" y="381"/>
                </a:cxn>
                <a:cxn ang="0">
                  <a:pos x="59" y="369"/>
                </a:cxn>
                <a:cxn ang="0">
                  <a:pos x="39" y="353"/>
                </a:cxn>
                <a:cxn ang="0">
                  <a:pos x="22" y="333"/>
                </a:cxn>
                <a:cxn ang="0">
                  <a:pos x="10" y="311"/>
                </a:cxn>
                <a:cxn ang="0">
                  <a:pos x="2" y="288"/>
                </a:cxn>
                <a:cxn ang="0">
                  <a:pos x="0" y="263"/>
                </a:cxn>
                <a:cxn ang="0">
                  <a:pos x="2" y="239"/>
                </a:cxn>
                <a:cxn ang="0">
                  <a:pos x="12" y="214"/>
                </a:cxn>
                <a:cxn ang="0">
                  <a:pos x="25" y="190"/>
                </a:cxn>
                <a:cxn ang="0">
                  <a:pos x="44" y="166"/>
                </a:cxn>
                <a:cxn ang="0">
                  <a:pos x="61" y="146"/>
                </a:cxn>
                <a:cxn ang="0">
                  <a:pos x="76" y="129"/>
                </a:cxn>
                <a:cxn ang="0">
                  <a:pos x="88" y="111"/>
                </a:cxn>
                <a:cxn ang="0">
                  <a:pos x="98" y="95"/>
                </a:cxn>
                <a:cxn ang="0">
                  <a:pos x="111" y="69"/>
                </a:cxn>
                <a:cxn ang="0">
                  <a:pos x="125" y="27"/>
                </a:cxn>
              </a:cxnLst>
              <a:rect l="0" t="0" r="r" b="b"/>
              <a:pathLst>
                <a:path w="261" h="391">
                  <a:moveTo>
                    <a:pt x="132" y="0"/>
                  </a:moveTo>
                  <a:lnTo>
                    <a:pt x="137" y="27"/>
                  </a:lnTo>
                  <a:lnTo>
                    <a:pt x="144" y="49"/>
                  </a:lnTo>
                  <a:lnTo>
                    <a:pt x="152" y="69"/>
                  </a:lnTo>
                  <a:lnTo>
                    <a:pt x="160" y="87"/>
                  </a:lnTo>
                  <a:lnTo>
                    <a:pt x="165" y="95"/>
                  </a:lnTo>
                  <a:lnTo>
                    <a:pt x="170" y="103"/>
                  </a:lnTo>
                  <a:lnTo>
                    <a:pt x="174" y="111"/>
                  </a:lnTo>
                  <a:lnTo>
                    <a:pt x="180" y="120"/>
                  </a:lnTo>
                  <a:lnTo>
                    <a:pt x="186" y="129"/>
                  </a:lnTo>
                  <a:lnTo>
                    <a:pt x="193" y="137"/>
                  </a:lnTo>
                  <a:lnTo>
                    <a:pt x="200" y="146"/>
                  </a:lnTo>
                  <a:lnTo>
                    <a:pt x="208" y="156"/>
                  </a:lnTo>
                  <a:lnTo>
                    <a:pt x="218" y="166"/>
                  </a:lnTo>
                  <a:lnTo>
                    <a:pt x="229" y="178"/>
                  </a:lnTo>
                  <a:lnTo>
                    <a:pt x="237" y="190"/>
                  </a:lnTo>
                  <a:lnTo>
                    <a:pt x="245" y="202"/>
                  </a:lnTo>
                  <a:lnTo>
                    <a:pt x="250" y="214"/>
                  </a:lnTo>
                  <a:lnTo>
                    <a:pt x="255" y="226"/>
                  </a:lnTo>
                  <a:lnTo>
                    <a:pt x="259" y="239"/>
                  </a:lnTo>
                  <a:lnTo>
                    <a:pt x="260" y="250"/>
                  </a:lnTo>
                  <a:lnTo>
                    <a:pt x="261" y="263"/>
                  </a:lnTo>
                  <a:lnTo>
                    <a:pt x="260" y="275"/>
                  </a:lnTo>
                  <a:lnTo>
                    <a:pt x="259" y="288"/>
                  </a:lnTo>
                  <a:lnTo>
                    <a:pt x="255" y="300"/>
                  </a:lnTo>
                  <a:lnTo>
                    <a:pt x="252" y="311"/>
                  </a:lnTo>
                  <a:lnTo>
                    <a:pt x="246" y="323"/>
                  </a:lnTo>
                  <a:lnTo>
                    <a:pt x="239" y="333"/>
                  </a:lnTo>
                  <a:lnTo>
                    <a:pt x="232" y="343"/>
                  </a:lnTo>
                  <a:lnTo>
                    <a:pt x="223" y="353"/>
                  </a:lnTo>
                  <a:lnTo>
                    <a:pt x="212" y="362"/>
                  </a:lnTo>
                  <a:lnTo>
                    <a:pt x="202" y="369"/>
                  </a:lnTo>
                  <a:lnTo>
                    <a:pt x="192" y="376"/>
                  </a:lnTo>
                  <a:lnTo>
                    <a:pt x="181" y="381"/>
                  </a:lnTo>
                  <a:lnTo>
                    <a:pt x="170" y="385"/>
                  </a:lnTo>
                  <a:lnTo>
                    <a:pt x="157" y="388"/>
                  </a:lnTo>
                  <a:lnTo>
                    <a:pt x="144" y="389"/>
                  </a:lnTo>
                  <a:lnTo>
                    <a:pt x="132" y="391"/>
                  </a:lnTo>
                  <a:lnTo>
                    <a:pt x="119" y="389"/>
                  </a:lnTo>
                  <a:lnTo>
                    <a:pt x="106" y="388"/>
                  </a:lnTo>
                  <a:lnTo>
                    <a:pt x="93" y="385"/>
                  </a:lnTo>
                  <a:lnTo>
                    <a:pt x="82" y="381"/>
                  </a:lnTo>
                  <a:lnTo>
                    <a:pt x="70" y="376"/>
                  </a:lnTo>
                  <a:lnTo>
                    <a:pt x="59" y="369"/>
                  </a:lnTo>
                  <a:lnTo>
                    <a:pt x="48" y="362"/>
                  </a:lnTo>
                  <a:lnTo>
                    <a:pt x="39" y="353"/>
                  </a:lnTo>
                  <a:lnTo>
                    <a:pt x="30" y="343"/>
                  </a:lnTo>
                  <a:lnTo>
                    <a:pt x="22" y="333"/>
                  </a:lnTo>
                  <a:lnTo>
                    <a:pt x="16" y="323"/>
                  </a:lnTo>
                  <a:lnTo>
                    <a:pt x="10" y="311"/>
                  </a:lnTo>
                  <a:lnTo>
                    <a:pt x="6" y="300"/>
                  </a:lnTo>
                  <a:lnTo>
                    <a:pt x="2" y="288"/>
                  </a:lnTo>
                  <a:lnTo>
                    <a:pt x="1" y="275"/>
                  </a:lnTo>
                  <a:lnTo>
                    <a:pt x="0" y="263"/>
                  </a:lnTo>
                  <a:lnTo>
                    <a:pt x="1" y="250"/>
                  </a:lnTo>
                  <a:lnTo>
                    <a:pt x="2" y="239"/>
                  </a:lnTo>
                  <a:lnTo>
                    <a:pt x="6" y="226"/>
                  </a:lnTo>
                  <a:lnTo>
                    <a:pt x="12" y="214"/>
                  </a:lnTo>
                  <a:lnTo>
                    <a:pt x="17" y="202"/>
                  </a:lnTo>
                  <a:lnTo>
                    <a:pt x="25" y="190"/>
                  </a:lnTo>
                  <a:lnTo>
                    <a:pt x="33" y="178"/>
                  </a:lnTo>
                  <a:lnTo>
                    <a:pt x="44" y="166"/>
                  </a:lnTo>
                  <a:lnTo>
                    <a:pt x="53" y="156"/>
                  </a:lnTo>
                  <a:lnTo>
                    <a:pt x="61" y="146"/>
                  </a:lnTo>
                  <a:lnTo>
                    <a:pt x="68" y="137"/>
                  </a:lnTo>
                  <a:lnTo>
                    <a:pt x="76" y="129"/>
                  </a:lnTo>
                  <a:lnTo>
                    <a:pt x="82" y="120"/>
                  </a:lnTo>
                  <a:lnTo>
                    <a:pt x="88" y="111"/>
                  </a:lnTo>
                  <a:lnTo>
                    <a:pt x="93" y="103"/>
                  </a:lnTo>
                  <a:lnTo>
                    <a:pt x="98" y="95"/>
                  </a:lnTo>
                  <a:lnTo>
                    <a:pt x="103" y="87"/>
                  </a:lnTo>
                  <a:lnTo>
                    <a:pt x="111" y="69"/>
                  </a:lnTo>
                  <a:lnTo>
                    <a:pt x="118" y="49"/>
                  </a:lnTo>
                  <a:lnTo>
                    <a:pt x="125" y="27"/>
                  </a:lnTo>
                  <a:lnTo>
                    <a:pt x="132" y="0"/>
                  </a:lnTo>
                  <a:close/>
                </a:path>
              </a:pathLst>
            </a:custGeom>
            <a:solidFill>
              <a:srgbClr val="3399FF"/>
            </a:solidFill>
            <a:ln w="9525">
              <a:solidFill>
                <a:srgbClr val="3399FF"/>
              </a:solidFill>
              <a:round/>
              <a:headEnd/>
              <a:tailEnd/>
            </a:ln>
          </p:spPr>
          <p:txBody>
            <a:bodyPr/>
            <a:lstStyle/>
            <a:p>
              <a:endParaRPr lang="fr-FR"/>
            </a:p>
          </p:txBody>
        </p:sp>
      </p:grpSp>
      <p:grpSp>
        <p:nvGrpSpPr>
          <p:cNvPr id="5" name="Group 30"/>
          <p:cNvGrpSpPr>
            <a:grpSpLocks/>
          </p:cNvGrpSpPr>
          <p:nvPr/>
        </p:nvGrpSpPr>
        <p:grpSpPr bwMode="auto">
          <a:xfrm>
            <a:off x="5792788" y="1914525"/>
            <a:ext cx="131762" cy="136525"/>
            <a:chOff x="2747" y="1117"/>
            <a:chExt cx="266" cy="399"/>
          </a:xfrm>
        </p:grpSpPr>
        <p:sp>
          <p:nvSpPr>
            <p:cNvPr id="655391" name="Freeform 31"/>
            <p:cNvSpPr>
              <a:spLocks/>
            </p:cNvSpPr>
            <p:nvPr/>
          </p:nvSpPr>
          <p:spPr bwMode="auto">
            <a:xfrm>
              <a:off x="2747" y="1117"/>
              <a:ext cx="266" cy="399"/>
            </a:xfrm>
            <a:custGeom>
              <a:avLst/>
              <a:gdLst/>
              <a:ahLst/>
              <a:cxnLst>
                <a:cxn ang="0">
                  <a:pos x="274" y="26"/>
                </a:cxn>
                <a:cxn ang="0">
                  <a:pos x="287" y="76"/>
                </a:cxn>
                <a:cxn ang="0">
                  <a:pos x="301" y="120"/>
                </a:cxn>
                <a:cxn ang="0">
                  <a:pos x="316" y="158"/>
                </a:cxn>
                <a:cxn ang="0">
                  <a:pos x="334" y="191"/>
                </a:cxn>
                <a:cxn ang="0">
                  <a:pos x="354" y="226"/>
                </a:cxn>
                <a:cxn ang="0">
                  <a:pos x="379" y="261"/>
                </a:cxn>
                <a:cxn ang="0">
                  <a:pos x="409" y="298"/>
                </a:cxn>
                <a:cxn ang="0">
                  <a:pos x="444" y="339"/>
                </a:cxn>
                <a:cxn ang="0">
                  <a:pos x="482" y="388"/>
                </a:cxn>
                <a:cxn ang="0">
                  <a:pos x="510" y="436"/>
                </a:cxn>
                <a:cxn ang="0">
                  <a:pos x="526" y="485"/>
                </a:cxn>
                <a:cxn ang="0">
                  <a:pos x="532" y="534"/>
                </a:cxn>
                <a:cxn ang="0">
                  <a:pos x="527" y="586"/>
                </a:cxn>
                <a:cxn ang="0">
                  <a:pos x="512" y="635"/>
                </a:cxn>
                <a:cxn ang="0">
                  <a:pos x="488" y="679"/>
                </a:cxn>
                <a:cxn ang="0">
                  <a:pos x="454" y="720"/>
                </a:cxn>
                <a:cxn ang="0">
                  <a:pos x="433" y="738"/>
                </a:cxn>
                <a:cxn ang="0">
                  <a:pos x="412" y="754"/>
                </a:cxn>
                <a:cxn ang="0">
                  <a:pos x="390" y="767"/>
                </a:cxn>
                <a:cxn ang="0">
                  <a:pos x="367" y="778"/>
                </a:cxn>
                <a:cxn ang="0">
                  <a:pos x="343" y="787"/>
                </a:cxn>
                <a:cxn ang="0">
                  <a:pos x="319" y="793"/>
                </a:cxn>
                <a:cxn ang="0">
                  <a:pos x="293" y="797"/>
                </a:cxn>
                <a:cxn ang="0">
                  <a:pos x="267" y="798"/>
                </a:cxn>
                <a:cxn ang="0">
                  <a:pos x="239" y="797"/>
                </a:cxn>
                <a:cxn ang="0">
                  <a:pos x="213" y="793"/>
                </a:cxn>
                <a:cxn ang="0">
                  <a:pos x="188" y="787"/>
                </a:cxn>
                <a:cxn ang="0">
                  <a:pos x="164" y="778"/>
                </a:cxn>
                <a:cxn ang="0">
                  <a:pos x="141" y="767"/>
                </a:cxn>
                <a:cxn ang="0">
                  <a:pos x="119" y="754"/>
                </a:cxn>
                <a:cxn ang="0">
                  <a:pos x="98" y="738"/>
                </a:cxn>
                <a:cxn ang="0">
                  <a:pos x="78" y="720"/>
                </a:cxn>
                <a:cxn ang="0">
                  <a:pos x="44" y="679"/>
                </a:cxn>
                <a:cxn ang="0">
                  <a:pos x="20" y="635"/>
                </a:cxn>
                <a:cxn ang="0">
                  <a:pos x="5" y="586"/>
                </a:cxn>
                <a:cxn ang="0">
                  <a:pos x="0" y="534"/>
                </a:cxn>
                <a:cxn ang="0">
                  <a:pos x="6" y="485"/>
                </a:cxn>
                <a:cxn ang="0">
                  <a:pos x="22" y="436"/>
                </a:cxn>
                <a:cxn ang="0">
                  <a:pos x="50" y="388"/>
                </a:cxn>
                <a:cxn ang="0">
                  <a:pos x="88" y="339"/>
                </a:cxn>
                <a:cxn ang="0">
                  <a:pos x="123" y="298"/>
                </a:cxn>
                <a:cxn ang="0">
                  <a:pos x="153" y="261"/>
                </a:cxn>
                <a:cxn ang="0">
                  <a:pos x="178" y="226"/>
                </a:cxn>
                <a:cxn ang="0">
                  <a:pos x="198" y="191"/>
                </a:cxn>
                <a:cxn ang="0">
                  <a:pos x="216" y="158"/>
                </a:cxn>
                <a:cxn ang="0">
                  <a:pos x="232" y="120"/>
                </a:cxn>
                <a:cxn ang="0">
                  <a:pos x="246" y="76"/>
                </a:cxn>
                <a:cxn ang="0">
                  <a:pos x="260" y="26"/>
                </a:cxn>
              </a:cxnLst>
              <a:rect l="0" t="0" r="r" b="b"/>
              <a:pathLst>
                <a:path w="532" h="798">
                  <a:moveTo>
                    <a:pt x="267" y="0"/>
                  </a:moveTo>
                  <a:lnTo>
                    <a:pt x="274" y="26"/>
                  </a:lnTo>
                  <a:lnTo>
                    <a:pt x="280" y="52"/>
                  </a:lnTo>
                  <a:lnTo>
                    <a:pt x="287" y="76"/>
                  </a:lnTo>
                  <a:lnTo>
                    <a:pt x="294" y="99"/>
                  </a:lnTo>
                  <a:lnTo>
                    <a:pt x="301" y="120"/>
                  </a:lnTo>
                  <a:lnTo>
                    <a:pt x="309" y="139"/>
                  </a:lnTo>
                  <a:lnTo>
                    <a:pt x="316" y="158"/>
                  </a:lnTo>
                  <a:lnTo>
                    <a:pt x="324" y="175"/>
                  </a:lnTo>
                  <a:lnTo>
                    <a:pt x="334" y="191"/>
                  </a:lnTo>
                  <a:lnTo>
                    <a:pt x="343" y="208"/>
                  </a:lnTo>
                  <a:lnTo>
                    <a:pt x="354" y="226"/>
                  </a:lnTo>
                  <a:lnTo>
                    <a:pt x="366" y="243"/>
                  </a:lnTo>
                  <a:lnTo>
                    <a:pt x="379" y="261"/>
                  </a:lnTo>
                  <a:lnTo>
                    <a:pt x="394" y="280"/>
                  </a:lnTo>
                  <a:lnTo>
                    <a:pt x="409" y="298"/>
                  </a:lnTo>
                  <a:lnTo>
                    <a:pt x="425" y="317"/>
                  </a:lnTo>
                  <a:lnTo>
                    <a:pt x="444" y="339"/>
                  </a:lnTo>
                  <a:lnTo>
                    <a:pt x="465" y="363"/>
                  </a:lnTo>
                  <a:lnTo>
                    <a:pt x="482" y="388"/>
                  </a:lnTo>
                  <a:lnTo>
                    <a:pt x="497" y="412"/>
                  </a:lnTo>
                  <a:lnTo>
                    <a:pt x="510" y="436"/>
                  </a:lnTo>
                  <a:lnTo>
                    <a:pt x="519" y="461"/>
                  </a:lnTo>
                  <a:lnTo>
                    <a:pt x="526" y="485"/>
                  </a:lnTo>
                  <a:lnTo>
                    <a:pt x="531" y="510"/>
                  </a:lnTo>
                  <a:lnTo>
                    <a:pt x="532" y="534"/>
                  </a:lnTo>
                  <a:lnTo>
                    <a:pt x="531" y="561"/>
                  </a:lnTo>
                  <a:lnTo>
                    <a:pt x="527" y="586"/>
                  </a:lnTo>
                  <a:lnTo>
                    <a:pt x="520" y="610"/>
                  </a:lnTo>
                  <a:lnTo>
                    <a:pt x="512" y="635"/>
                  </a:lnTo>
                  <a:lnTo>
                    <a:pt x="501" y="658"/>
                  </a:lnTo>
                  <a:lnTo>
                    <a:pt x="488" y="679"/>
                  </a:lnTo>
                  <a:lnTo>
                    <a:pt x="472" y="700"/>
                  </a:lnTo>
                  <a:lnTo>
                    <a:pt x="454" y="720"/>
                  </a:lnTo>
                  <a:lnTo>
                    <a:pt x="443" y="729"/>
                  </a:lnTo>
                  <a:lnTo>
                    <a:pt x="433" y="738"/>
                  </a:lnTo>
                  <a:lnTo>
                    <a:pt x="422" y="746"/>
                  </a:lnTo>
                  <a:lnTo>
                    <a:pt x="412" y="754"/>
                  </a:lnTo>
                  <a:lnTo>
                    <a:pt x="402" y="761"/>
                  </a:lnTo>
                  <a:lnTo>
                    <a:pt x="390" y="767"/>
                  </a:lnTo>
                  <a:lnTo>
                    <a:pt x="379" y="773"/>
                  </a:lnTo>
                  <a:lnTo>
                    <a:pt x="367" y="778"/>
                  </a:lnTo>
                  <a:lnTo>
                    <a:pt x="355" y="783"/>
                  </a:lnTo>
                  <a:lnTo>
                    <a:pt x="343" y="787"/>
                  </a:lnTo>
                  <a:lnTo>
                    <a:pt x="331" y="790"/>
                  </a:lnTo>
                  <a:lnTo>
                    <a:pt x="319" y="793"/>
                  </a:lnTo>
                  <a:lnTo>
                    <a:pt x="306" y="796"/>
                  </a:lnTo>
                  <a:lnTo>
                    <a:pt x="293" y="797"/>
                  </a:lnTo>
                  <a:lnTo>
                    <a:pt x="280" y="798"/>
                  </a:lnTo>
                  <a:lnTo>
                    <a:pt x="267" y="798"/>
                  </a:lnTo>
                  <a:lnTo>
                    <a:pt x="253" y="798"/>
                  </a:lnTo>
                  <a:lnTo>
                    <a:pt x="239" y="797"/>
                  </a:lnTo>
                  <a:lnTo>
                    <a:pt x="226" y="796"/>
                  </a:lnTo>
                  <a:lnTo>
                    <a:pt x="213" y="793"/>
                  </a:lnTo>
                  <a:lnTo>
                    <a:pt x="201" y="790"/>
                  </a:lnTo>
                  <a:lnTo>
                    <a:pt x="188" y="787"/>
                  </a:lnTo>
                  <a:lnTo>
                    <a:pt x="177" y="783"/>
                  </a:lnTo>
                  <a:lnTo>
                    <a:pt x="164" y="778"/>
                  </a:lnTo>
                  <a:lnTo>
                    <a:pt x="152" y="773"/>
                  </a:lnTo>
                  <a:lnTo>
                    <a:pt x="141" y="767"/>
                  </a:lnTo>
                  <a:lnTo>
                    <a:pt x="130" y="761"/>
                  </a:lnTo>
                  <a:lnTo>
                    <a:pt x="119" y="754"/>
                  </a:lnTo>
                  <a:lnTo>
                    <a:pt x="108" y="746"/>
                  </a:lnTo>
                  <a:lnTo>
                    <a:pt x="98" y="738"/>
                  </a:lnTo>
                  <a:lnTo>
                    <a:pt x="89" y="729"/>
                  </a:lnTo>
                  <a:lnTo>
                    <a:pt x="78" y="720"/>
                  </a:lnTo>
                  <a:lnTo>
                    <a:pt x="60" y="700"/>
                  </a:lnTo>
                  <a:lnTo>
                    <a:pt x="44" y="679"/>
                  </a:lnTo>
                  <a:lnTo>
                    <a:pt x="30" y="658"/>
                  </a:lnTo>
                  <a:lnTo>
                    <a:pt x="20" y="635"/>
                  </a:lnTo>
                  <a:lnTo>
                    <a:pt x="10" y="610"/>
                  </a:lnTo>
                  <a:lnTo>
                    <a:pt x="5" y="586"/>
                  </a:lnTo>
                  <a:lnTo>
                    <a:pt x="1" y="561"/>
                  </a:lnTo>
                  <a:lnTo>
                    <a:pt x="0" y="534"/>
                  </a:lnTo>
                  <a:lnTo>
                    <a:pt x="1" y="510"/>
                  </a:lnTo>
                  <a:lnTo>
                    <a:pt x="6" y="485"/>
                  </a:lnTo>
                  <a:lnTo>
                    <a:pt x="13" y="461"/>
                  </a:lnTo>
                  <a:lnTo>
                    <a:pt x="22" y="436"/>
                  </a:lnTo>
                  <a:lnTo>
                    <a:pt x="35" y="412"/>
                  </a:lnTo>
                  <a:lnTo>
                    <a:pt x="50" y="388"/>
                  </a:lnTo>
                  <a:lnTo>
                    <a:pt x="67" y="363"/>
                  </a:lnTo>
                  <a:lnTo>
                    <a:pt x="88" y="339"/>
                  </a:lnTo>
                  <a:lnTo>
                    <a:pt x="107" y="317"/>
                  </a:lnTo>
                  <a:lnTo>
                    <a:pt x="123" y="298"/>
                  </a:lnTo>
                  <a:lnTo>
                    <a:pt x="138" y="280"/>
                  </a:lnTo>
                  <a:lnTo>
                    <a:pt x="153" y="261"/>
                  </a:lnTo>
                  <a:lnTo>
                    <a:pt x="166" y="243"/>
                  </a:lnTo>
                  <a:lnTo>
                    <a:pt x="178" y="226"/>
                  </a:lnTo>
                  <a:lnTo>
                    <a:pt x="189" y="208"/>
                  </a:lnTo>
                  <a:lnTo>
                    <a:pt x="198" y="191"/>
                  </a:lnTo>
                  <a:lnTo>
                    <a:pt x="208" y="175"/>
                  </a:lnTo>
                  <a:lnTo>
                    <a:pt x="216" y="158"/>
                  </a:lnTo>
                  <a:lnTo>
                    <a:pt x="224" y="139"/>
                  </a:lnTo>
                  <a:lnTo>
                    <a:pt x="232" y="120"/>
                  </a:lnTo>
                  <a:lnTo>
                    <a:pt x="239" y="99"/>
                  </a:lnTo>
                  <a:lnTo>
                    <a:pt x="246" y="76"/>
                  </a:lnTo>
                  <a:lnTo>
                    <a:pt x="253" y="52"/>
                  </a:lnTo>
                  <a:lnTo>
                    <a:pt x="260" y="26"/>
                  </a:lnTo>
                  <a:lnTo>
                    <a:pt x="267" y="0"/>
                  </a:lnTo>
                  <a:close/>
                </a:path>
              </a:pathLst>
            </a:custGeom>
            <a:solidFill>
              <a:srgbClr val="3399FF"/>
            </a:solidFill>
            <a:ln w="9525">
              <a:solidFill>
                <a:srgbClr val="3399FF"/>
              </a:solidFill>
              <a:round/>
              <a:headEnd/>
              <a:tailEnd/>
            </a:ln>
          </p:spPr>
          <p:txBody>
            <a:bodyPr/>
            <a:lstStyle/>
            <a:p>
              <a:endParaRPr lang="fr-FR"/>
            </a:p>
          </p:txBody>
        </p:sp>
        <p:sp>
          <p:nvSpPr>
            <p:cNvPr id="655392" name="Freeform 32"/>
            <p:cNvSpPr>
              <a:spLocks/>
            </p:cNvSpPr>
            <p:nvPr/>
          </p:nvSpPr>
          <p:spPr bwMode="auto">
            <a:xfrm>
              <a:off x="2815" y="1251"/>
              <a:ext cx="130" cy="195"/>
            </a:xfrm>
            <a:custGeom>
              <a:avLst/>
              <a:gdLst/>
              <a:ahLst/>
              <a:cxnLst>
                <a:cxn ang="0">
                  <a:pos x="137" y="27"/>
                </a:cxn>
                <a:cxn ang="0">
                  <a:pos x="152" y="69"/>
                </a:cxn>
                <a:cxn ang="0">
                  <a:pos x="165" y="95"/>
                </a:cxn>
                <a:cxn ang="0">
                  <a:pos x="174" y="111"/>
                </a:cxn>
                <a:cxn ang="0">
                  <a:pos x="186" y="129"/>
                </a:cxn>
                <a:cxn ang="0">
                  <a:pos x="200" y="146"/>
                </a:cxn>
                <a:cxn ang="0">
                  <a:pos x="218" y="166"/>
                </a:cxn>
                <a:cxn ang="0">
                  <a:pos x="237" y="190"/>
                </a:cxn>
                <a:cxn ang="0">
                  <a:pos x="250" y="214"/>
                </a:cxn>
                <a:cxn ang="0">
                  <a:pos x="259" y="239"/>
                </a:cxn>
                <a:cxn ang="0">
                  <a:pos x="261" y="263"/>
                </a:cxn>
                <a:cxn ang="0">
                  <a:pos x="259" y="288"/>
                </a:cxn>
                <a:cxn ang="0">
                  <a:pos x="252" y="311"/>
                </a:cxn>
                <a:cxn ang="0">
                  <a:pos x="239" y="333"/>
                </a:cxn>
                <a:cxn ang="0">
                  <a:pos x="223" y="353"/>
                </a:cxn>
                <a:cxn ang="0">
                  <a:pos x="202" y="369"/>
                </a:cxn>
                <a:cxn ang="0">
                  <a:pos x="181" y="381"/>
                </a:cxn>
                <a:cxn ang="0">
                  <a:pos x="157" y="388"/>
                </a:cxn>
                <a:cxn ang="0">
                  <a:pos x="132" y="391"/>
                </a:cxn>
                <a:cxn ang="0">
                  <a:pos x="106" y="388"/>
                </a:cxn>
                <a:cxn ang="0">
                  <a:pos x="82" y="381"/>
                </a:cxn>
                <a:cxn ang="0">
                  <a:pos x="59" y="369"/>
                </a:cxn>
                <a:cxn ang="0">
                  <a:pos x="39" y="353"/>
                </a:cxn>
                <a:cxn ang="0">
                  <a:pos x="22" y="333"/>
                </a:cxn>
                <a:cxn ang="0">
                  <a:pos x="10" y="311"/>
                </a:cxn>
                <a:cxn ang="0">
                  <a:pos x="2" y="288"/>
                </a:cxn>
                <a:cxn ang="0">
                  <a:pos x="0" y="263"/>
                </a:cxn>
                <a:cxn ang="0">
                  <a:pos x="2" y="239"/>
                </a:cxn>
                <a:cxn ang="0">
                  <a:pos x="12" y="214"/>
                </a:cxn>
                <a:cxn ang="0">
                  <a:pos x="25" y="190"/>
                </a:cxn>
                <a:cxn ang="0">
                  <a:pos x="44" y="166"/>
                </a:cxn>
                <a:cxn ang="0">
                  <a:pos x="61" y="146"/>
                </a:cxn>
                <a:cxn ang="0">
                  <a:pos x="76" y="129"/>
                </a:cxn>
                <a:cxn ang="0">
                  <a:pos x="88" y="111"/>
                </a:cxn>
                <a:cxn ang="0">
                  <a:pos x="98" y="95"/>
                </a:cxn>
                <a:cxn ang="0">
                  <a:pos x="111" y="69"/>
                </a:cxn>
                <a:cxn ang="0">
                  <a:pos x="125" y="27"/>
                </a:cxn>
              </a:cxnLst>
              <a:rect l="0" t="0" r="r" b="b"/>
              <a:pathLst>
                <a:path w="261" h="391">
                  <a:moveTo>
                    <a:pt x="132" y="0"/>
                  </a:moveTo>
                  <a:lnTo>
                    <a:pt x="137" y="27"/>
                  </a:lnTo>
                  <a:lnTo>
                    <a:pt x="144" y="49"/>
                  </a:lnTo>
                  <a:lnTo>
                    <a:pt x="152" y="69"/>
                  </a:lnTo>
                  <a:lnTo>
                    <a:pt x="160" y="87"/>
                  </a:lnTo>
                  <a:lnTo>
                    <a:pt x="165" y="95"/>
                  </a:lnTo>
                  <a:lnTo>
                    <a:pt x="170" y="103"/>
                  </a:lnTo>
                  <a:lnTo>
                    <a:pt x="174" y="111"/>
                  </a:lnTo>
                  <a:lnTo>
                    <a:pt x="180" y="120"/>
                  </a:lnTo>
                  <a:lnTo>
                    <a:pt x="186" y="129"/>
                  </a:lnTo>
                  <a:lnTo>
                    <a:pt x="193" y="137"/>
                  </a:lnTo>
                  <a:lnTo>
                    <a:pt x="200" y="146"/>
                  </a:lnTo>
                  <a:lnTo>
                    <a:pt x="208" y="156"/>
                  </a:lnTo>
                  <a:lnTo>
                    <a:pt x="218" y="166"/>
                  </a:lnTo>
                  <a:lnTo>
                    <a:pt x="229" y="178"/>
                  </a:lnTo>
                  <a:lnTo>
                    <a:pt x="237" y="190"/>
                  </a:lnTo>
                  <a:lnTo>
                    <a:pt x="245" y="202"/>
                  </a:lnTo>
                  <a:lnTo>
                    <a:pt x="250" y="214"/>
                  </a:lnTo>
                  <a:lnTo>
                    <a:pt x="255" y="226"/>
                  </a:lnTo>
                  <a:lnTo>
                    <a:pt x="259" y="239"/>
                  </a:lnTo>
                  <a:lnTo>
                    <a:pt x="260" y="250"/>
                  </a:lnTo>
                  <a:lnTo>
                    <a:pt x="261" y="263"/>
                  </a:lnTo>
                  <a:lnTo>
                    <a:pt x="260" y="275"/>
                  </a:lnTo>
                  <a:lnTo>
                    <a:pt x="259" y="288"/>
                  </a:lnTo>
                  <a:lnTo>
                    <a:pt x="255" y="300"/>
                  </a:lnTo>
                  <a:lnTo>
                    <a:pt x="252" y="311"/>
                  </a:lnTo>
                  <a:lnTo>
                    <a:pt x="246" y="323"/>
                  </a:lnTo>
                  <a:lnTo>
                    <a:pt x="239" y="333"/>
                  </a:lnTo>
                  <a:lnTo>
                    <a:pt x="232" y="343"/>
                  </a:lnTo>
                  <a:lnTo>
                    <a:pt x="223" y="353"/>
                  </a:lnTo>
                  <a:lnTo>
                    <a:pt x="212" y="362"/>
                  </a:lnTo>
                  <a:lnTo>
                    <a:pt x="202" y="369"/>
                  </a:lnTo>
                  <a:lnTo>
                    <a:pt x="192" y="376"/>
                  </a:lnTo>
                  <a:lnTo>
                    <a:pt x="181" y="381"/>
                  </a:lnTo>
                  <a:lnTo>
                    <a:pt x="170" y="385"/>
                  </a:lnTo>
                  <a:lnTo>
                    <a:pt x="157" y="388"/>
                  </a:lnTo>
                  <a:lnTo>
                    <a:pt x="144" y="389"/>
                  </a:lnTo>
                  <a:lnTo>
                    <a:pt x="132" y="391"/>
                  </a:lnTo>
                  <a:lnTo>
                    <a:pt x="119" y="389"/>
                  </a:lnTo>
                  <a:lnTo>
                    <a:pt x="106" y="388"/>
                  </a:lnTo>
                  <a:lnTo>
                    <a:pt x="93" y="385"/>
                  </a:lnTo>
                  <a:lnTo>
                    <a:pt x="82" y="381"/>
                  </a:lnTo>
                  <a:lnTo>
                    <a:pt x="70" y="376"/>
                  </a:lnTo>
                  <a:lnTo>
                    <a:pt x="59" y="369"/>
                  </a:lnTo>
                  <a:lnTo>
                    <a:pt x="48" y="362"/>
                  </a:lnTo>
                  <a:lnTo>
                    <a:pt x="39" y="353"/>
                  </a:lnTo>
                  <a:lnTo>
                    <a:pt x="30" y="343"/>
                  </a:lnTo>
                  <a:lnTo>
                    <a:pt x="22" y="333"/>
                  </a:lnTo>
                  <a:lnTo>
                    <a:pt x="16" y="323"/>
                  </a:lnTo>
                  <a:lnTo>
                    <a:pt x="10" y="311"/>
                  </a:lnTo>
                  <a:lnTo>
                    <a:pt x="6" y="300"/>
                  </a:lnTo>
                  <a:lnTo>
                    <a:pt x="2" y="288"/>
                  </a:lnTo>
                  <a:lnTo>
                    <a:pt x="1" y="275"/>
                  </a:lnTo>
                  <a:lnTo>
                    <a:pt x="0" y="263"/>
                  </a:lnTo>
                  <a:lnTo>
                    <a:pt x="1" y="250"/>
                  </a:lnTo>
                  <a:lnTo>
                    <a:pt x="2" y="239"/>
                  </a:lnTo>
                  <a:lnTo>
                    <a:pt x="6" y="226"/>
                  </a:lnTo>
                  <a:lnTo>
                    <a:pt x="12" y="214"/>
                  </a:lnTo>
                  <a:lnTo>
                    <a:pt x="17" y="202"/>
                  </a:lnTo>
                  <a:lnTo>
                    <a:pt x="25" y="190"/>
                  </a:lnTo>
                  <a:lnTo>
                    <a:pt x="33" y="178"/>
                  </a:lnTo>
                  <a:lnTo>
                    <a:pt x="44" y="166"/>
                  </a:lnTo>
                  <a:lnTo>
                    <a:pt x="53" y="156"/>
                  </a:lnTo>
                  <a:lnTo>
                    <a:pt x="61" y="146"/>
                  </a:lnTo>
                  <a:lnTo>
                    <a:pt x="68" y="137"/>
                  </a:lnTo>
                  <a:lnTo>
                    <a:pt x="76" y="129"/>
                  </a:lnTo>
                  <a:lnTo>
                    <a:pt x="82" y="120"/>
                  </a:lnTo>
                  <a:lnTo>
                    <a:pt x="88" y="111"/>
                  </a:lnTo>
                  <a:lnTo>
                    <a:pt x="93" y="103"/>
                  </a:lnTo>
                  <a:lnTo>
                    <a:pt x="98" y="95"/>
                  </a:lnTo>
                  <a:lnTo>
                    <a:pt x="103" y="87"/>
                  </a:lnTo>
                  <a:lnTo>
                    <a:pt x="111" y="69"/>
                  </a:lnTo>
                  <a:lnTo>
                    <a:pt x="118" y="49"/>
                  </a:lnTo>
                  <a:lnTo>
                    <a:pt x="125" y="27"/>
                  </a:lnTo>
                  <a:lnTo>
                    <a:pt x="132" y="0"/>
                  </a:lnTo>
                  <a:close/>
                </a:path>
              </a:pathLst>
            </a:custGeom>
            <a:solidFill>
              <a:srgbClr val="3399FF"/>
            </a:solidFill>
            <a:ln w="9525">
              <a:solidFill>
                <a:srgbClr val="3399FF"/>
              </a:solidFill>
              <a:round/>
              <a:headEnd/>
              <a:tailEnd/>
            </a:ln>
          </p:spPr>
          <p:txBody>
            <a:bodyPr/>
            <a:lstStyle/>
            <a:p>
              <a:endParaRPr lang="fr-FR"/>
            </a:p>
          </p:txBody>
        </p:sp>
      </p:grpSp>
      <p:grpSp>
        <p:nvGrpSpPr>
          <p:cNvPr id="6" name="Group 33"/>
          <p:cNvGrpSpPr>
            <a:grpSpLocks/>
          </p:cNvGrpSpPr>
          <p:nvPr/>
        </p:nvGrpSpPr>
        <p:grpSpPr bwMode="auto">
          <a:xfrm flipH="1">
            <a:off x="3216275" y="3813175"/>
            <a:ext cx="263525" cy="182563"/>
            <a:chOff x="2748" y="3102"/>
            <a:chExt cx="743" cy="707"/>
          </a:xfrm>
        </p:grpSpPr>
        <p:sp>
          <p:nvSpPr>
            <p:cNvPr id="655394" name="Freeform 34"/>
            <p:cNvSpPr>
              <a:spLocks/>
            </p:cNvSpPr>
            <p:nvPr/>
          </p:nvSpPr>
          <p:spPr bwMode="auto">
            <a:xfrm>
              <a:off x="2943" y="3102"/>
              <a:ext cx="496" cy="197"/>
            </a:xfrm>
            <a:custGeom>
              <a:avLst/>
              <a:gdLst/>
              <a:ahLst/>
              <a:cxnLst>
                <a:cxn ang="0">
                  <a:pos x="893" y="106"/>
                </a:cxn>
                <a:cxn ang="0">
                  <a:pos x="853" y="110"/>
                </a:cxn>
                <a:cxn ang="0">
                  <a:pos x="799" y="114"/>
                </a:cxn>
                <a:cxn ang="0">
                  <a:pos x="738" y="121"/>
                </a:cxn>
                <a:cxn ang="0">
                  <a:pos x="675" y="131"/>
                </a:cxn>
                <a:cxn ang="0">
                  <a:pos x="631" y="126"/>
                </a:cxn>
                <a:cxn ang="0">
                  <a:pos x="611" y="94"/>
                </a:cxn>
                <a:cxn ang="0">
                  <a:pos x="580" y="68"/>
                </a:cxn>
                <a:cxn ang="0">
                  <a:pos x="575" y="52"/>
                </a:cxn>
                <a:cxn ang="0">
                  <a:pos x="575" y="34"/>
                </a:cxn>
                <a:cxn ang="0">
                  <a:pos x="554" y="13"/>
                </a:cxn>
                <a:cxn ang="0">
                  <a:pos x="517" y="2"/>
                </a:cxn>
                <a:cxn ang="0">
                  <a:pos x="474" y="4"/>
                </a:cxn>
                <a:cxn ang="0">
                  <a:pos x="443" y="19"/>
                </a:cxn>
                <a:cxn ang="0">
                  <a:pos x="431" y="43"/>
                </a:cxn>
                <a:cxn ang="0">
                  <a:pos x="433" y="55"/>
                </a:cxn>
                <a:cxn ang="0">
                  <a:pos x="413" y="70"/>
                </a:cxn>
                <a:cxn ang="0">
                  <a:pos x="388" y="90"/>
                </a:cxn>
                <a:cxn ang="0">
                  <a:pos x="369" y="117"/>
                </a:cxn>
                <a:cxn ang="0">
                  <a:pos x="307" y="105"/>
                </a:cxn>
                <a:cxn ang="0">
                  <a:pos x="242" y="96"/>
                </a:cxn>
                <a:cxn ang="0">
                  <a:pos x="178" y="90"/>
                </a:cxn>
                <a:cxn ang="0">
                  <a:pos x="125" y="86"/>
                </a:cxn>
                <a:cxn ang="0">
                  <a:pos x="89" y="83"/>
                </a:cxn>
                <a:cxn ang="0">
                  <a:pos x="50" y="91"/>
                </a:cxn>
                <a:cxn ang="0">
                  <a:pos x="13" y="126"/>
                </a:cxn>
                <a:cxn ang="0">
                  <a:pos x="0" y="180"/>
                </a:cxn>
                <a:cxn ang="0">
                  <a:pos x="13" y="233"/>
                </a:cxn>
                <a:cxn ang="0">
                  <a:pos x="50" y="268"/>
                </a:cxn>
                <a:cxn ang="0">
                  <a:pos x="89" y="276"/>
                </a:cxn>
                <a:cxn ang="0">
                  <a:pos x="126" y="271"/>
                </a:cxn>
                <a:cxn ang="0">
                  <a:pos x="180" y="262"/>
                </a:cxn>
                <a:cxn ang="0">
                  <a:pos x="245" y="249"/>
                </a:cxn>
                <a:cxn ang="0">
                  <a:pos x="313" y="234"/>
                </a:cxn>
                <a:cxn ang="0">
                  <a:pos x="375" y="217"/>
                </a:cxn>
                <a:cxn ang="0">
                  <a:pos x="395" y="239"/>
                </a:cxn>
                <a:cxn ang="0">
                  <a:pos x="419" y="256"/>
                </a:cxn>
                <a:cxn ang="0">
                  <a:pos x="437" y="393"/>
                </a:cxn>
                <a:cxn ang="0">
                  <a:pos x="557" y="267"/>
                </a:cxn>
                <a:cxn ang="0">
                  <a:pos x="579" y="255"/>
                </a:cxn>
                <a:cxn ang="0">
                  <a:pos x="599" y="241"/>
                </a:cxn>
                <a:cxn ang="0">
                  <a:pos x="646" y="249"/>
                </a:cxn>
                <a:cxn ang="0">
                  <a:pos x="714" y="267"/>
                </a:cxn>
                <a:cxn ang="0">
                  <a:pos x="783" y="282"/>
                </a:cxn>
                <a:cxn ang="0">
                  <a:pos x="845" y="292"/>
                </a:cxn>
                <a:cxn ang="0">
                  <a:pos x="891" y="299"/>
                </a:cxn>
                <a:cxn ang="0">
                  <a:pos x="926" y="298"/>
                </a:cxn>
                <a:cxn ang="0">
                  <a:pos x="967" y="271"/>
                </a:cxn>
                <a:cxn ang="0">
                  <a:pos x="990" y="223"/>
                </a:cxn>
                <a:cxn ang="0">
                  <a:pos x="985" y="165"/>
                </a:cxn>
                <a:cxn ang="0">
                  <a:pos x="955" y="123"/>
                </a:cxn>
                <a:cxn ang="0">
                  <a:pos x="909" y="106"/>
                </a:cxn>
              </a:cxnLst>
              <a:rect l="0" t="0" r="r" b="b"/>
              <a:pathLst>
                <a:path w="992" h="393">
                  <a:moveTo>
                    <a:pt x="909" y="106"/>
                  </a:moveTo>
                  <a:lnTo>
                    <a:pt x="902" y="106"/>
                  </a:lnTo>
                  <a:lnTo>
                    <a:pt x="893" y="106"/>
                  </a:lnTo>
                  <a:lnTo>
                    <a:pt x="881" y="108"/>
                  </a:lnTo>
                  <a:lnTo>
                    <a:pt x="868" y="109"/>
                  </a:lnTo>
                  <a:lnTo>
                    <a:pt x="853" y="110"/>
                  </a:lnTo>
                  <a:lnTo>
                    <a:pt x="836" y="111"/>
                  </a:lnTo>
                  <a:lnTo>
                    <a:pt x="819" y="112"/>
                  </a:lnTo>
                  <a:lnTo>
                    <a:pt x="799" y="114"/>
                  </a:lnTo>
                  <a:lnTo>
                    <a:pt x="780" y="117"/>
                  </a:lnTo>
                  <a:lnTo>
                    <a:pt x="759" y="119"/>
                  </a:lnTo>
                  <a:lnTo>
                    <a:pt x="738" y="121"/>
                  </a:lnTo>
                  <a:lnTo>
                    <a:pt x="716" y="124"/>
                  </a:lnTo>
                  <a:lnTo>
                    <a:pt x="696" y="127"/>
                  </a:lnTo>
                  <a:lnTo>
                    <a:pt x="675" y="131"/>
                  </a:lnTo>
                  <a:lnTo>
                    <a:pt x="654" y="134"/>
                  </a:lnTo>
                  <a:lnTo>
                    <a:pt x="634" y="138"/>
                  </a:lnTo>
                  <a:lnTo>
                    <a:pt x="631" y="126"/>
                  </a:lnTo>
                  <a:lnTo>
                    <a:pt x="625" y="114"/>
                  </a:lnTo>
                  <a:lnTo>
                    <a:pt x="619" y="104"/>
                  </a:lnTo>
                  <a:lnTo>
                    <a:pt x="611" y="94"/>
                  </a:lnTo>
                  <a:lnTo>
                    <a:pt x="602" y="85"/>
                  </a:lnTo>
                  <a:lnTo>
                    <a:pt x="592" y="75"/>
                  </a:lnTo>
                  <a:lnTo>
                    <a:pt x="580" y="68"/>
                  </a:lnTo>
                  <a:lnTo>
                    <a:pt x="569" y="61"/>
                  </a:lnTo>
                  <a:lnTo>
                    <a:pt x="572" y="57"/>
                  </a:lnTo>
                  <a:lnTo>
                    <a:pt x="575" y="52"/>
                  </a:lnTo>
                  <a:lnTo>
                    <a:pt x="576" y="48"/>
                  </a:lnTo>
                  <a:lnTo>
                    <a:pt x="576" y="43"/>
                  </a:lnTo>
                  <a:lnTo>
                    <a:pt x="575" y="34"/>
                  </a:lnTo>
                  <a:lnTo>
                    <a:pt x="570" y="26"/>
                  </a:lnTo>
                  <a:lnTo>
                    <a:pt x="563" y="19"/>
                  </a:lnTo>
                  <a:lnTo>
                    <a:pt x="554" y="13"/>
                  </a:lnTo>
                  <a:lnTo>
                    <a:pt x="543" y="7"/>
                  </a:lnTo>
                  <a:lnTo>
                    <a:pt x="531" y="4"/>
                  </a:lnTo>
                  <a:lnTo>
                    <a:pt x="517" y="2"/>
                  </a:lnTo>
                  <a:lnTo>
                    <a:pt x="503" y="0"/>
                  </a:lnTo>
                  <a:lnTo>
                    <a:pt x="488" y="2"/>
                  </a:lnTo>
                  <a:lnTo>
                    <a:pt x="474" y="4"/>
                  </a:lnTo>
                  <a:lnTo>
                    <a:pt x="463" y="7"/>
                  </a:lnTo>
                  <a:lnTo>
                    <a:pt x="451" y="13"/>
                  </a:lnTo>
                  <a:lnTo>
                    <a:pt x="443" y="19"/>
                  </a:lnTo>
                  <a:lnTo>
                    <a:pt x="436" y="26"/>
                  </a:lnTo>
                  <a:lnTo>
                    <a:pt x="432" y="34"/>
                  </a:lnTo>
                  <a:lnTo>
                    <a:pt x="431" y="43"/>
                  </a:lnTo>
                  <a:lnTo>
                    <a:pt x="431" y="48"/>
                  </a:lnTo>
                  <a:lnTo>
                    <a:pt x="432" y="51"/>
                  </a:lnTo>
                  <a:lnTo>
                    <a:pt x="433" y="55"/>
                  </a:lnTo>
                  <a:lnTo>
                    <a:pt x="434" y="58"/>
                  </a:lnTo>
                  <a:lnTo>
                    <a:pt x="424" y="63"/>
                  </a:lnTo>
                  <a:lnTo>
                    <a:pt x="413" y="70"/>
                  </a:lnTo>
                  <a:lnTo>
                    <a:pt x="404" y="75"/>
                  </a:lnTo>
                  <a:lnTo>
                    <a:pt x="396" y="82"/>
                  </a:lnTo>
                  <a:lnTo>
                    <a:pt x="388" y="90"/>
                  </a:lnTo>
                  <a:lnTo>
                    <a:pt x="381" y="98"/>
                  </a:lnTo>
                  <a:lnTo>
                    <a:pt x="375" y="108"/>
                  </a:lnTo>
                  <a:lnTo>
                    <a:pt x="369" y="117"/>
                  </a:lnTo>
                  <a:lnTo>
                    <a:pt x="350" y="113"/>
                  </a:lnTo>
                  <a:lnTo>
                    <a:pt x="329" y="109"/>
                  </a:lnTo>
                  <a:lnTo>
                    <a:pt x="307" y="105"/>
                  </a:lnTo>
                  <a:lnTo>
                    <a:pt x="285" y="102"/>
                  </a:lnTo>
                  <a:lnTo>
                    <a:pt x="263" y="100"/>
                  </a:lnTo>
                  <a:lnTo>
                    <a:pt x="242" y="96"/>
                  </a:lnTo>
                  <a:lnTo>
                    <a:pt x="220" y="94"/>
                  </a:lnTo>
                  <a:lnTo>
                    <a:pt x="199" y="91"/>
                  </a:lnTo>
                  <a:lnTo>
                    <a:pt x="178" y="90"/>
                  </a:lnTo>
                  <a:lnTo>
                    <a:pt x="159" y="88"/>
                  </a:lnTo>
                  <a:lnTo>
                    <a:pt x="141" y="87"/>
                  </a:lnTo>
                  <a:lnTo>
                    <a:pt x="125" y="86"/>
                  </a:lnTo>
                  <a:lnTo>
                    <a:pt x="111" y="85"/>
                  </a:lnTo>
                  <a:lnTo>
                    <a:pt x="99" y="83"/>
                  </a:lnTo>
                  <a:lnTo>
                    <a:pt x="89" y="83"/>
                  </a:lnTo>
                  <a:lnTo>
                    <a:pt x="83" y="83"/>
                  </a:lnTo>
                  <a:lnTo>
                    <a:pt x="65" y="86"/>
                  </a:lnTo>
                  <a:lnTo>
                    <a:pt x="50" y="91"/>
                  </a:lnTo>
                  <a:lnTo>
                    <a:pt x="36" y="100"/>
                  </a:lnTo>
                  <a:lnTo>
                    <a:pt x="24" y="111"/>
                  </a:lnTo>
                  <a:lnTo>
                    <a:pt x="13" y="126"/>
                  </a:lnTo>
                  <a:lnTo>
                    <a:pt x="7" y="142"/>
                  </a:lnTo>
                  <a:lnTo>
                    <a:pt x="1" y="161"/>
                  </a:lnTo>
                  <a:lnTo>
                    <a:pt x="0" y="180"/>
                  </a:lnTo>
                  <a:lnTo>
                    <a:pt x="1" y="200"/>
                  </a:lnTo>
                  <a:lnTo>
                    <a:pt x="7" y="217"/>
                  </a:lnTo>
                  <a:lnTo>
                    <a:pt x="13" y="233"/>
                  </a:lnTo>
                  <a:lnTo>
                    <a:pt x="24" y="248"/>
                  </a:lnTo>
                  <a:lnTo>
                    <a:pt x="36" y="260"/>
                  </a:lnTo>
                  <a:lnTo>
                    <a:pt x="50" y="268"/>
                  </a:lnTo>
                  <a:lnTo>
                    <a:pt x="65" y="274"/>
                  </a:lnTo>
                  <a:lnTo>
                    <a:pt x="83" y="276"/>
                  </a:lnTo>
                  <a:lnTo>
                    <a:pt x="89" y="276"/>
                  </a:lnTo>
                  <a:lnTo>
                    <a:pt x="100" y="275"/>
                  </a:lnTo>
                  <a:lnTo>
                    <a:pt x="111" y="274"/>
                  </a:lnTo>
                  <a:lnTo>
                    <a:pt x="126" y="271"/>
                  </a:lnTo>
                  <a:lnTo>
                    <a:pt x="144" y="269"/>
                  </a:lnTo>
                  <a:lnTo>
                    <a:pt x="161" y="265"/>
                  </a:lnTo>
                  <a:lnTo>
                    <a:pt x="180" y="262"/>
                  </a:lnTo>
                  <a:lnTo>
                    <a:pt x="201" y="259"/>
                  </a:lnTo>
                  <a:lnTo>
                    <a:pt x="223" y="254"/>
                  </a:lnTo>
                  <a:lnTo>
                    <a:pt x="245" y="249"/>
                  </a:lnTo>
                  <a:lnTo>
                    <a:pt x="268" y="245"/>
                  </a:lnTo>
                  <a:lnTo>
                    <a:pt x="290" y="240"/>
                  </a:lnTo>
                  <a:lnTo>
                    <a:pt x="313" y="234"/>
                  </a:lnTo>
                  <a:lnTo>
                    <a:pt x="335" y="229"/>
                  </a:lnTo>
                  <a:lnTo>
                    <a:pt x="356" y="223"/>
                  </a:lnTo>
                  <a:lnTo>
                    <a:pt x="375" y="217"/>
                  </a:lnTo>
                  <a:lnTo>
                    <a:pt x="381" y="225"/>
                  </a:lnTo>
                  <a:lnTo>
                    <a:pt x="388" y="232"/>
                  </a:lnTo>
                  <a:lnTo>
                    <a:pt x="395" y="239"/>
                  </a:lnTo>
                  <a:lnTo>
                    <a:pt x="402" y="245"/>
                  </a:lnTo>
                  <a:lnTo>
                    <a:pt x="410" y="252"/>
                  </a:lnTo>
                  <a:lnTo>
                    <a:pt x="419" y="256"/>
                  </a:lnTo>
                  <a:lnTo>
                    <a:pt x="428" y="261"/>
                  </a:lnTo>
                  <a:lnTo>
                    <a:pt x="437" y="265"/>
                  </a:lnTo>
                  <a:lnTo>
                    <a:pt x="437" y="393"/>
                  </a:lnTo>
                  <a:lnTo>
                    <a:pt x="549" y="393"/>
                  </a:lnTo>
                  <a:lnTo>
                    <a:pt x="549" y="269"/>
                  </a:lnTo>
                  <a:lnTo>
                    <a:pt x="557" y="267"/>
                  </a:lnTo>
                  <a:lnTo>
                    <a:pt x="564" y="263"/>
                  </a:lnTo>
                  <a:lnTo>
                    <a:pt x="572" y="260"/>
                  </a:lnTo>
                  <a:lnTo>
                    <a:pt x="579" y="255"/>
                  </a:lnTo>
                  <a:lnTo>
                    <a:pt x="586" y="252"/>
                  </a:lnTo>
                  <a:lnTo>
                    <a:pt x="593" y="247"/>
                  </a:lnTo>
                  <a:lnTo>
                    <a:pt x="599" y="241"/>
                  </a:lnTo>
                  <a:lnTo>
                    <a:pt x="604" y="237"/>
                  </a:lnTo>
                  <a:lnTo>
                    <a:pt x="624" y="244"/>
                  </a:lnTo>
                  <a:lnTo>
                    <a:pt x="646" y="249"/>
                  </a:lnTo>
                  <a:lnTo>
                    <a:pt x="668" y="255"/>
                  </a:lnTo>
                  <a:lnTo>
                    <a:pt x="691" y="261"/>
                  </a:lnTo>
                  <a:lnTo>
                    <a:pt x="714" y="267"/>
                  </a:lnTo>
                  <a:lnTo>
                    <a:pt x="738" y="272"/>
                  </a:lnTo>
                  <a:lnTo>
                    <a:pt x="761" y="277"/>
                  </a:lnTo>
                  <a:lnTo>
                    <a:pt x="783" y="282"/>
                  </a:lnTo>
                  <a:lnTo>
                    <a:pt x="805" y="285"/>
                  </a:lnTo>
                  <a:lnTo>
                    <a:pt x="826" y="290"/>
                  </a:lnTo>
                  <a:lnTo>
                    <a:pt x="845" y="292"/>
                  </a:lnTo>
                  <a:lnTo>
                    <a:pt x="863" y="295"/>
                  </a:lnTo>
                  <a:lnTo>
                    <a:pt x="878" y="297"/>
                  </a:lnTo>
                  <a:lnTo>
                    <a:pt x="891" y="299"/>
                  </a:lnTo>
                  <a:lnTo>
                    <a:pt x="902" y="300"/>
                  </a:lnTo>
                  <a:lnTo>
                    <a:pt x="909" y="300"/>
                  </a:lnTo>
                  <a:lnTo>
                    <a:pt x="926" y="298"/>
                  </a:lnTo>
                  <a:lnTo>
                    <a:pt x="941" y="292"/>
                  </a:lnTo>
                  <a:lnTo>
                    <a:pt x="955" y="284"/>
                  </a:lnTo>
                  <a:lnTo>
                    <a:pt x="967" y="271"/>
                  </a:lnTo>
                  <a:lnTo>
                    <a:pt x="978" y="257"/>
                  </a:lnTo>
                  <a:lnTo>
                    <a:pt x="985" y="241"/>
                  </a:lnTo>
                  <a:lnTo>
                    <a:pt x="990" y="223"/>
                  </a:lnTo>
                  <a:lnTo>
                    <a:pt x="992" y="203"/>
                  </a:lnTo>
                  <a:lnTo>
                    <a:pt x="990" y="184"/>
                  </a:lnTo>
                  <a:lnTo>
                    <a:pt x="985" y="165"/>
                  </a:lnTo>
                  <a:lnTo>
                    <a:pt x="978" y="149"/>
                  </a:lnTo>
                  <a:lnTo>
                    <a:pt x="967" y="135"/>
                  </a:lnTo>
                  <a:lnTo>
                    <a:pt x="955" y="123"/>
                  </a:lnTo>
                  <a:lnTo>
                    <a:pt x="941" y="114"/>
                  </a:lnTo>
                  <a:lnTo>
                    <a:pt x="926" y="109"/>
                  </a:lnTo>
                  <a:lnTo>
                    <a:pt x="909" y="106"/>
                  </a:lnTo>
                  <a:close/>
                </a:path>
              </a:pathLst>
            </a:custGeom>
            <a:solidFill>
              <a:srgbClr val="FF9900"/>
            </a:solidFill>
            <a:ln w="9525">
              <a:solidFill>
                <a:srgbClr val="FF9900"/>
              </a:solidFill>
              <a:round/>
              <a:headEnd/>
              <a:tailEnd/>
            </a:ln>
          </p:spPr>
          <p:txBody>
            <a:bodyPr/>
            <a:lstStyle/>
            <a:p>
              <a:endParaRPr lang="fr-FR"/>
            </a:p>
          </p:txBody>
        </p:sp>
        <p:sp>
          <p:nvSpPr>
            <p:cNvPr id="655395" name="Freeform 35"/>
            <p:cNvSpPr>
              <a:spLocks/>
            </p:cNvSpPr>
            <p:nvPr/>
          </p:nvSpPr>
          <p:spPr bwMode="auto">
            <a:xfrm>
              <a:off x="2748" y="3278"/>
              <a:ext cx="743" cy="531"/>
            </a:xfrm>
            <a:custGeom>
              <a:avLst/>
              <a:gdLst/>
              <a:ahLst/>
              <a:cxnLst>
                <a:cxn ang="0">
                  <a:pos x="1345" y="655"/>
                </a:cxn>
                <a:cxn ang="0">
                  <a:pos x="1284" y="596"/>
                </a:cxn>
                <a:cxn ang="0">
                  <a:pos x="1248" y="543"/>
                </a:cxn>
                <a:cxn ang="0">
                  <a:pos x="1214" y="502"/>
                </a:cxn>
                <a:cxn ang="0">
                  <a:pos x="1152" y="466"/>
                </a:cxn>
                <a:cxn ang="0">
                  <a:pos x="1081" y="442"/>
                </a:cxn>
                <a:cxn ang="0">
                  <a:pos x="1006" y="181"/>
                </a:cxn>
                <a:cxn ang="0">
                  <a:pos x="1017" y="66"/>
                </a:cxn>
                <a:cxn ang="0">
                  <a:pos x="783" y="66"/>
                </a:cxn>
                <a:cxn ang="0">
                  <a:pos x="777" y="181"/>
                </a:cxn>
                <a:cxn ang="0">
                  <a:pos x="664" y="418"/>
                </a:cxn>
                <a:cxn ang="0">
                  <a:pos x="425" y="416"/>
                </a:cxn>
                <a:cxn ang="0">
                  <a:pos x="385" y="404"/>
                </a:cxn>
                <a:cxn ang="0">
                  <a:pos x="233" y="319"/>
                </a:cxn>
                <a:cxn ang="0">
                  <a:pos x="183" y="347"/>
                </a:cxn>
                <a:cxn ang="0">
                  <a:pos x="165" y="347"/>
                </a:cxn>
                <a:cxn ang="0">
                  <a:pos x="129" y="361"/>
                </a:cxn>
                <a:cxn ang="0">
                  <a:pos x="111" y="339"/>
                </a:cxn>
                <a:cxn ang="0">
                  <a:pos x="74" y="378"/>
                </a:cxn>
                <a:cxn ang="0">
                  <a:pos x="56" y="335"/>
                </a:cxn>
                <a:cxn ang="0">
                  <a:pos x="38" y="378"/>
                </a:cxn>
                <a:cxn ang="0">
                  <a:pos x="43" y="771"/>
                </a:cxn>
                <a:cxn ang="0">
                  <a:pos x="61" y="791"/>
                </a:cxn>
                <a:cxn ang="0">
                  <a:pos x="99" y="755"/>
                </a:cxn>
                <a:cxn ang="0">
                  <a:pos x="115" y="793"/>
                </a:cxn>
                <a:cxn ang="0">
                  <a:pos x="133" y="755"/>
                </a:cxn>
                <a:cxn ang="0">
                  <a:pos x="169" y="791"/>
                </a:cxn>
                <a:cxn ang="0">
                  <a:pos x="187" y="771"/>
                </a:cxn>
                <a:cxn ang="0">
                  <a:pos x="372" y="814"/>
                </a:cxn>
                <a:cxn ang="0">
                  <a:pos x="395" y="747"/>
                </a:cxn>
                <a:cxn ang="0">
                  <a:pos x="432" y="735"/>
                </a:cxn>
                <a:cxn ang="0">
                  <a:pos x="575" y="737"/>
                </a:cxn>
                <a:cxn ang="0">
                  <a:pos x="618" y="752"/>
                </a:cxn>
                <a:cxn ang="0">
                  <a:pos x="683" y="772"/>
                </a:cxn>
                <a:cxn ang="0">
                  <a:pos x="752" y="792"/>
                </a:cxn>
                <a:cxn ang="0">
                  <a:pos x="803" y="805"/>
                </a:cxn>
                <a:cxn ang="0">
                  <a:pos x="850" y="807"/>
                </a:cxn>
                <a:cxn ang="0">
                  <a:pos x="895" y="792"/>
                </a:cxn>
                <a:cxn ang="0">
                  <a:pos x="932" y="770"/>
                </a:cxn>
                <a:cxn ang="0">
                  <a:pos x="964" y="756"/>
                </a:cxn>
                <a:cxn ang="0">
                  <a:pos x="995" y="755"/>
                </a:cxn>
                <a:cxn ang="0">
                  <a:pos x="1035" y="784"/>
                </a:cxn>
                <a:cxn ang="0">
                  <a:pos x="1070" y="833"/>
                </a:cxn>
                <a:cxn ang="0">
                  <a:pos x="1073" y="960"/>
                </a:cxn>
                <a:cxn ang="0">
                  <a:pos x="1092" y="1051"/>
                </a:cxn>
                <a:cxn ang="0">
                  <a:pos x="1129" y="1058"/>
                </a:cxn>
                <a:cxn ang="0">
                  <a:pos x="1191" y="1063"/>
                </a:cxn>
                <a:cxn ang="0">
                  <a:pos x="1266" y="1060"/>
                </a:cxn>
                <a:cxn ang="0">
                  <a:pos x="1365" y="1041"/>
                </a:cxn>
                <a:cxn ang="0">
                  <a:pos x="1460" y="999"/>
                </a:cxn>
                <a:cxn ang="0">
                  <a:pos x="1483" y="907"/>
                </a:cxn>
                <a:cxn ang="0">
                  <a:pos x="1434" y="758"/>
                </a:cxn>
              </a:cxnLst>
              <a:rect l="0" t="0" r="r" b="b"/>
              <a:pathLst>
                <a:path w="1486" h="1063">
                  <a:moveTo>
                    <a:pt x="1392" y="696"/>
                  </a:moveTo>
                  <a:lnTo>
                    <a:pt x="1376" y="682"/>
                  </a:lnTo>
                  <a:lnTo>
                    <a:pt x="1360" y="668"/>
                  </a:lnTo>
                  <a:lnTo>
                    <a:pt x="1345" y="655"/>
                  </a:lnTo>
                  <a:lnTo>
                    <a:pt x="1328" y="641"/>
                  </a:lnTo>
                  <a:lnTo>
                    <a:pt x="1313" y="627"/>
                  </a:lnTo>
                  <a:lnTo>
                    <a:pt x="1299" y="612"/>
                  </a:lnTo>
                  <a:lnTo>
                    <a:pt x="1284" y="596"/>
                  </a:lnTo>
                  <a:lnTo>
                    <a:pt x="1270" y="578"/>
                  </a:lnTo>
                  <a:lnTo>
                    <a:pt x="1263" y="566"/>
                  </a:lnTo>
                  <a:lnTo>
                    <a:pt x="1255" y="554"/>
                  </a:lnTo>
                  <a:lnTo>
                    <a:pt x="1248" y="543"/>
                  </a:lnTo>
                  <a:lnTo>
                    <a:pt x="1240" y="532"/>
                  </a:lnTo>
                  <a:lnTo>
                    <a:pt x="1232" y="522"/>
                  </a:lnTo>
                  <a:lnTo>
                    <a:pt x="1224" y="512"/>
                  </a:lnTo>
                  <a:lnTo>
                    <a:pt x="1214" y="502"/>
                  </a:lnTo>
                  <a:lnTo>
                    <a:pt x="1204" y="493"/>
                  </a:lnTo>
                  <a:lnTo>
                    <a:pt x="1187" y="483"/>
                  </a:lnTo>
                  <a:lnTo>
                    <a:pt x="1169" y="474"/>
                  </a:lnTo>
                  <a:lnTo>
                    <a:pt x="1152" y="466"/>
                  </a:lnTo>
                  <a:lnTo>
                    <a:pt x="1135" y="457"/>
                  </a:lnTo>
                  <a:lnTo>
                    <a:pt x="1116" y="451"/>
                  </a:lnTo>
                  <a:lnTo>
                    <a:pt x="1098" y="446"/>
                  </a:lnTo>
                  <a:lnTo>
                    <a:pt x="1081" y="442"/>
                  </a:lnTo>
                  <a:lnTo>
                    <a:pt x="1062" y="441"/>
                  </a:lnTo>
                  <a:lnTo>
                    <a:pt x="1062" y="249"/>
                  </a:lnTo>
                  <a:lnTo>
                    <a:pt x="1006" y="249"/>
                  </a:lnTo>
                  <a:lnTo>
                    <a:pt x="1006" y="181"/>
                  </a:lnTo>
                  <a:lnTo>
                    <a:pt x="974" y="181"/>
                  </a:lnTo>
                  <a:lnTo>
                    <a:pt x="974" y="141"/>
                  </a:lnTo>
                  <a:lnTo>
                    <a:pt x="1017" y="141"/>
                  </a:lnTo>
                  <a:lnTo>
                    <a:pt x="1017" y="66"/>
                  </a:lnTo>
                  <a:lnTo>
                    <a:pt x="981" y="66"/>
                  </a:lnTo>
                  <a:lnTo>
                    <a:pt x="981" y="0"/>
                  </a:lnTo>
                  <a:lnTo>
                    <a:pt x="783" y="0"/>
                  </a:lnTo>
                  <a:lnTo>
                    <a:pt x="783" y="66"/>
                  </a:lnTo>
                  <a:lnTo>
                    <a:pt x="743" y="66"/>
                  </a:lnTo>
                  <a:lnTo>
                    <a:pt x="743" y="141"/>
                  </a:lnTo>
                  <a:lnTo>
                    <a:pt x="777" y="141"/>
                  </a:lnTo>
                  <a:lnTo>
                    <a:pt x="777" y="181"/>
                  </a:lnTo>
                  <a:lnTo>
                    <a:pt x="739" y="181"/>
                  </a:lnTo>
                  <a:lnTo>
                    <a:pt x="739" y="249"/>
                  </a:lnTo>
                  <a:lnTo>
                    <a:pt x="664" y="249"/>
                  </a:lnTo>
                  <a:lnTo>
                    <a:pt x="664" y="418"/>
                  </a:lnTo>
                  <a:lnTo>
                    <a:pt x="433" y="418"/>
                  </a:lnTo>
                  <a:lnTo>
                    <a:pt x="433" y="419"/>
                  </a:lnTo>
                  <a:lnTo>
                    <a:pt x="431" y="418"/>
                  </a:lnTo>
                  <a:lnTo>
                    <a:pt x="425" y="416"/>
                  </a:lnTo>
                  <a:lnTo>
                    <a:pt x="416" y="412"/>
                  </a:lnTo>
                  <a:lnTo>
                    <a:pt x="406" y="409"/>
                  </a:lnTo>
                  <a:lnTo>
                    <a:pt x="394" y="407"/>
                  </a:lnTo>
                  <a:lnTo>
                    <a:pt x="385" y="404"/>
                  </a:lnTo>
                  <a:lnTo>
                    <a:pt x="377" y="403"/>
                  </a:lnTo>
                  <a:lnTo>
                    <a:pt x="372" y="403"/>
                  </a:lnTo>
                  <a:lnTo>
                    <a:pt x="372" y="319"/>
                  </a:lnTo>
                  <a:lnTo>
                    <a:pt x="233" y="319"/>
                  </a:lnTo>
                  <a:lnTo>
                    <a:pt x="233" y="378"/>
                  </a:lnTo>
                  <a:lnTo>
                    <a:pt x="191" y="378"/>
                  </a:lnTo>
                  <a:lnTo>
                    <a:pt x="188" y="361"/>
                  </a:lnTo>
                  <a:lnTo>
                    <a:pt x="183" y="347"/>
                  </a:lnTo>
                  <a:lnTo>
                    <a:pt x="179" y="339"/>
                  </a:lnTo>
                  <a:lnTo>
                    <a:pt x="174" y="335"/>
                  </a:lnTo>
                  <a:lnTo>
                    <a:pt x="169" y="339"/>
                  </a:lnTo>
                  <a:lnTo>
                    <a:pt x="165" y="347"/>
                  </a:lnTo>
                  <a:lnTo>
                    <a:pt x="160" y="361"/>
                  </a:lnTo>
                  <a:lnTo>
                    <a:pt x="156" y="378"/>
                  </a:lnTo>
                  <a:lnTo>
                    <a:pt x="134" y="378"/>
                  </a:lnTo>
                  <a:lnTo>
                    <a:pt x="129" y="361"/>
                  </a:lnTo>
                  <a:lnTo>
                    <a:pt x="124" y="347"/>
                  </a:lnTo>
                  <a:lnTo>
                    <a:pt x="120" y="339"/>
                  </a:lnTo>
                  <a:lnTo>
                    <a:pt x="115" y="335"/>
                  </a:lnTo>
                  <a:lnTo>
                    <a:pt x="111" y="339"/>
                  </a:lnTo>
                  <a:lnTo>
                    <a:pt x="106" y="347"/>
                  </a:lnTo>
                  <a:lnTo>
                    <a:pt x="101" y="361"/>
                  </a:lnTo>
                  <a:lnTo>
                    <a:pt x="98" y="378"/>
                  </a:lnTo>
                  <a:lnTo>
                    <a:pt x="74" y="378"/>
                  </a:lnTo>
                  <a:lnTo>
                    <a:pt x="70" y="361"/>
                  </a:lnTo>
                  <a:lnTo>
                    <a:pt x="66" y="347"/>
                  </a:lnTo>
                  <a:lnTo>
                    <a:pt x="61" y="339"/>
                  </a:lnTo>
                  <a:lnTo>
                    <a:pt x="56" y="335"/>
                  </a:lnTo>
                  <a:lnTo>
                    <a:pt x="52" y="339"/>
                  </a:lnTo>
                  <a:lnTo>
                    <a:pt x="47" y="347"/>
                  </a:lnTo>
                  <a:lnTo>
                    <a:pt x="43" y="361"/>
                  </a:lnTo>
                  <a:lnTo>
                    <a:pt x="38" y="378"/>
                  </a:lnTo>
                  <a:lnTo>
                    <a:pt x="0" y="378"/>
                  </a:lnTo>
                  <a:lnTo>
                    <a:pt x="0" y="755"/>
                  </a:lnTo>
                  <a:lnTo>
                    <a:pt x="39" y="755"/>
                  </a:lnTo>
                  <a:lnTo>
                    <a:pt x="43" y="771"/>
                  </a:lnTo>
                  <a:lnTo>
                    <a:pt x="47" y="782"/>
                  </a:lnTo>
                  <a:lnTo>
                    <a:pt x="52" y="791"/>
                  </a:lnTo>
                  <a:lnTo>
                    <a:pt x="56" y="793"/>
                  </a:lnTo>
                  <a:lnTo>
                    <a:pt x="61" y="791"/>
                  </a:lnTo>
                  <a:lnTo>
                    <a:pt x="66" y="782"/>
                  </a:lnTo>
                  <a:lnTo>
                    <a:pt x="69" y="771"/>
                  </a:lnTo>
                  <a:lnTo>
                    <a:pt x="74" y="755"/>
                  </a:lnTo>
                  <a:lnTo>
                    <a:pt x="99" y="755"/>
                  </a:lnTo>
                  <a:lnTo>
                    <a:pt x="103" y="771"/>
                  </a:lnTo>
                  <a:lnTo>
                    <a:pt x="107" y="782"/>
                  </a:lnTo>
                  <a:lnTo>
                    <a:pt x="111" y="791"/>
                  </a:lnTo>
                  <a:lnTo>
                    <a:pt x="115" y="793"/>
                  </a:lnTo>
                  <a:lnTo>
                    <a:pt x="120" y="791"/>
                  </a:lnTo>
                  <a:lnTo>
                    <a:pt x="124" y="782"/>
                  </a:lnTo>
                  <a:lnTo>
                    <a:pt x="129" y="771"/>
                  </a:lnTo>
                  <a:lnTo>
                    <a:pt x="133" y="755"/>
                  </a:lnTo>
                  <a:lnTo>
                    <a:pt x="157" y="755"/>
                  </a:lnTo>
                  <a:lnTo>
                    <a:pt x="160" y="771"/>
                  </a:lnTo>
                  <a:lnTo>
                    <a:pt x="165" y="782"/>
                  </a:lnTo>
                  <a:lnTo>
                    <a:pt x="169" y="791"/>
                  </a:lnTo>
                  <a:lnTo>
                    <a:pt x="174" y="793"/>
                  </a:lnTo>
                  <a:lnTo>
                    <a:pt x="179" y="791"/>
                  </a:lnTo>
                  <a:lnTo>
                    <a:pt x="183" y="782"/>
                  </a:lnTo>
                  <a:lnTo>
                    <a:pt x="187" y="771"/>
                  </a:lnTo>
                  <a:lnTo>
                    <a:pt x="191" y="755"/>
                  </a:lnTo>
                  <a:lnTo>
                    <a:pt x="233" y="755"/>
                  </a:lnTo>
                  <a:lnTo>
                    <a:pt x="233" y="814"/>
                  </a:lnTo>
                  <a:lnTo>
                    <a:pt x="372" y="814"/>
                  </a:lnTo>
                  <a:lnTo>
                    <a:pt x="372" y="750"/>
                  </a:lnTo>
                  <a:lnTo>
                    <a:pt x="377" y="751"/>
                  </a:lnTo>
                  <a:lnTo>
                    <a:pt x="385" y="749"/>
                  </a:lnTo>
                  <a:lnTo>
                    <a:pt x="395" y="747"/>
                  </a:lnTo>
                  <a:lnTo>
                    <a:pt x="406" y="743"/>
                  </a:lnTo>
                  <a:lnTo>
                    <a:pt x="416" y="740"/>
                  </a:lnTo>
                  <a:lnTo>
                    <a:pt x="425" y="737"/>
                  </a:lnTo>
                  <a:lnTo>
                    <a:pt x="432" y="735"/>
                  </a:lnTo>
                  <a:lnTo>
                    <a:pt x="434" y="734"/>
                  </a:lnTo>
                  <a:lnTo>
                    <a:pt x="569" y="734"/>
                  </a:lnTo>
                  <a:lnTo>
                    <a:pt x="570" y="735"/>
                  </a:lnTo>
                  <a:lnTo>
                    <a:pt x="575" y="737"/>
                  </a:lnTo>
                  <a:lnTo>
                    <a:pt x="583" y="741"/>
                  </a:lnTo>
                  <a:lnTo>
                    <a:pt x="592" y="744"/>
                  </a:lnTo>
                  <a:lnTo>
                    <a:pt x="604" y="748"/>
                  </a:lnTo>
                  <a:lnTo>
                    <a:pt x="618" y="752"/>
                  </a:lnTo>
                  <a:lnTo>
                    <a:pt x="633" y="757"/>
                  </a:lnTo>
                  <a:lnTo>
                    <a:pt x="649" y="762"/>
                  </a:lnTo>
                  <a:lnTo>
                    <a:pt x="666" y="766"/>
                  </a:lnTo>
                  <a:lnTo>
                    <a:pt x="683" y="772"/>
                  </a:lnTo>
                  <a:lnTo>
                    <a:pt x="701" y="777"/>
                  </a:lnTo>
                  <a:lnTo>
                    <a:pt x="719" y="782"/>
                  </a:lnTo>
                  <a:lnTo>
                    <a:pt x="735" y="787"/>
                  </a:lnTo>
                  <a:lnTo>
                    <a:pt x="752" y="792"/>
                  </a:lnTo>
                  <a:lnTo>
                    <a:pt x="767" y="796"/>
                  </a:lnTo>
                  <a:lnTo>
                    <a:pt x="781" y="800"/>
                  </a:lnTo>
                  <a:lnTo>
                    <a:pt x="793" y="803"/>
                  </a:lnTo>
                  <a:lnTo>
                    <a:pt x="803" y="805"/>
                  </a:lnTo>
                  <a:lnTo>
                    <a:pt x="815" y="808"/>
                  </a:lnTo>
                  <a:lnTo>
                    <a:pt x="827" y="808"/>
                  </a:lnTo>
                  <a:lnTo>
                    <a:pt x="839" y="808"/>
                  </a:lnTo>
                  <a:lnTo>
                    <a:pt x="850" y="807"/>
                  </a:lnTo>
                  <a:lnTo>
                    <a:pt x="863" y="804"/>
                  </a:lnTo>
                  <a:lnTo>
                    <a:pt x="876" y="800"/>
                  </a:lnTo>
                  <a:lnTo>
                    <a:pt x="886" y="796"/>
                  </a:lnTo>
                  <a:lnTo>
                    <a:pt x="895" y="792"/>
                  </a:lnTo>
                  <a:lnTo>
                    <a:pt x="906" y="786"/>
                  </a:lnTo>
                  <a:lnTo>
                    <a:pt x="915" y="780"/>
                  </a:lnTo>
                  <a:lnTo>
                    <a:pt x="923" y="776"/>
                  </a:lnTo>
                  <a:lnTo>
                    <a:pt x="932" y="770"/>
                  </a:lnTo>
                  <a:lnTo>
                    <a:pt x="940" y="765"/>
                  </a:lnTo>
                  <a:lnTo>
                    <a:pt x="949" y="762"/>
                  </a:lnTo>
                  <a:lnTo>
                    <a:pt x="956" y="758"/>
                  </a:lnTo>
                  <a:lnTo>
                    <a:pt x="964" y="756"/>
                  </a:lnTo>
                  <a:lnTo>
                    <a:pt x="972" y="754"/>
                  </a:lnTo>
                  <a:lnTo>
                    <a:pt x="981" y="752"/>
                  </a:lnTo>
                  <a:lnTo>
                    <a:pt x="987" y="754"/>
                  </a:lnTo>
                  <a:lnTo>
                    <a:pt x="995" y="755"/>
                  </a:lnTo>
                  <a:lnTo>
                    <a:pt x="1004" y="757"/>
                  </a:lnTo>
                  <a:lnTo>
                    <a:pt x="1010" y="762"/>
                  </a:lnTo>
                  <a:lnTo>
                    <a:pt x="1023" y="772"/>
                  </a:lnTo>
                  <a:lnTo>
                    <a:pt x="1035" y="784"/>
                  </a:lnTo>
                  <a:lnTo>
                    <a:pt x="1046" y="795"/>
                  </a:lnTo>
                  <a:lnTo>
                    <a:pt x="1055" y="808"/>
                  </a:lnTo>
                  <a:lnTo>
                    <a:pt x="1065" y="819"/>
                  </a:lnTo>
                  <a:lnTo>
                    <a:pt x="1070" y="833"/>
                  </a:lnTo>
                  <a:lnTo>
                    <a:pt x="1075" y="847"/>
                  </a:lnTo>
                  <a:lnTo>
                    <a:pt x="1076" y="861"/>
                  </a:lnTo>
                  <a:lnTo>
                    <a:pt x="1074" y="917"/>
                  </a:lnTo>
                  <a:lnTo>
                    <a:pt x="1073" y="960"/>
                  </a:lnTo>
                  <a:lnTo>
                    <a:pt x="1075" y="1000"/>
                  </a:lnTo>
                  <a:lnTo>
                    <a:pt x="1087" y="1049"/>
                  </a:lnTo>
                  <a:lnTo>
                    <a:pt x="1088" y="1050"/>
                  </a:lnTo>
                  <a:lnTo>
                    <a:pt x="1092" y="1051"/>
                  </a:lnTo>
                  <a:lnTo>
                    <a:pt x="1098" y="1053"/>
                  </a:lnTo>
                  <a:lnTo>
                    <a:pt x="1106" y="1054"/>
                  </a:lnTo>
                  <a:lnTo>
                    <a:pt x="1116" y="1056"/>
                  </a:lnTo>
                  <a:lnTo>
                    <a:pt x="1129" y="1058"/>
                  </a:lnTo>
                  <a:lnTo>
                    <a:pt x="1143" y="1059"/>
                  </a:lnTo>
                  <a:lnTo>
                    <a:pt x="1158" y="1060"/>
                  </a:lnTo>
                  <a:lnTo>
                    <a:pt x="1174" y="1061"/>
                  </a:lnTo>
                  <a:lnTo>
                    <a:pt x="1191" y="1063"/>
                  </a:lnTo>
                  <a:lnTo>
                    <a:pt x="1209" y="1063"/>
                  </a:lnTo>
                  <a:lnTo>
                    <a:pt x="1227" y="1063"/>
                  </a:lnTo>
                  <a:lnTo>
                    <a:pt x="1247" y="1061"/>
                  </a:lnTo>
                  <a:lnTo>
                    <a:pt x="1266" y="1060"/>
                  </a:lnTo>
                  <a:lnTo>
                    <a:pt x="1286" y="1058"/>
                  </a:lnTo>
                  <a:lnTo>
                    <a:pt x="1305" y="1056"/>
                  </a:lnTo>
                  <a:lnTo>
                    <a:pt x="1337" y="1050"/>
                  </a:lnTo>
                  <a:lnTo>
                    <a:pt x="1365" y="1041"/>
                  </a:lnTo>
                  <a:lnTo>
                    <a:pt x="1393" y="1031"/>
                  </a:lnTo>
                  <a:lnTo>
                    <a:pt x="1418" y="1020"/>
                  </a:lnTo>
                  <a:lnTo>
                    <a:pt x="1441" y="1009"/>
                  </a:lnTo>
                  <a:lnTo>
                    <a:pt x="1460" y="999"/>
                  </a:lnTo>
                  <a:lnTo>
                    <a:pt x="1475" y="990"/>
                  </a:lnTo>
                  <a:lnTo>
                    <a:pt x="1486" y="983"/>
                  </a:lnTo>
                  <a:lnTo>
                    <a:pt x="1486" y="945"/>
                  </a:lnTo>
                  <a:lnTo>
                    <a:pt x="1483" y="907"/>
                  </a:lnTo>
                  <a:lnTo>
                    <a:pt x="1476" y="869"/>
                  </a:lnTo>
                  <a:lnTo>
                    <a:pt x="1466" y="831"/>
                  </a:lnTo>
                  <a:lnTo>
                    <a:pt x="1452" y="794"/>
                  </a:lnTo>
                  <a:lnTo>
                    <a:pt x="1434" y="758"/>
                  </a:lnTo>
                  <a:lnTo>
                    <a:pt x="1415" y="726"/>
                  </a:lnTo>
                  <a:lnTo>
                    <a:pt x="1392" y="696"/>
                  </a:lnTo>
                  <a:close/>
                </a:path>
              </a:pathLst>
            </a:custGeom>
            <a:solidFill>
              <a:srgbClr val="FF9900"/>
            </a:solidFill>
            <a:ln w="9525">
              <a:solidFill>
                <a:srgbClr val="FF9900"/>
              </a:solidFill>
              <a:round/>
              <a:headEnd/>
              <a:tailEnd/>
            </a:ln>
          </p:spPr>
          <p:txBody>
            <a:bodyPr/>
            <a:lstStyle/>
            <a:p>
              <a:endParaRPr lang="fr-FR"/>
            </a:p>
          </p:txBody>
        </p:sp>
      </p:grpSp>
      <p:grpSp>
        <p:nvGrpSpPr>
          <p:cNvPr id="7" name="Group 36"/>
          <p:cNvGrpSpPr>
            <a:grpSpLocks/>
          </p:cNvGrpSpPr>
          <p:nvPr/>
        </p:nvGrpSpPr>
        <p:grpSpPr bwMode="auto">
          <a:xfrm>
            <a:off x="6116638" y="3733800"/>
            <a:ext cx="271462" cy="182563"/>
            <a:chOff x="2748" y="3102"/>
            <a:chExt cx="743" cy="707"/>
          </a:xfrm>
        </p:grpSpPr>
        <p:sp>
          <p:nvSpPr>
            <p:cNvPr id="655397" name="Freeform 37"/>
            <p:cNvSpPr>
              <a:spLocks/>
            </p:cNvSpPr>
            <p:nvPr/>
          </p:nvSpPr>
          <p:spPr bwMode="auto">
            <a:xfrm>
              <a:off x="2943" y="3102"/>
              <a:ext cx="496" cy="197"/>
            </a:xfrm>
            <a:custGeom>
              <a:avLst/>
              <a:gdLst/>
              <a:ahLst/>
              <a:cxnLst>
                <a:cxn ang="0">
                  <a:pos x="893" y="106"/>
                </a:cxn>
                <a:cxn ang="0">
                  <a:pos x="853" y="110"/>
                </a:cxn>
                <a:cxn ang="0">
                  <a:pos x="799" y="114"/>
                </a:cxn>
                <a:cxn ang="0">
                  <a:pos x="738" y="121"/>
                </a:cxn>
                <a:cxn ang="0">
                  <a:pos x="675" y="131"/>
                </a:cxn>
                <a:cxn ang="0">
                  <a:pos x="631" y="126"/>
                </a:cxn>
                <a:cxn ang="0">
                  <a:pos x="611" y="94"/>
                </a:cxn>
                <a:cxn ang="0">
                  <a:pos x="580" y="68"/>
                </a:cxn>
                <a:cxn ang="0">
                  <a:pos x="575" y="52"/>
                </a:cxn>
                <a:cxn ang="0">
                  <a:pos x="575" y="34"/>
                </a:cxn>
                <a:cxn ang="0">
                  <a:pos x="554" y="13"/>
                </a:cxn>
                <a:cxn ang="0">
                  <a:pos x="517" y="2"/>
                </a:cxn>
                <a:cxn ang="0">
                  <a:pos x="474" y="4"/>
                </a:cxn>
                <a:cxn ang="0">
                  <a:pos x="443" y="19"/>
                </a:cxn>
                <a:cxn ang="0">
                  <a:pos x="431" y="43"/>
                </a:cxn>
                <a:cxn ang="0">
                  <a:pos x="433" y="55"/>
                </a:cxn>
                <a:cxn ang="0">
                  <a:pos x="413" y="70"/>
                </a:cxn>
                <a:cxn ang="0">
                  <a:pos x="388" y="90"/>
                </a:cxn>
                <a:cxn ang="0">
                  <a:pos x="369" y="117"/>
                </a:cxn>
                <a:cxn ang="0">
                  <a:pos x="307" y="105"/>
                </a:cxn>
                <a:cxn ang="0">
                  <a:pos x="242" y="96"/>
                </a:cxn>
                <a:cxn ang="0">
                  <a:pos x="178" y="90"/>
                </a:cxn>
                <a:cxn ang="0">
                  <a:pos x="125" y="86"/>
                </a:cxn>
                <a:cxn ang="0">
                  <a:pos x="89" y="83"/>
                </a:cxn>
                <a:cxn ang="0">
                  <a:pos x="50" y="91"/>
                </a:cxn>
                <a:cxn ang="0">
                  <a:pos x="13" y="126"/>
                </a:cxn>
                <a:cxn ang="0">
                  <a:pos x="0" y="180"/>
                </a:cxn>
                <a:cxn ang="0">
                  <a:pos x="13" y="233"/>
                </a:cxn>
                <a:cxn ang="0">
                  <a:pos x="50" y="268"/>
                </a:cxn>
                <a:cxn ang="0">
                  <a:pos x="89" y="276"/>
                </a:cxn>
                <a:cxn ang="0">
                  <a:pos x="126" y="271"/>
                </a:cxn>
                <a:cxn ang="0">
                  <a:pos x="180" y="262"/>
                </a:cxn>
                <a:cxn ang="0">
                  <a:pos x="245" y="249"/>
                </a:cxn>
                <a:cxn ang="0">
                  <a:pos x="313" y="234"/>
                </a:cxn>
                <a:cxn ang="0">
                  <a:pos x="375" y="217"/>
                </a:cxn>
                <a:cxn ang="0">
                  <a:pos x="395" y="239"/>
                </a:cxn>
                <a:cxn ang="0">
                  <a:pos x="419" y="256"/>
                </a:cxn>
                <a:cxn ang="0">
                  <a:pos x="437" y="393"/>
                </a:cxn>
                <a:cxn ang="0">
                  <a:pos x="557" y="267"/>
                </a:cxn>
                <a:cxn ang="0">
                  <a:pos x="579" y="255"/>
                </a:cxn>
                <a:cxn ang="0">
                  <a:pos x="599" y="241"/>
                </a:cxn>
                <a:cxn ang="0">
                  <a:pos x="646" y="249"/>
                </a:cxn>
                <a:cxn ang="0">
                  <a:pos x="714" y="267"/>
                </a:cxn>
                <a:cxn ang="0">
                  <a:pos x="783" y="282"/>
                </a:cxn>
                <a:cxn ang="0">
                  <a:pos x="845" y="292"/>
                </a:cxn>
                <a:cxn ang="0">
                  <a:pos x="891" y="299"/>
                </a:cxn>
                <a:cxn ang="0">
                  <a:pos x="926" y="298"/>
                </a:cxn>
                <a:cxn ang="0">
                  <a:pos x="967" y="271"/>
                </a:cxn>
                <a:cxn ang="0">
                  <a:pos x="990" y="223"/>
                </a:cxn>
                <a:cxn ang="0">
                  <a:pos x="985" y="165"/>
                </a:cxn>
                <a:cxn ang="0">
                  <a:pos x="955" y="123"/>
                </a:cxn>
                <a:cxn ang="0">
                  <a:pos x="909" y="106"/>
                </a:cxn>
              </a:cxnLst>
              <a:rect l="0" t="0" r="r" b="b"/>
              <a:pathLst>
                <a:path w="992" h="393">
                  <a:moveTo>
                    <a:pt x="909" y="106"/>
                  </a:moveTo>
                  <a:lnTo>
                    <a:pt x="902" y="106"/>
                  </a:lnTo>
                  <a:lnTo>
                    <a:pt x="893" y="106"/>
                  </a:lnTo>
                  <a:lnTo>
                    <a:pt x="881" y="108"/>
                  </a:lnTo>
                  <a:lnTo>
                    <a:pt x="868" y="109"/>
                  </a:lnTo>
                  <a:lnTo>
                    <a:pt x="853" y="110"/>
                  </a:lnTo>
                  <a:lnTo>
                    <a:pt x="836" y="111"/>
                  </a:lnTo>
                  <a:lnTo>
                    <a:pt x="819" y="112"/>
                  </a:lnTo>
                  <a:lnTo>
                    <a:pt x="799" y="114"/>
                  </a:lnTo>
                  <a:lnTo>
                    <a:pt x="780" y="117"/>
                  </a:lnTo>
                  <a:lnTo>
                    <a:pt x="759" y="119"/>
                  </a:lnTo>
                  <a:lnTo>
                    <a:pt x="738" y="121"/>
                  </a:lnTo>
                  <a:lnTo>
                    <a:pt x="716" y="124"/>
                  </a:lnTo>
                  <a:lnTo>
                    <a:pt x="696" y="127"/>
                  </a:lnTo>
                  <a:lnTo>
                    <a:pt x="675" y="131"/>
                  </a:lnTo>
                  <a:lnTo>
                    <a:pt x="654" y="134"/>
                  </a:lnTo>
                  <a:lnTo>
                    <a:pt x="634" y="138"/>
                  </a:lnTo>
                  <a:lnTo>
                    <a:pt x="631" y="126"/>
                  </a:lnTo>
                  <a:lnTo>
                    <a:pt x="625" y="114"/>
                  </a:lnTo>
                  <a:lnTo>
                    <a:pt x="619" y="104"/>
                  </a:lnTo>
                  <a:lnTo>
                    <a:pt x="611" y="94"/>
                  </a:lnTo>
                  <a:lnTo>
                    <a:pt x="602" y="85"/>
                  </a:lnTo>
                  <a:lnTo>
                    <a:pt x="592" y="75"/>
                  </a:lnTo>
                  <a:lnTo>
                    <a:pt x="580" y="68"/>
                  </a:lnTo>
                  <a:lnTo>
                    <a:pt x="569" y="61"/>
                  </a:lnTo>
                  <a:lnTo>
                    <a:pt x="572" y="57"/>
                  </a:lnTo>
                  <a:lnTo>
                    <a:pt x="575" y="52"/>
                  </a:lnTo>
                  <a:lnTo>
                    <a:pt x="576" y="48"/>
                  </a:lnTo>
                  <a:lnTo>
                    <a:pt x="576" y="43"/>
                  </a:lnTo>
                  <a:lnTo>
                    <a:pt x="575" y="34"/>
                  </a:lnTo>
                  <a:lnTo>
                    <a:pt x="570" y="26"/>
                  </a:lnTo>
                  <a:lnTo>
                    <a:pt x="563" y="19"/>
                  </a:lnTo>
                  <a:lnTo>
                    <a:pt x="554" y="13"/>
                  </a:lnTo>
                  <a:lnTo>
                    <a:pt x="543" y="7"/>
                  </a:lnTo>
                  <a:lnTo>
                    <a:pt x="531" y="4"/>
                  </a:lnTo>
                  <a:lnTo>
                    <a:pt x="517" y="2"/>
                  </a:lnTo>
                  <a:lnTo>
                    <a:pt x="503" y="0"/>
                  </a:lnTo>
                  <a:lnTo>
                    <a:pt x="488" y="2"/>
                  </a:lnTo>
                  <a:lnTo>
                    <a:pt x="474" y="4"/>
                  </a:lnTo>
                  <a:lnTo>
                    <a:pt x="463" y="7"/>
                  </a:lnTo>
                  <a:lnTo>
                    <a:pt x="451" y="13"/>
                  </a:lnTo>
                  <a:lnTo>
                    <a:pt x="443" y="19"/>
                  </a:lnTo>
                  <a:lnTo>
                    <a:pt x="436" y="26"/>
                  </a:lnTo>
                  <a:lnTo>
                    <a:pt x="432" y="34"/>
                  </a:lnTo>
                  <a:lnTo>
                    <a:pt x="431" y="43"/>
                  </a:lnTo>
                  <a:lnTo>
                    <a:pt x="431" y="48"/>
                  </a:lnTo>
                  <a:lnTo>
                    <a:pt x="432" y="51"/>
                  </a:lnTo>
                  <a:lnTo>
                    <a:pt x="433" y="55"/>
                  </a:lnTo>
                  <a:lnTo>
                    <a:pt x="434" y="58"/>
                  </a:lnTo>
                  <a:lnTo>
                    <a:pt x="424" y="63"/>
                  </a:lnTo>
                  <a:lnTo>
                    <a:pt x="413" y="70"/>
                  </a:lnTo>
                  <a:lnTo>
                    <a:pt x="404" y="75"/>
                  </a:lnTo>
                  <a:lnTo>
                    <a:pt x="396" y="82"/>
                  </a:lnTo>
                  <a:lnTo>
                    <a:pt x="388" y="90"/>
                  </a:lnTo>
                  <a:lnTo>
                    <a:pt x="381" y="98"/>
                  </a:lnTo>
                  <a:lnTo>
                    <a:pt x="375" y="108"/>
                  </a:lnTo>
                  <a:lnTo>
                    <a:pt x="369" y="117"/>
                  </a:lnTo>
                  <a:lnTo>
                    <a:pt x="350" y="113"/>
                  </a:lnTo>
                  <a:lnTo>
                    <a:pt x="329" y="109"/>
                  </a:lnTo>
                  <a:lnTo>
                    <a:pt x="307" y="105"/>
                  </a:lnTo>
                  <a:lnTo>
                    <a:pt x="285" y="102"/>
                  </a:lnTo>
                  <a:lnTo>
                    <a:pt x="263" y="100"/>
                  </a:lnTo>
                  <a:lnTo>
                    <a:pt x="242" y="96"/>
                  </a:lnTo>
                  <a:lnTo>
                    <a:pt x="220" y="94"/>
                  </a:lnTo>
                  <a:lnTo>
                    <a:pt x="199" y="91"/>
                  </a:lnTo>
                  <a:lnTo>
                    <a:pt x="178" y="90"/>
                  </a:lnTo>
                  <a:lnTo>
                    <a:pt x="159" y="88"/>
                  </a:lnTo>
                  <a:lnTo>
                    <a:pt x="141" y="87"/>
                  </a:lnTo>
                  <a:lnTo>
                    <a:pt x="125" y="86"/>
                  </a:lnTo>
                  <a:lnTo>
                    <a:pt x="111" y="85"/>
                  </a:lnTo>
                  <a:lnTo>
                    <a:pt x="99" y="83"/>
                  </a:lnTo>
                  <a:lnTo>
                    <a:pt x="89" y="83"/>
                  </a:lnTo>
                  <a:lnTo>
                    <a:pt x="83" y="83"/>
                  </a:lnTo>
                  <a:lnTo>
                    <a:pt x="65" y="86"/>
                  </a:lnTo>
                  <a:lnTo>
                    <a:pt x="50" y="91"/>
                  </a:lnTo>
                  <a:lnTo>
                    <a:pt x="36" y="100"/>
                  </a:lnTo>
                  <a:lnTo>
                    <a:pt x="24" y="111"/>
                  </a:lnTo>
                  <a:lnTo>
                    <a:pt x="13" y="126"/>
                  </a:lnTo>
                  <a:lnTo>
                    <a:pt x="7" y="142"/>
                  </a:lnTo>
                  <a:lnTo>
                    <a:pt x="1" y="161"/>
                  </a:lnTo>
                  <a:lnTo>
                    <a:pt x="0" y="180"/>
                  </a:lnTo>
                  <a:lnTo>
                    <a:pt x="1" y="200"/>
                  </a:lnTo>
                  <a:lnTo>
                    <a:pt x="7" y="217"/>
                  </a:lnTo>
                  <a:lnTo>
                    <a:pt x="13" y="233"/>
                  </a:lnTo>
                  <a:lnTo>
                    <a:pt x="24" y="248"/>
                  </a:lnTo>
                  <a:lnTo>
                    <a:pt x="36" y="260"/>
                  </a:lnTo>
                  <a:lnTo>
                    <a:pt x="50" y="268"/>
                  </a:lnTo>
                  <a:lnTo>
                    <a:pt x="65" y="274"/>
                  </a:lnTo>
                  <a:lnTo>
                    <a:pt x="83" y="276"/>
                  </a:lnTo>
                  <a:lnTo>
                    <a:pt x="89" y="276"/>
                  </a:lnTo>
                  <a:lnTo>
                    <a:pt x="100" y="275"/>
                  </a:lnTo>
                  <a:lnTo>
                    <a:pt x="111" y="274"/>
                  </a:lnTo>
                  <a:lnTo>
                    <a:pt x="126" y="271"/>
                  </a:lnTo>
                  <a:lnTo>
                    <a:pt x="144" y="269"/>
                  </a:lnTo>
                  <a:lnTo>
                    <a:pt x="161" y="265"/>
                  </a:lnTo>
                  <a:lnTo>
                    <a:pt x="180" y="262"/>
                  </a:lnTo>
                  <a:lnTo>
                    <a:pt x="201" y="259"/>
                  </a:lnTo>
                  <a:lnTo>
                    <a:pt x="223" y="254"/>
                  </a:lnTo>
                  <a:lnTo>
                    <a:pt x="245" y="249"/>
                  </a:lnTo>
                  <a:lnTo>
                    <a:pt x="268" y="245"/>
                  </a:lnTo>
                  <a:lnTo>
                    <a:pt x="290" y="240"/>
                  </a:lnTo>
                  <a:lnTo>
                    <a:pt x="313" y="234"/>
                  </a:lnTo>
                  <a:lnTo>
                    <a:pt x="335" y="229"/>
                  </a:lnTo>
                  <a:lnTo>
                    <a:pt x="356" y="223"/>
                  </a:lnTo>
                  <a:lnTo>
                    <a:pt x="375" y="217"/>
                  </a:lnTo>
                  <a:lnTo>
                    <a:pt x="381" y="225"/>
                  </a:lnTo>
                  <a:lnTo>
                    <a:pt x="388" y="232"/>
                  </a:lnTo>
                  <a:lnTo>
                    <a:pt x="395" y="239"/>
                  </a:lnTo>
                  <a:lnTo>
                    <a:pt x="402" y="245"/>
                  </a:lnTo>
                  <a:lnTo>
                    <a:pt x="410" y="252"/>
                  </a:lnTo>
                  <a:lnTo>
                    <a:pt x="419" y="256"/>
                  </a:lnTo>
                  <a:lnTo>
                    <a:pt x="428" y="261"/>
                  </a:lnTo>
                  <a:lnTo>
                    <a:pt x="437" y="265"/>
                  </a:lnTo>
                  <a:lnTo>
                    <a:pt x="437" y="393"/>
                  </a:lnTo>
                  <a:lnTo>
                    <a:pt x="549" y="393"/>
                  </a:lnTo>
                  <a:lnTo>
                    <a:pt x="549" y="269"/>
                  </a:lnTo>
                  <a:lnTo>
                    <a:pt x="557" y="267"/>
                  </a:lnTo>
                  <a:lnTo>
                    <a:pt x="564" y="263"/>
                  </a:lnTo>
                  <a:lnTo>
                    <a:pt x="572" y="260"/>
                  </a:lnTo>
                  <a:lnTo>
                    <a:pt x="579" y="255"/>
                  </a:lnTo>
                  <a:lnTo>
                    <a:pt x="586" y="252"/>
                  </a:lnTo>
                  <a:lnTo>
                    <a:pt x="593" y="247"/>
                  </a:lnTo>
                  <a:lnTo>
                    <a:pt x="599" y="241"/>
                  </a:lnTo>
                  <a:lnTo>
                    <a:pt x="604" y="237"/>
                  </a:lnTo>
                  <a:lnTo>
                    <a:pt x="624" y="244"/>
                  </a:lnTo>
                  <a:lnTo>
                    <a:pt x="646" y="249"/>
                  </a:lnTo>
                  <a:lnTo>
                    <a:pt x="668" y="255"/>
                  </a:lnTo>
                  <a:lnTo>
                    <a:pt x="691" y="261"/>
                  </a:lnTo>
                  <a:lnTo>
                    <a:pt x="714" y="267"/>
                  </a:lnTo>
                  <a:lnTo>
                    <a:pt x="738" y="272"/>
                  </a:lnTo>
                  <a:lnTo>
                    <a:pt x="761" y="277"/>
                  </a:lnTo>
                  <a:lnTo>
                    <a:pt x="783" y="282"/>
                  </a:lnTo>
                  <a:lnTo>
                    <a:pt x="805" y="285"/>
                  </a:lnTo>
                  <a:lnTo>
                    <a:pt x="826" y="290"/>
                  </a:lnTo>
                  <a:lnTo>
                    <a:pt x="845" y="292"/>
                  </a:lnTo>
                  <a:lnTo>
                    <a:pt x="863" y="295"/>
                  </a:lnTo>
                  <a:lnTo>
                    <a:pt x="878" y="297"/>
                  </a:lnTo>
                  <a:lnTo>
                    <a:pt x="891" y="299"/>
                  </a:lnTo>
                  <a:lnTo>
                    <a:pt x="902" y="300"/>
                  </a:lnTo>
                  <a:lnTo>
                    <a:pt x="909" y="300"/>
                  </a:lnTo>
                  <a:lnTo>
                    <a:pt x="926" y="298"/>
                  </a:lnTo>
                  <a:lnTo>
                    <a:pt x="941" y="292"/>
                  </a:lnTo>
                  <a:lnTo>
                    <a:pt x="955" y="284"/>
                  </a:lnTo>
                  <a:lnTo>
                    <a:pt x="967" y="271"/>
                  </a:lnTo>
                  <a:lnTo>
                    <a:pt x="978" y="257"/>
                  </a:lnTo>
                  <a:lnTo>
                    <a:pt x="985" y="241"/>
                  </a:lnTo>
                  <a:lnTo>
                    <a:pt x="990" y="223"/>
                  </a:lnTo>
                  <a:lnTo>
                    <a:pt x="992" y="203"/>
                  </a:lnTo>
                  <a:lnTo>
                    <a:pt x="990" y="184"/>
                  </a:lnTo>
                  <a:lnTo>
                    <a:pt x="985" y="165"/>
                  </a:lnTo>
                  <a:lnTo>
                    <a:pt x="978" y="149"/>
                  </a:lnTo>
                  <a:lnTo>
                    <a:pt x="967" y="135"/>
                  </a:lnTo>
                  <a:lnTo>
                    <a:pt x="955" y="123"/>
                  </a:lnTo>
                  <a:lnTo>
                    <a:pt x="941" y="114"/>
                  </a:lnTo>
                  <a:lnTo>
                    <a:pt x="926" y="109"/>
                  </a:lnTo>
                  <a:lnTo>
                    <a:pt x="909" y="106"/>
                  </a:lnTo>
                  <a:close/>
                </a:path>
              </a:pathLst>
            </a:custGeom>
            <a:solidFill>
              <a:srgbClr val="FF9900"/>
            </a:solidFill>
            <a:ln w="9525">
              <a:solidFill>
                <a:srgbClr val="FF9900"/>
              </a:solidFill>
              <a:round/>
              <a:headEnd/>
              <a:tailEnd/>
            </a:ln>
          </p:spPr>
          <p:txBody>
            <a:bodyPr/>
            <a:lstStyle/>
            <a:p>
              <a:endParaRPr lang="fr-FR"/>
            </a:p>
          </p:txBody>
        </p:sp>
        <p:sp>
          <p:nvSpPr>
            <p:cNvPr id="655398" name="Freeform 38"/>
            <p:cNvSpPr>
              <a:spLocks/>
            </p:cNvSpPr>
            <p:nvPr/>
          </p:nvSpPr>
          <p:spPr bwMode="auto">
            <a:xfrm>
              <a:off x="2748" y="3278"/>
              <a:ext cx="743" cy="531"/>
            </a:xfrm>
            <a:custGeom>
              <a:avLst/>
              <a:gdLst/>
              <a:ahLst/>
              <a:cxnLst>
                <a:cxn ang="0">
                  <a:pos x="1345" y="655"/>
                </a:cxn>
                <a:cxn ang="0">
                  <a:pos x="1284" y="596"/>
                </a:cxn>
                <a:cxn ang="0">
                  <a:pos x="1248" y="543"/>
                </a:cxn>
                <a:cxn ang="0">
                  <a:pos x="1214" y="502"/>
                </a:cxn>
                <a:cxn ang="0">
                  <a:pos x="1152" y="466"/>
                </a:cxn>
                <a:cxn ang="0">
                  <a:pos x="1081" y="442"/>
                </a:cxn>
                <a:cxn ang="0">
                  <a:pos x="1006" y="181"/>
                </a:cxn>
                <a:cxn ang="0">
                  <a:pos x="1017" y="66"/>
                </a:cxn>
                <a:cxn ang="0">
                  <a:pos x="783" y="66"/>
                </a:cxn>
                <a:cxn ang="0">
                  <a:pos x="777" y="181"/>
                </a:cxn>
                <a:cxn ang="0">
                  <a:pos x="664" y="418"/>
                </a:cxn>
                <a:cxn ang="0">
                  <a:pos x="425" y="416"/>
                </a:cxn>
                <a:cxn ang="0">
                  <a:pos x="385" y="404"/>
                </a:cxn>
                <a:cxn ang="0">
                  <a:pos x="233" y="319"/>
                </a:cxn>
                <a:cxn ang="0">
                  <a:pos x="183" y="347"/>
                </a:cxn>
                <a:cxn ang="0">
                  <a:pos x="165" y="347"/>
                </a:cxn>
                <a:cxn ang="0">
                  <a:pos x="129" y="361"/>
                </a:cxn>
                <a:cxn ang="0">
                  <a:pos x="111" y="339"/>
                </a:cxn>
                <a:cxn ang="0">
                  <a:pos x="74" y="378"/>
                </a:cxn>
                <a:cxn ang="0">
                  <a:pos x="56" y="335"/>
                </a:cxn>
                <a:cxn ang="0">
                  <a:pos x="38" y="378"/>
                </a:cxn>
                <a:cxn ang="0">
                  <a:pos x="43" y="771"/>
                </a:cxn>
                <a:cxn ang="0">
                  <a:pos x="61" y="791"/>
                </a:cxn>
                <a:cxn ang="0">
                  <a:pos x="99" y="755"/>
                </a:cxn>
                <a:cxn ang="0">
                  <a:pos x="115" y="793"/>
                </a:cxn>
                <a:cxn ang="0">
                  <a:pos x="133" y="755"/>
                </a:cxn>
                <a:cxn ang="0">
                  <a:pos x="169" y="791"/>
                </a:cxn>
                <a:cxn ang="0">
                  <a:pos x="187" y="771"/>
                </a:cxn>
                <a:cxn ang="0">
                  <a:pos x="372" y="814"/>
                </a:cxn>
                <a:cxn ang="0">
                  <a:pos x="395" y="747"/>
                </a:cxn>
                <a:cxn ang="0">
                  <a:pos x="432" y="735"/>
                </a:cxn>
                <a:cxn ang="0">
                  <a:pos x="575" y="737"/>
                </a:cxn>
                <a:cxn ang="0">
                  <a:pos x="618" y="752"/>
                </a:cxn>
                <a:cxn ang="0">
                  <a:pos x="683" y="772"/>
                </a:cxn>
                <a:cxn ang="0">
                  <a:pos x="752" y="792"/>
                </a:cxn>
                <a:cxn ang="0">
                  <a:pos x="803" y="805"/>
                </a:cxn>
                <a:cxn ang="0">
                  <a:pos x="850" y="807"/>
                </a:cxn>
                <a:cxn ang="0">
                  <a:pos x="895" y="792"/>
                </a:cxn>
                <a:cxn ang="0">
                  <a:pos x="932" y="770"/>
                </a:cxn>
                <a:cxn ang="0">
                  <a:pos x="964" y="756"/>
                </a:cxn>
                <a:cxn ang="0">
                  <a:pos x="995" y="755"/>
                </a:cxn>
                <a:cxn ang="0">
                  <a:pos x="1035" y="784"/>
                </a:cxn>
                <a:cxn ang="0">
                  <a:pos x="1070" y="833"/>
                </a:cxn>
                <a:cxn ang="0">
                  <a:pos x="1073" y="960"/>
                </a:cxn>
                <a:cxn ang="0">
                  <a:pos x="1092" y="1051"/>
                </a:cxn>
                <a:cxn ang="0">
                  <a:pos x="1129" y="1058"/>
                </a:cxn>
                <a:cxn ang="0">
                  <a:pos x="1191" y="1063"/>
                </a:cxn>
                <a:cxn ang="0">
                  <a:pos x="1266" y="1060"/>
                </a:cxn>
                <a:cxn ang="0">
                  <a:pos x="1365" y="1041"/>
                </a:cxn>
                <a:cxn ang="0">
                  <a:pos x="1460" y="999"/>
                </a:cxn>
                <a:cxn ang="0">
                  <a:pos x="1483" y="907"/>
                </a:cxn>
                <a:cxn ang="0">
                  <a:pos x="1434" y="758"/>
                </a:cxn>
              </a:cxnLst>
              <a:rect l="0" t="0" r="r" b="b"/>
              <a:pathLst>
                <a:path w="1486" h="1063">
                  <a:moveTo>
                    <a:pt x="1392" y="696"/>
                  </a:moveTo>
                  <a:lnTo>
                    <a:pt x="1376" y="682"/>
                  </a:lnTo>
                  <a:lnTo>
                    <a:pt x="1360" y="668"/>
                  </a:lnTo>
                  <a:lnTo>
                    <a:pt x="1345" y="655"/>
                  </a:lnTo>
                  <a:lnTo>
                    <a:pt x="1328" y="641"/>
                  </a:lnTo>
                  <a:lnTo>
                    <a:pt x="1313" y="627"/>
                  </a:lnTo>
                  <a:lnTo>
                    <a:pt x="1299" y="612"/>
                  </a:lnTo>
                  <a:lnTo>
                    <a:pt x="1284" y="596"/>
                  </a:lnTo>
                  <a:lnTo>
                    <a:pt x="1270" y="578"/>
                  </a:lnTo>
                  <a:lnTo>
                    <a:pt x="1263" y="566"/>
                  </a:lnTo>
                  <a:lnTo>
                    <a:pt x="1255" y="554"/>
                  </a:lnTo>
                  <a:lnTo>
                    <a:pt x="1248" y="543"/>
                  </a:lnTo>
                  <a:lnTo>
                    <a:pt x="1240" y="532"/>
                  </a:lnTo>
                  <a:lnTo>
                    <a:pt x="1232" y="522"/>
                  </a:lnTo>
                  <a:lnTo>
                    <a:pt x="1224" y="512"/>
                  </a:lnTo>
                  <a:lnTo>
                    <a:pt x="1214" y="502"/>
                  </a:lnTo>
                  <a:lnTo>
                    <a:pt x="1204" y="493"/>
                  </a:lnTo>
                  <a:lnTo>
                    <a:pt x="1187" y="483"/>
                  </a:lnTo>
                  <a:lnTo>
                    <a:pt x="1169" y="474"/>
                  </a:lnTo>
                  <a:lnTo>
                    <a:pt x="1152" y="466"/>
                  </a:lnTo>
                  <a:lnTo>
                    <a:pt x="1135" y="457"/>
                  </a:lnTo>
                  <a:lnTo>
                    <a:pt x="1116" y="451"/>
                  </a:lnTo>
                  <a:lnTo>
                    <a:pt x="1098" y="446"/>
                  </a:lnTo>
                  <a:lnTo>
                    <a:pt x="1081" y="442"/>
                  </a:lnTo>
                  <a:lnTo>
                    <a:pt x="1062" y="441"/>
                  </a:lnTo>
                  <a:lnTo>
                    <a:pt x="1062" y="249"/>
                  </a:lnTo>
                  <a:lnTo>
                    <a:pt x="1006" y="249"/>
                  </a:lnTo>
                  <a:lnTo>
                    <a:pt x="1006" y="181"/>
                  </a:lnTo>
                  <a:lnTo>
                    <a:pt x="974" y="181"/>
                  </a:lnTo>
                  <a:lnTo>
                    <a:pt x="974" y="141"/>
                  </a:lnTo>
                  <a:lnTo>
                    <a:pt x="1017" y="141"/>
                  </a:lnTo>
                  <a:lnTo>
                    <a:pt x="1017" y="66"/>
                  </a:lnTo>
                  <a:lnTo>
                    <a:pt x="981" y="66"/>
                  </a:lnTo>
                  <a:lnTo>
                    <a:pt x="981" y="0"/>
                  </a:lnTo>
                  <a:lnTo>
                    <a:pt x="783" y="0"/>
                  </a:lnTo>
                  <a:lnTo>
                    <a:pt x="783" y="66"/>
                  </a:lnTo>
                  <a:lnTo>
                    <a:pt x="743" y="66"/>
                  </a:lnTo>
                  <a:lnTo>
                    <a:pt x="743" y="141"/>
                  </a:lnTo>
                  <a:lnTo>
                    <a:pt x="777" y="141"/>
                  </a:lnTo>
                  <a:lnTo>
                    <a:pt x="777" y="181"/>
                  </a:lnTo>
                  <a:lnTo>
                    <a:pt x="739" y="181"/>
                  </a:lnTo>
                  <a:lnTo>
                    <a:pt x="739" y="249"/>
                  </a:lnTo>
                  <a:lnTo>
                    <a:pt x="664" y="249"/>
                  </a:lnTo>
                  <a:lnTo>
                    <a:pt x="664" y="418"/>
                  </a:lnTo>
                  <a:lnTo>
                    <a:pt x="433" y="418"/>
                  </a:lnTo>
                  <a:lnTo>
                    <a:pt x="433" y="419"/>
                  </a:lnTo>
                  <a:lnTo>
                    <a:pt x="431" y="418"/>
                  </a:lnTo>
                  <a:lnTo>
                    <a:pt x="425" y="416"/>
                  </a:lnTo>
                  <a:lnTo>
                    <a:pt x="416" y="412"/>
                  </a:lnTo>
                  <a:lnTo>
                    <a:pt x="406" y="409"/>
                  </a:lnTo>
                  <a:lnTo>
                    <a:pt x="394" y="407"/>
                  </a:lnTo>
                  <a:lnTo>
                    <a:pt x="385" y="404"/>
                  </a:lnTo>
                  <a:lnTo>
                    <a:pt x="377" y="403"/>
                  </a:lnTo>
                  <a:lnTo>
                    <a:pt x="372" y="403"/>
                  </a:lnTo>
                  <a:lnTo>
                    <a:pt x="372" y="319"/>
                  </a:lnTo>
                  <a:lnTo>
                    <a:pt x="233" y="319"/>
                  </a:lnTo>
                  <a:lnTo>
                    <a:pt x="233" y="378"/>
                  </a:lnTo>
                  <a:lnTo>
                    <a:pt x="191" y="378"/>
                  </a:lnTo>
                  <a:lnTo>
                    <a:pt x="188" y="361"/>
                  </a:lnTo>
                  <a:lnTo>
                    <a:pt x="183" y="347"/>
                  </a:lnTo>
                  <a:lnTo>
                    <a:pt x="179" y="339"/>
                  </a:lnTo>
                  <a:lnTo>
                    <a:pt x="174" y="335"/>
                  </a:lnTo>
                  <a:lnTo>
                    <a:pt x="169" y="339"/>
                  </a:lnTo>
                  <a:lnTo>
                    <a:pt x="165" y="347"/>
                  </a:lnTo>
                  <a:lnTo>
                    <a:pt x="160" y="361"/>
                  </a:lnTo>
                  <a:lnTo>
                    <a:pt x="156" y="378"/>
                  </a:lnTo>
                  <a:lnTo>
                    <a:pt x="134" y="378"/>
                  </a:lnTo>
                  <a:lnTo>
                    <a:pt x="129" y="361"/>
                  </a:lnTo>
                  <a:lnTo>
                    <a:pt x="124" y="347"/>
                  </a:lnTo>
                  <a:lnTo>
                    <a:pt x="120" y="339"/>
                  </a:lnTo>
                  <a:lnTo>
                    <a:pt x="115" y="335"/>
                  </a:lnTo>
                  <a:lnTo>
                    <a:pt x="111" y="339"/>
                  </a:lnTo>
                  <a:lnTo>
                    <a:pt x="106" y="347"/>
                  </a:lnTo>
                  <a:lnTo>
                    <a:pt x="101" y="361"/>
                  </a:lnTo>
                  <a:lnTo>
                    <a:pt x="98" y="378"/>
                  </a:lnTo>
                  <a:lnTo>
                    <a:pt x="74" y="378"/>
                  </a:lnTo>
                  <a:lnTo>
                    <a:pt x="70" y="361"/>
                  </a:lnTo>
                  <a:lnTo>
                    <a:pt x="66" y="347"/>
                  </a:lnTo>
                  <a:lnTo>
                    <a:pt x="61" y="339"/>
                  </a:lnTo>
                  <a:lnTo>
                    <a:pt x="56" y="335"/>
                  </a:lnTo>
                  <a:lnTo>
                    <a:pt x="52" y="339"/>
                  </a:lnTo>
                  <a:lnTo>
                    <a:pt x="47" y="347"/>
                  </a:lnTo>
                  <a:lnTo>
                    <a:pt x="43" y="361"/>
                  </a:lnTo>
                  <a:lnTo>
                    <a:pt x="38" y="378"/>
                  </a:lnTo>
                  <a:lnTo>
                    <a:pt x="0" y="378"/>
                  </a:lnTo>
                  <a:lnTo>
                    <a:pt x="0" y="755"/>
                  </a:lnTo>
                  <a:lnTo>
                    <a:pt x="39" y="755"/>
                  </a:lnTo>
                  <a:lnTo>
                    <a:pt x="43" y="771"/>
                  </a:lnTo>
                  <a:lnTo>
                    <a:pt x="47" y="782"/>
                  </a:lnTo>
                  <a:lnTo>
                    <a:pt x="52" y="791"/>
                  </a:lnTo>
                  <a:lnTo>
                    <a:pt x="56" y="793"/>
                  </a:lnTo>
                  <a:lnTo>
                    <a:pt x="61" y="791"/>
                  </a:lnTo>
                  <a:lnTo>
                    <a:pt x="66" y="782"/>
                  </a:lnTo>
                  <a:lnTo>
                    <a:pt x="69" y="771"/>
                  </a:lnTo>
                  <a:lnTo>
                    <a:pt x="74" y="755"/>
                  </a:lnTo>
                  <a:lnTo>
                    <a:pt x="99" y="755"/>
                  </a:lnTo>
                  <a:lnTo>
                    <a:pt x="103" y="771"/>
                  </a:lnTo>
                  <a:lnTo>
                    <a:pt x="107" y="782"/>
                  </a:lnTo>
                  <a:lnTo>
                    <a:pt x="111" y="791"/>
                  </a:lnTo>
                  <a:lnTo>
                    <a:pt x="115" y="793"/>
                  </a:lnTo>
                  <a:lnTo>
                    <a:pt x="120" y="791"/>
                  </a:lnTo>
                  <a:lnTo>
                    <a:pt x="124" y="782"/>
                  </a:lnTo>
                  <a:lnTo>
                    <a:pt x="129" y="771"/>
                  </a:lnTo>
                  <a:lnTo>
                    <a:pt x="133" y="755"/>
                  </a:lnTo>
                  <a:lnTo>
                    <a:pt x="157" y="755"/>
                  </a:lnTo>
                  <a:lnTo>
                    <a:pt x="160" y="771"/>
                  </a:lnTo>
                  <a:lnTo>
                    <a:pt x="165" y="782"/>
                  </a:lnTo>
                  <a:lnTo>
                    <a:pt x="169" y="791"/>
                  </a:lnTo>
                  <a:lnTo>
                    <a:pt x="174" y="793"/>
                  </a:lnTo>
                  <a:lnTo>
                    <a:pt x="179" y="791"/>
                  </a:lnTo>
                  <a:lnTo>
                    <a:pt x="183" y="782"/>
                  </a:lnTo>
                  <a:lnTo>
                    <a:pt x="187" y="771"/>
                  </a:lnTo>
                  <a:lnTo>
                    <a:pt x="191" y="755"/>
                  </a:lnTo>
                  <a:lnTo>
                    <a:pt x="233" y="755"/>
                  </a:lnTo>
                  <a:lnTo>
                    <a:pt x="233" y="814"/>
                  </a:lnTo>
                  <a:lnTo>
                    <a:pt x="372" y="814"/>
                  </a:lnTo>
                  <a:lnTo>
                    <a:pt x="372" y="750"/>
                  </a:lnTo>
                  <a:lnTo>
                    <a:pt x="377" y="751"/>
                  </a:lnTo>
                  <a:lnTo>
                    <a:pt x="385" y="749"/>
                  </a:lnTo>
                  <a:lnTo>
                    <a:pt x="395" y="747"/>
                  </a:lnTo>
                  <a:lnTo>
                    <a:pt x="406" y="743"/>
                  </a:lnTo>
                  <a:lnTo>
                    <a:pt x="416" y="740"/>
                  </a:lnTo>
                  <a:lnTo>
                    <a:pt x="425" y="737"/>
                  </a:lnTo>
                  <a:lnTo>
                    <a:pt x="432" y="735"/>
                  </a:lnTo>
                  <a:lnTo>
                    <a:pt x="434" y="734"/>
                  </a:lnTo>
                  <a:lnTo>
                    <a:pt x="569" y="734"/>
                  </a:lnTo>
                  <a:lnTo>
                    <a:pt x="570" y="735"/>
                  </a:lnTo>
                  <a:lnTo>
                    <a:pt x="575" y="737"/>
                  </a:lnTo>
                  <a:lnTo>
                    <a:pt x="583" y="741"/>
                  </a:lnTo>
                  <a:lnTo>
                    <a:pt x="592" y="744"/>
                  </a:lnTo>
                  <a:lnTo>
                    <a:pt x="604" y="748"/>
                  </a:lnTo>
                  <a:lnTo>
                    <a:pt x="618" y="752"/>
                  </a:lnTo>
                  <a:lnTo>
                    <a:pt x="633" y="757"/>
                  </a:lnTo>
                  <a:lnTo>
                    <a:pt x="649" y="762"/>
                  </a:lnTo>
                  <a:lnTo>
                    <a:pt x="666" y="766"/>
                  </a:lnTo>
                  <a:lnTo>
                    <a:pt x="683" y="772"/>
                  </a:lnTo>
                  <a:lnTo>
                    <a:pt x="701" y="777"/>
                  </a:lnTo>
                  <a:lnTo>
                    <a:pt x="719" y="782"/>
                  </a:lnTo>
                  <a:lnTo>
                    <a:pt x="735" y="787"/>
                  </a:lnTo>
                  <a:lnTo>
                    <a:pt x="752" y="792"/>
                  </a:lnTo>
                  <a:lnTo>
                    <a:pt x="767" y="796"/>
                  </a:lnTo>
                  <a:lnTo>
                    <a:pt x="781" y="800"/>
                  </a:lnTo>
                  <a:lnTo>
                    <a:pt x="793" y="803"/>
                  </a:lnTo>
                  <a:lnTo>
                    <a:pt x="803" y="805"/>
                  </a:lnTo>
                  <a:lnTo>
                    <a:pt x="815" y="808"/>
                  </a:lnTo>
                  <a:lnTo>
                    <a:pt x="827" y="808"/>
                  </a:lnTo>
                  <a:lnTo>
                    <a:pt x="839" y="808"/>
                  </a:lnTo>
                  <a:lnTo>
                    <a:pt x="850" y="807"/>
                  </a:lnTo>
                  <a:lnTo>
                    <a:pt x="863" y="804"/>
                  </a:lnTo>
                  <a:lnTo>
                    <a:pt x="876" y="800"/>
                  </a:lnTo>
                  <a:lnTo>
                    <a:pt x="886" y="796"/>
                  </a:lnTo>
                  <a:lnTo>
                    <a:pt x="895" y="792"/>
                  </a:lnTo>
                  <a:lnTo>
                    <a:pt x="906" y="786"/>
                  </a:lnTo>
                  <a:lnTo>
                    <a:pt x="915" y="780"/>
                  </a:lnTo>
                  <a:lnTo>
                    <a:pt x="923" y="776"/>
                  </a:lnTo>
                  <a:lnTo>
                    <a:pt x="932" y="770"/>
                  </a:lnTo>
                  <a:lnTo>
                    <a:pt x="940" y="765"/>
                  </a:lnTo>
                  <a:lnTo>
                    <a:pt x="949" y="762"/>
                  </a:lnTo>
                  <a:lnTo>
                    <a:pt x="956" y="758"/>
                  </a:lnTo>
                  <a:lnTo>
                    <a:pt x="964" y="756"/>
                  </a:lnTo>
                  <a:lnTo>
                    <a:pt x="972" y="754"/>
                  </a:lnTo>
                  <a:lnTo>
                    <a:pt x="981" y="752"/>
                  </a:lnTo>
                  <a:lnTo>
                    <a:pt x="987" y="754"/>
                  </a:lnTo>
                  <a:lnTo>
                    <a:pt x="995" y="755"/>
                  </a:lnTo>
                  <a:lnTo>
                    <a:pt x="1004" y="757"/>
                  </a:lnTo>
                  <a:lnTo>
                    <a:pt x="1010" y="762"/>
                  </a:lnTo>
                  <a:lnTo>
                    <a:pt x="1023" y="772"/>
                  </a:lnTo>
                  <a:lnTo>
                    <a:pt x="1035" y="784"/>
                  </a:lnTo>
                  <a:lnTo>
                    <a:pt x="1046" y="795"/>
                  </a:lnTo>
                  <a:lnTo>
                    <a:pt x="1055" y="808"/>
                  </a:lnTo>
                  <a:lnTo>
                    <a:pt x="1065" y="819"/>
                  </a:lnTo>
                  <a:lnTo>
                    <a:pt x="1070" y="833"/>
                  </a:lnTo>
                  <a:lnTo>
                    <a:pt x="1075" y="847"/>
                  </a:lnTo>
                  <a:lnTo>
                    <a:pt x="1076" y="861"/>
                  </a:lnTo>
                  <a:lnTo>
                    <a:pt x="1074" y="917"/>
                  </a:lnTo>
                  <a:lnTo>
                    <a:pt x="1073" y="960"/>
                  </a:lnTo>
                  <a:lnTo>
                    <a:pt x="1075" y="1000"/>
                  </a:lnTo>
                  <a:lnTo>
                    <a:pt x="1087" y="1049"/>
                  </a:lnTo>
                  <a:lnTo>
                    <a:pt x="1088" y="1050"/>
                  </a:lnTo>
                  <a:lnTo>
                    <a:pt x="1092" y="1051"/>
                  </a:lnTo>
                  <a:lnTo>
                    <a:pt x="1098" y="1053"/>
                  </a:lnTo>
                  <a:lnTo>
                    <a:pt x="1106" y="1054"/>
                  </a:lnTo>
                  <a:lnTo>
                    <a:pt x="1116" y="1056"/>
                  </a:lnTo>
                  <a:lnTo>
                    <a:pt x="1129" y="1058"/>
                  </a:lnTo>
                  <a:lnTo>
                    <a:pt x="1143" y="1059"/>
                  </a:lnTo>
                  <a:lnTo>
                    <a:pt x="1158" y="1060"/>
                  </a:lnTo>
                  <a:lnTo>
                    <a:pt x="1174" y="1061"/>
                  </a:lnTo>
                  <a:lnTo>
                    <a:pt x="1191" y="1063"/>
                  </a:lnTo>
                  <a:lnTo>
                    <a:pt x="1209" y="1063"/>
                  </a:lnTo>
                  <a:lnTo>
                    <a:pt x="1227" y="1063"/>
                  </a:lnTo>
                  <a:lnTo>
                    <a:pt x="1247" y="1061"/>
                  </a:lnTo>
                  <a:lnTo>
                    <a:pt x="1266" y="1060"/>
                  </a:lnTo>
                  <a:lnTo>
                    <a:pt x="1286" y="1058"/>
                  </a:lnTo>
                  <a:lnTo>
                    <a:pt x="1305" y="1056"/>
                  </a:lnTo>
                  <a:lnTo>
                    <a:pt x="1337" y="1050"/>
                  </a:lnTo>
                  <a:lnTo>
                    <a:pt x="1365" y="1041"/>
                  </a:lnTo>
                  <a:lnTo>
                    <a:pt x="1393" y="1031"/>
                  </a:lnTo>
                  <a:lnTo>
                    <a:pt x="1418" y="1020"/>
                  </a:lnTo>
                  <a:lnTo>
                    <a:pt x="1441" y="1009"/>
                  </a:lnTo>
                  <a:lnTo>
                    <a:pt x="1460" y="999"/>
                  </a:lnTo>
                  <a:lnTo>
                    <a:pt x="1475" y="990"/>
                  </a:lnTo>
                  <a:lnTo>
                    <a:pt x="1486" y="983"/>
                  </a:lnTo>
                  <a:lnTo>
                    <a:pt x="1486" y="945"/>
                  </a:lnTo>
                  <a:lnTo>
                    <a:pt x="1483" y="907"/>
                  </a:lnTo>
                  <a:lnTo>
                    <a:pt x="1476" y="869"/>
                  </a:lnTo>
                  <a:lnTo>
                    <a:pt x="1466" y="831"/>
                  </a:lnTo>
                  <a:lnTo>
                    <a:pt x="1452" y="794"/>
                  </a:lnTo>
                  <a:lnTo>
                    <a:pt x="1434" y="758"/>
                  </a:lnTo>
                  <a:lnTo>
                    <a:pt x="1415" y="726"/>
                  </a:lnTo>
                  <a:lnTo>
                    <a:pt x="1392" y="696"/>
                  </a:lnTo>
                  <a:close/>
                </a:path>
              </a:pathLst>
            </a:custGeom>
            <a:solidFill>
              <a:srgbClr val="FF9900"/>
            </a:solidFill>
            <a:ln w="9525">
              <a:solidFill>
                <a:srgbClr val="FF9900"/>
              </a:solidFill>
              <a:round/>
              <a:headEnd/>
              <a:tailEnd/>
            </a:ln>
          </p:spPr>
          <p:txBody>
            <a:bodyPr/>
            <a:lstStyle/>
            <a:p>
              <a:endParaRPr lang="fr-FR"/>
            </a:p>
          </p:txBody>
        </p:sp>
      </p:grpSp>
      <p:grpSp>
        <p:nvGrpSpPr>
          <p:cNvPr id="8" name="Group 39"/>
          <p:cNvGrpSpPr>
            <a:grpSpLocks/>
          </p:cNvGrpSpPr>
          <p:nvPr/>
        </p:nvGrpSpPr>
        <p:grpSpPr bwMode="auto">
          <a:xfrm flipH="1">
            <a:off x="3946525" y="3914775"/>
            <a:ext cx="263525" cy="182563"/>
            <a:chOff x="2748" y="3102"/>
            <a:chExt cx="743" cy="707"/>
          </a:xfrm>
        </p:grpSpPr>
        <p:sp>
          <p:nvSpPr>
            <p:cNvPr id="655400" name="Freeform 40"/>
            <p:cNvSpPr>
              <a:spLocks/>
            </p:cNvSpPr>
            <p:nvPr/>
          </p:nvSpPr>
          <p:spPr bwMode="auto">
            <a:xfrm>
              <a:off x="2943" y="3102"/>
              <a:ext cx="496" cy="197"/>
            </a:xfrm>
            <a:custGeom>
              <a:avLst/>
              <a:gdLst/>
              <a:ahLst/>
              <a:cxnLst>
                <a:cxn ang="0">
                  <a:pos x="893" y="106"/>
                </a:cxn>
                <a:cxn ang="0">
                  <a:pos x="853" y="110"/>
                </a:cxn>
                <a:cxn ang="0">
                  <a:pos x="799" y="114"/>
                </a:cxn>
                <a:cxn ang="0">
                  <a:pos x="738" y="121"/>
                </a:cxn>
                <a:cxn ang="0">
                  <a:pos x="675" y="131"/>
                </a:cxn>
                <a:cxn ang="0">
                  <a:pos x="631" y="126"/>
                </a:cxn>
                <a:cxn ang="0">
                  <a:pos x="611" y="94"/>
                </a:cxn>
                <a:cxn ang="0">
                  <a:pos x="580" y="68"/>
                </a:cxn>
                <a:cxn ang="0">
                  <a:pos x="575" y="52"/>
                </a:cxn>
                <a:cxn ang="0">
                  <a:pos x="575" y="34"/>
                </a:cxn>
                <a:cxn ang="0">
                  <a:pos x="554" y="13"/>
                </a:cxn>
                <a:cxn ang="0">
                  <a:pos x="517" y="2"/>
                </a:cxn>
                <a:cxn ang="0">
                  <a:pos x="474" y="4"/>
                </a:cxn>
                <a:cxn ang="0">
                  <a:pos x="443" y="19"/>
                </a:cxn>
                <a:cxn ang="0">
                  <a:pos x="431" y="43"/>
                </a:cxn>
                <a:cxn ang="0">
                  <a:pos x="433" y="55"/>
                </a:cxn>
                <a:cxn ang="0">
                  <a:pos x="413" y="70"/>
                </a:cxn>
                <a:cxn ang="0">
                  <a:pos x="388" y="90"/>
                </a:cxn>
                <a:cxn ang="0">
                  <a:pos x="369" y="117"/>
                </a:cxn>
                <a:cxn ang="0">
                  <a:pos x="307" y="105"/>
                </a:cxn>
                <a:cxn ang="0">
                  <a:pos x="242" y="96"/>
                </a:cxn>
                <a:cxn ang="0">
                  <a:pos x="178" y="90"/>
                </a:cxn>
                <a:cxn ang="0">
                  <a:pos x="125" y="86"/>
                </a:cxn>
                <a:cxn ang="0">
                  <a:pos x="89" y="83"/>
                </a:cxn>
                <a:cxn ang="0">
                  <a:pos x="50" y="91"/>
                </a:cxn>
                <a:cxn ang="0">
                  <a:pos x="13" y="126"/>
                </a:cxn>
                <a:cxn ang="0">
                  <a:pos x="0" y="180"/>
                </a:cxn>
                <a:cxn ang="0">
                  <a:pos x="13" y="233"/>
                </a:cxn>
                <a:cxn ang="0">
                  <a:pos x="50" y="268"/>
                </a:cxn>
                <a:cxn ang="0">
                  <a:pos x="89" y="276"/>
                </a:cxn>
                <a:cxn ang="0">
                  <a:pos x="126" y="271"/>
                </a:cxn>
                <a:cxn ang="0">
                  <a:pos x="180" y="262"/>
                </a:cxn>
                <a:cxn ang="0">
                  <a:pos x="245" y="249"/>
                </a:cxn>
                <a:cxn ang="0">
                  <a:pos x="313" y="234"/>
                </a:cxn>
                <a:cxn ang="0">
                  <a:pos x="375" y="217"/>
                </a:cxn>
                <a:cxn ang="0">
                  <a:pos x="395" y="239"/>
                </a:cxn>
                <a:cxn ang="0">
                  <a:pos x="419" y="256"/>
                </a:cxn>
                <a:cxn ang="0">
                  <a:pos x="437" y="393"/>
                </a:cxn>
                <a:cxn ang="0">
                  <a:pos x="557" y="267"/>
                </a:cxn>
                <a:cxn ang="0">
                  <a:pos x="579" y="255"/>
                </a:cxn>
                <a:cxn ang="0">
                  <a:pos x="599" y="241"/>
                </a:cxn>
                <a:cxn ang="0">
                  <a:pos x="646" y="249"/>
                </a:cxn>
                <a:cxn ang="0">
                  <a:pos x="714" y="267"/>
                </a:cxn>
                <a:cxn ang="0">
                  <a:pos x="783" y="282"/>
                </a:cxn>
                <a:cxn ang="0">
                  <a:pos x="845" y="292"/>
                </a:cxn>
                <a:cxn ang="0">
                  <a:pos x="891" y="299"/>
                </a:cxn>
                <a:cxn ang="0">
                  <a:pos x="926" y="298"/>
                </a:cxn>
                <a:cxn ang="0">
                  <a:pos x="967" y="271"/>
                </a:cxn>
                <a:cxn ang="0">
                  <a:pos x="990" y="223"/>
                </a:cxn>
                <a:cxn ang="0">
                  <a:pos x="985" y="165"/>
                </a:cxn>
                <a:cxn ang="0">
                  <a:pos x="955" y="123"/>
                </a:cxn>
                <a:cxn ang="0">
                  <a:pos x="909" y="106"/>
                </a:cxn>
              </a:cxnLst>
              <a:rect l="0" t="0" r="r" b="b"/>
              <a:pathLst>
                <a:path w="992" h="393">
                  <a:moveTo>
                    <a:pt x="909" y="106"/>
                  </a:moveTo>
                  <a:lnTo>
                    <a:pt x="902" y="106"/>
                  </a:lnTo>
                  <a:lnTo>
                    <a:pt x="893" y="106"/>
                  </a:lnTo>
                  <a:lnTo>
                    <a:pt x="881" y="108"/>
                  </a:lnTo>
                  <a:lnTo>
                    <a:pt x="868" y="109"/>
                  </a:lnTo>
                  <a:lnTo>
                    <a:pt x="853" y="110"/>
                  </a:lnTo>
                  <a:lnTo>
                    <a:pt x="836" y="111"/>
                  </a:lnTo>
                  <a:lnTo>
                    <a:pt x="819" y="112"/>
                  </a:lnTo>
                  <a:lnTo>
                    <a:pt x="799" y="114"/>
                  </a:lnTo>
                  <a:lnTo>
                    <a:pt x="780" y="117"/>
                  </a:lnTo>
                  <a:lnTo>
                    <a:pt x="759" y="119"/>
                  </a:lnTo>
                  <a:lnTo>
                    <a:pt x="738" y="121"/>
                  </a:lnTo>
                  <a:lnTo>
                    <a:pt x="716" y="124"/>
                  </a:lnTo>
                  <a:lnTo>
                    <a:pt x="696" y="127"/>
                  </a:lnTo>
                  <a:lnTo>
                    <a:pt x="675" y="131"/>
                  </a:lnTo>
                  <a:lnTo>
                    <a:pt x="654" y="134"/>
                  </a:lnTo>
                  <a:lnTo>
                    <a:pt x="634" y="138"/>
                  </a:lnTo>
                  <a:lnTo>
                    <a:pt x="631" y="126"/>
                  </a:lnTo>
                  <a:lnTo>
                    <a:pt x="625" y="114"/>
                  </a:lnTo>
                  <a:lnTo>
                    <a:pt x="619" y="104"/>
                  </a:lnTo>
                  <a:lnTo>
                    <a:pt x="611" y="94"/>
                  </a:lnTo>
                  <a:lnTo>
                    <a:pt x="602" y="85"/>
                  </a:lnTo>
                  <a:lnTo>
                    <a:pt x="592" y="75"/>
                  </a:lnTo>
                  <a:lnTo>
                    <a:pt x="580" y="68"/>
                  </a:lnTo>
                  <a:lnTo>
                    <a:pt x="569" y="61"/>
                  </a:lnTo>
                  <a:lnTo>
                    <a:pt x="572" y="57"/>
                  </a:lnTo>
                  <a:lnTo>
                    <a:pt x="575" y="52"/>
                  </a:lnTo>
                  <a:lnTo>
                    <a:pt x="576" y="48"/>
                  </a:lnTo>
                  <a:lnTo>
                    <a:pt x="576" y="43"/>
                  </a:lnTo>
                  <a:lnTo>
                    <a:pt x="575" y="34"/>
                  </a:lnTo>
                  <a:lnTo>
                    <a:pt x="570" y="26"/>
                  </a:lnTo>
                  <a:lnTo>
                    <a:pt x="563" y="19"/>
                  </a:lnTo>
                  <a:lnTo>
                    <a:pt x="554" y="13"/>
                  </a:lnTo>
                  <a:lnTo>
                    <a:pt x="543" y="7"/>
                  </a:lnTo>
                  <a:lnTo>
                    <a:pt x="531" y="4"/>
                  </a:lnTo>
                  <a:lnTo>
                    <a:pt x="517" y="2"/>
                  </a:lnTo>
                  <a:lnTo>
                    <a:pt x="503" y="0"/>
                  </a:lnTo>
                  <a:lnTo>
                    <a:pt x="488" y="2"/>
                  </a:lnTo>
                  <a:lnTo>
                    <a:pt x="474" y="4"/>
                  </a:lnTo>
                  <a:lnTo>
                    <a:pt x="463" y="7"/>
                  </a:lnTo>
                  <a:lnTo>
                    <a:pt x="451" y="13"/>
                  </a:lnTo>
                  <a:lnTo>
                    <a:pt x="443" y="19"/>
                  </a:lnTo>
                  <a:lnTo>
                    <a:pt x="436" y="26"/>
                  </a:lnTo>
                  <a:lnTo>
                    <a:pt x="432" y="34"/>
                  </a:lnTo>
                  <a:lnTo>
                    <a:pt x="431" y="43"/>
                  </a:lnTo>
                  <a:lnTo>
                    <a:pt x="431" y="48"/>
                  </a:lnTo>
                  <a:lnTo>
                    <a:pt x="432" y="51"/>
                  </a:lnTo>
                  <a:lnTo>
                    <a:pt x="433" y="55"/>
                  </a:lnTo>
                  <a:lnTo>
                    <a:pt x="434" y="58"/>
                  </a:lnTo>
                  <a:lnTo>
                    <a:pt x="424" y="63"/>
                  </a:lnTo>
                  <a:lnTo>
                    <a:pt x="413" y="70"/>
                  </a:lnTo>
                  <a:lnTo>
                    <a:pt x="404" y="75"/>
                  </a:lnTo>
                  <a:lnTo>
                    <a:pt x="396" y="82"/>
                  </a:lnTo>
                  <a:lnTo>
                    <a:pt x="388" y="90"/>
                  </a:lnTo>
                  <a:lnTo>
                    <a:pt x="381" y="98"/>
                  </a:lnTo>
                  <a:lnTo>
                    <a:pt x="375" y="108"/>
                  </a:lnTo>
                  <a:lnTo>
                    <a:pt x="369" y="117"/>
                  </a:lnTo>
                  <a:lnTo>
                    <a:pt x="350" y="113"/>
                  </a:lnTo>
                  <a:lnTo>
                    <a:pt x="329" y="109"/>
                  </a:lnTo>
                  <a:lnTo>
                    <a:pt x="307" y="105"/>
                  </a:lnTo>
                  <a:lnTo>
                    <a:pt x="285" y="102"/>
                  </a:lnTo>
                  <a:lnTo>
                    <a:pt x="263" y="100"/>
                  </a:lnTo>
                  <a:lnTo>
                    <a:pt x="242" y="96"/>
                  </a:lnTo>
                  <a:lnTo>
                    <a:pt x="220" y="94"/>
                  </a:lnTo>
                  <a:lnTo>
                    <a:pt x="199" y="91"/>
                  </a:lnTo>
                  <a:lnTo>
                    <a:pt x="178" y="90"/>
                  </a:lnTo>
                  <a:lnTo>
                    <a:pt x="159" y="88"/>
                  </a:lnTo>
                  <a:lnTo>
                    <a:pt x="141" y="87"/>
                  </a:lnTo>
                  <a:lnTo>
                    <a:pt x="125" y="86"/>
                  </a:lnTo>
                  <a:lnTo>
                    <a:pt x="111" y="85"/>
                  </a:lnTo>
                  <a:lnTo>
                    <a:pt x="99" y="83"/>
                  </a:lnTo>
                  <a:lnTo>
                    <a:pt x="89" y="83"/>
                  </a:lnTo>
                  <a:lnTo>
                    <a:pt x="83" y="83"/>
                  </a:lnTo>
                  <a:lnTo>
                    <a:pt x="65" y="86"/>
                  </a:lnTo>
                  <a:lnTo>
                    <a:pt x="50" y="91"/>
                  </a:lnTo>
                  <a:lnTo>
                    <a:pt x="36" y="100"/>
                  </a:lnTo>
                  <a:lnTo>
                    <a:pt x="24" y="111"/>
                  </a:lnTo>
                  <a:lnTo>
                    <a:pt x="13" y="126"/>
                  </a:lnTo>
                  <a:lnTo>
                    <a:pt x="7" y="142"/>
                  </a:lnTo>
                  <a:lnTo>
                    <a:pt x="1" y="161"/>
                  </a:lnTo>
                  <a:lnTo>
                    <a:pt x="0" y="180"/>
                  </a:lnTo>
                  <a:lnTo>
                    <a:pt x="1" y="200"/>
                  </a:lnTo>
                  <a:lnTo>
                    <a:pt x="7" y="217"/>
                  </a:lnTo>
                  <a:lnTo>
                    <a:pt x="13" y="233"/>
                  </a:lnTo>
                  <a:lnTo>
                    <a:pt x="24" y="248"/>
                  </a:lnTo>
                  <a:lnTo>
                    <a:pt x="36" y="260"/>
                  </a:lnTo>
                  <a:lnTo>
                    <a:pt x="50" y="268"/>
                  </a:lnTo>
                  <a:lnTo>
                    <a:pt x="65" y="274"/>
                  </a:lnTo>
                  <a:lnTo>
                    <a:pt x="83" y="276"/>
                  </a:lnTo>
                  <a:lnTo>
                    <a:pt x="89" y="276"/>
                  </a:lnTo>
                  <a:lnTo>
                    <a:pt x="100" y="275"/>
                  </a:lnTo>
                  <a:lnTo>
                    <a:pt x="111" y="274"/>
                  </a:lnTo>
                  <a:lnTo>
                    <a:pt x="126" y="271"/>
                  </a:lnTo>
                  <a:lnTo>
                    <a:pt x="144" y="269"/>
                  </a:lnTo>
                  <a:lnTo>
                    <a:pt x="161" y="265"/>
                  </a:lnTo>
                  <a:lnTo>
                    <a:pt x="180" y="262"/>
                  </a:lnTo>
                  <a:lnTo>
                    <a:pt x="201" y="259"/>
                  </a:lnTo>
                  <a:lnTo>
                    <a:pt x="223" y="254"/>
                  </a:lnTo>
                  <a:lnTo>
                    <a:pt x="245" y="249"/>
                  </a:lnTo>
                  <a:lnTo>
                    <a:pt x="268" y="245"/>
                  </a:lnTo>
                  <a:lnTo>
                    <a:pt x="290" y="240"/>
                  </a:lnTo>
                  <a:lnTo>
                    <a:pt x="313" y="234"/>
                  </a:lnTo>
                  <a:lnTo>
                    <a:pt x="335" y="229"/>
                  </a:lnTo>
                  <a:lnTo>
                    <a:pt x="356" y="223"/>
                  </a:lnTo>
                  <a:lnTo>
                    <a:pt x="375" y="217"/>
                  </a:lnTo>
                  <a:lnTo>
                    <a:pt x="381" y="225"/>
                  </a:lnTo>
                  <a:lnTo>
                    <a:pt x="388" y="232"/>
                  </a:lnTo>
                  <a:lnTo>
                    <a:pt x="395" y="239"/>
                  </a:lnTo>
                  <a:lnTo>
                    <a:pt x="402" y="245"/>
                  </a:lnTo>
                  <a:lnTo>
                    <a:pt x="410" y="252"/>
                  </a:lnTo>
                  <a:lnTo>
                    <a:pt x="419" y="256"/>
                  </a:lnTo>
                  <a:lnTo>
                    <a:pt x="428" y="261"/>
                  </a:lnTo>
                  <a:lnTo>
                    <a:pt x="437" y="265"/>
                  </a:lnTo>
                  <a:lnTo>
                    <a:pt x="437" y="393"/>
                  </a:lnTo>
                  <a:lnTo>
                    <a:pt x="549" y="393"/>
                  </a:lnTo>
                  <a:lnTo>
                    <a:pt x="549" y="269"/>
                  </a:lnTo>
                  <a:lnTo>
                    <a:pt x="557" y="267"/>
                  </a:lnTo>
                  <a:lnTo>
                    <a:pt x="564" y="263"/>
                  </a:lnTo>
                  <a:lnTo>
                    <a:pt x="572" y="260"/>
                  </a:lnTo>
                  <a:lnTo>
                    <a:pt x="579" y="255"/>
                  </a:lnTo>
                  <a:lnTo>
                    <a:pt x="586" y="252"/>
                  </a:lnTo>
                  <a:lnTo>
                    <a:pt x="593" y="247"/>
                  </a:lnTo>
                  <a:lnTo>
                    <a:pt x="599" y="241"/>
                  </a:lnTo>
                  <a:lnTo>
                    <a:pt x="604" y="237"/>
                  </a:lnTo>
                  <a:lnTo>
                    <a:pt x="624" y="244"/>
                  </a:lnTo>
                  <a:lnTo>
                    <a:pt x="646" y="249"/>
                  </a:lnTo>
                  <a:lnTo>
                    <a:pt x="668" y="255"/>
                  </a:lnTo>
                  <a:lnTo>
                    <a:pt x="691" y="261"/>
                  </a:lnTo>
                  <a:lnTo>
                    <a:pt x="714" y="267"/>
                  </a:lnTo>
                  <a:lnTo>
                    <a:pt x="738" y="272"/>
                  </a:lnTo>
                  <a:lnTo>
                    <a:pt x="761" y="277"/>
                  </a:lnTo>
                  <a:lnTo>
                    <a:pt x="783" y="282"/>
                  </a:lnTo>
                  <a:lnTo>
                    <a:pt x="805" y="285"/>
                  </a:lnTo>
                  <a:lnTo>
                    <a:pt x="826" y="290"/>
                  </a:lnTo>
                  <a:lnTo>
                    <a:pt x="845" y="292"/>
                  </a:lnTo>
                  <a:lnTo>
                    <a:pt x="863" y="295"/>
                  </a:lnTo>
                  <a:lnTo>
                    <a:pt x="878" y="297"/>
                  </a:lnTo>
                  <a:lnTo>
                    <a:pt x="891" y="299"/>
                  </a:lnTo>
                  <a:lnTo>
                    <a:pt x="902" y="300"/>
                  </a:lnTo>
                  <a:lnTo>
                    <a:pt x="909" y="300"/>
                  </a:lnTo>
                  <a:lnTo>
                    <a:pt x="926" y="298"/>
                  </a:lnTo>
                  <a:lnTo>
                    <a:pt x="941" y="292"/>
                  </a:lnTo>
                  <a:lnTo>
                    <a:pt x="955" y="284"/>
                  </a:lnTo>
                  <a:lnTo>
                    <a:pt x="967" y="271"/>
                  </a:lnTo>
                  <a:lnTo>
                    <a:pt x="978" y="257"/>
                  </a:lnTo>
                  <a:lnTo>
                    <a:pt x="985" y="241"/>
                  </a:lnTo>
                  <a:lnTo>
                    <a:pt x="990" y="223"/>
                  </a:lnTo>
                  <a:lnTo>
                    <a:pt x="992" y="203"/>
                  </a:lnTo>
                  <a:lnTo>
                    <a:pt x="990" y="184"/>
                  </a:lnTo>
                  <a:lnTo>
                    <a:pt x="985" y="165"/>
                  </a:lnTo>
                  <a:lnTo>
                    <a:pt x="978" y="149"/>
                  </a:lnTo>
                  <a:lnTo>
                    <a:pt x="967" y="135"/>
                  </a:lnTo>
                  <a:lnTo>
                    <a:pt x="955" y="123"/>
                  </a:lnTo>
                  <a:lnTo>
                    <a:pt x="941" y="114"/>
                  </a:lnTo>
                  <a:lnTo>
                    <a:pt x="926" y="109"/>
                  </a:lnTo>
                  <a:lnTo>
                    <a:pt x="909" y="106"/>
                  </a:lnTo>
                  <a:close/>
                </a:path>
              </a:pathLst>
            </a:custGeom>
            <a:solidFill>
              <a:srgbClr val="FF9900"/>
            </a:solidFill>
            <a:ln w="9525">
              <a:solidFill>
                <a:srgbClr val="FF9900"/>
              </a:solidFill>
              <a:round/>
              <a:headEnd/>
              <a:tailEnd/>
            </a:ln>
          </p:spPr>
          <p:txBody>
            <a:bodyPr/>
            <a:lstStyle/>
            <a:p>
              <a:endParaRPr lang="fr-FR"/>
            </a:p>
          </p:txBody>
        </p:sp>
        <p:sp>
          <p:nvSpPr>
            <p:cNvPr id="655401" name="Freeform 41"/>
            <p:cNvSpPr>
              <a:spLocks/>
            </p:cNvSpPr>
            <p:nvPr/>
          </p:nvSpPr>
          <p:spPr bwMode="auto">
            <a:xfrm>
              <a:off x="2748" y="3278"/>
              <a:ext cx="743" cy="531"/>
            </a:xfrm>
            <a:custGeom>
              <a:avLst/>
              <a:gdLst/>
              <a:ahLst/>
              <a:cxnLst>
                <a:cxn ang="0">
                  <a:pos x="1345" y="655"/>
                </a:cxn>
                <a:cxn ang="0">
                  <a:pos x="1284" y="596"/>
                </a:cxn>
                <a:cxn ang="0">
                  <a:pos x="1248" y="543"/>
                </a:cxn>
                <a:cxn ang="0">
                  <a:pos x="1214" y="502"/>
                </a:cxn>
                <a:cxn ang="0">
                  <a:pos x="1152" y="466"/>
                </a:cxn>
                <a:cxn ang="0">
                  <a:pos x="1081" y="442"/>
                </a:cxn>
                <a:cxn ang="0">
                  <a:pos x="1006" y="181"/>
                </a:cxn>
                <a:cxn ang="0">
                  <a:pos x="1017" y="66"/>
                </a:cxn>
                <a:cxn ang="0">
                  <a:pos x="783" y="66"/>
                </a:cxn>
                <a:cxn ang="0">
                  <a:pos x="777" y="181"/>
                </a:cxn>
                <a:cxn ang="0">
                  <a:pos x="664" y="418"/>
                </a:cxn>
                <a:cxn ang="0">
                  <a:pos x="425" y="416"/>
                </a:cxn>
                <a:cxn ang="0">
                  <a:pos x="385" y="404"/>
                </a:cxn>
                <a:cxn ang="0">
                  <a:pos x="233" y="319"/>
                </a:cxn>
                <a:cxn ang="0">
                  <a:pos x="183" y="347"/>
                </a:cxn>
                <a:cxn ang="0">
                  <a:pos x="165" y="347"/>
                </a:cxn>
                <a:cxn ang="0">
                  <a:pos x="129" y="361"/>
                </a:cxn>
                <a:cxn ang="0">
                  <a:pos x="111" y="339"/>
                </a:cxn>
                <a:cxn ang="0">
                  <a:pos x="74" y="378"/>
                </a:cxn>
                <a:cxn ang="0">
                  <a:pos x="56" y="335"/>
                </a:cxn>
                <a:cxn ang="0">
                  <a:pos x="38" y="378"/>
                </a:cxn>
                <a:cxn ang="0">
                  <a:pos x="43" y="771"/>
                </a:cxn>
                <a:cxn ang="0">
                  <a:pos x="61" y="791"/>
                </a:cxn>
                <a:cxn ang="0">
                  <a:pos x="99" y="755"/>
                </a:cxn>
                <a:cxn ang="0">
                  <a:pos x="115" y="793"/>
                </a:cxn>
                <a:cxn ang="0">
                  <a:pos x="133" y="755"/>
                </a:cxn>
                <a:cxn ang="0">
                  <a:pos x="169" y="791"/>
                </a:cxn>
                <a:cxn ang="0">
                  <a:pos x="187" y="771"/>
                </a:cxn>
                <a:cxn ang="0">
                  <a:pos x="372" y="814"/>
                </a:cxn>
                <a:cxn ang="0">
                  <a:pos x="395" y="747"/>
                </a:cxn>
                <a:cxn ang="0">
                  <a:pos x="432" y="735"/>
                </a:cxn>
                <a:cxn ang="0">
                  <a:pos x="575" y="737"/>
                </a:cxn>
                <a:cxn ang="0">
                  <a:pos x="618" y="752"/>
                </a:cxn>
                <a:cxn ang="0">
                  <a:pos x="683" y="772"/>
                </a:cxn>
                <a:cxn ang="0">
                  <a:pos x="752" y="792"/>
                </a:cxn>
                <a:cxn ang="0">
                  <a:pos x="803" y="805"/>
                </a:cxn>
                <a:cxn ang="0">
                  <a:pos x="850" y="807"/>
                </a:cxn>
                <a:cxn ang="0">
                  <a:pos x="895" y="792"/>
                </a:cxn>
                <a:cxn ang="0">
                  <a:pos x="932" y="770"/>
                </a:cxn>
                <a:cxn ang="0">
                  <a:pos x="964" y="756"/>
                </a:cxn>
                <a:cxn ang="0">
                  <a:pos x="995" y="755"/>
                </a:cxn>
                <a:cxn ang="0">
                  <a:pos x="1035" y="784"/>
                </a:cxn>
                <a:cxn ang="0">
                  <a:pos x="1070" y="833"/>
                </a:cxn>
                <a:cxn ang="0">
                  <a:pos x="1073" y="960"/>
                </a:cxn>
                <a:cxn ang="0">
                  <a:pos x="1092" y="1051"/>
                </a:cxn>
                <a:cxn ang="0">
                  <a:pos x="1129" y="1058"/>
                </a:cxn>
                <a:cxn ang="0">
                  <a:pos x="1191" y="1063"/>
                </a:cxn>
                <a:cxn ang="0">
                  <a:pos x="1266" y="1060"/>
                </a:cxn>
                <a:cxn ang="0">
                  <a:pos x="1365" y="1041"/>
                </a:cxn>
                <a:cxn ang="0">
                  <a:pos x="1460" y="999"/>
                </a:cxn>
                <a:cxn ang="0">
                  <a:pos x="1483" y="907"/>
                </a:cxn>
                <a:cxn ang="0">
                  <a:pos x="1434" y="758"/>
                </a:cxn>
              </a:cxnLst>
              <a:rect l="0" t="0" r="r" b="b"/>
              <a:pathLst>
                <a:path w="1486" h="1063">
                  <a:moveTo>
                    <a:pt x="1392" y="696"/>
                  </a:moveTo>
                  <a:lnTo>
                    <a:pt x="1376" y="682"/>
                  </a:lnTo>
                  <a:lnTo>
                    <a:pt x="1360" y="668"/>
                  </a:lnTo>
                  <a:lnTo>
                    <a:pt x="1345" y="655"/>
                  </a:lnTo>
                  <a:lnTo>
                    <a:pt x="1328" y="641"/>
                  </a:lnTo>
                  <a:lnTo>
                    <a:pt x="1313" y="627"/>
                  </a:lnTo>
                  <a:lnTo>
                    <a:pt x="1299" y="612"/>
                  </a:lnTo>
                  <a:lnTo>
                    <a:pt x="1284" y="596"/>
                  </a:lnTo>
                  <a:lnTo>
                    <a:pt x="1270" y="578"/>
                  </a:lnTo>
                  <a:lnTo>
                    <a:pt x="1263" y="566"/>
                  </a:lnTo>
                  <a:lnTo>
                    <a:pt x="1255" y="554"/>
                  </a:lnTo>
                  <a:lnTo>
                    <a:pt x="1248" y="543"/>
                  </a:lnTo>
                  <a:lnTo>
                    <a:pt x="1240" y="532"/>
                  </a:lnTo>
                  <a:lnTo>
                    <a:pt x="1232" y="522"/>
                  </a:lnTo>
                  <a:lnTo>
                    <a:pt x="1224" y="512"/>
                  </a:lnTo>
                  <a:lnTo>
                    <a:pt x="1214" y="502"/>
                  </a:lnTo>
                  <a:lnTo>
                    <a:pt x="1204" y="493"/>
                  </a:lnTo>
                  <a:lnTo>
                    <a:pt x="1187" y="483"/>
                  </a:lnTo>
                  <a:lnTo>
                    <a:pt x="1169" y="474"/>
                  </a:lnTo>
                  <a:lnTo>
                    <a:pt x="1152" y="466"/>
                  </a:lnTo>
                  <a:lnTo>
                    <a:pt x="1135" y="457"/>
                  </a:lnTo>
                  <a:lnTo>
                    <a:pt x="1116" y="451"/>
                  </a:lnTo>
                  <a:lnTo>
                    <a:pt x="1098" y="446"/>
                  </a:lnTo>
                  <a:lnTo>
                    <a:pt x="1081" y="442"/>
                  </a:lnTo>
                  <a:lnTo>
                    <a:pt x="1062" y="441"/>
                  </a:lnTo>
                  <a:lnTo>
                    <a:pt x="1062" y="249"/>
                  </a:lnTo>
                  <a:lnTo>
                    <a:pt x="1006" y="249"/>
                  </a:lnTo>
                  <a:lnTo>
                    <a:pt x="1006" y="181"/>
                  </a:lnTo>
                  <a:lnTo>
                    <a:pt x="974" y="181"/>
                  </a:lnTo>
                  <a:lnTo>
                    <a:pt x="974" y="141"/>
                  </a:lnTo>
                  <a:lnTo>
                    <a:pt x="1017" y="141"/>
                  </a:lnTo>
                  <a:lnTo>
                    <a:pt x="1017" y="66"/>
                  </a:lnTo>
                  <a:lnTo>
                    <a:pt x="981" y="66"/>
                  </a:lnTo>
                  <a:lnTo>
                    <a:pt x="981" y="0"/>
                  </a:lnTo>
                  <a:lnTo>
                    <a:pt x="783" y="0"/>
                  </a:lnTo>
                  <a:lnTo>
                    <a:pt x="783" y="66"/>
                  </a:lnTo>
                  <a:lnTo>
                    <a:pt x="743" y="66"/>
                  </a:lnTo>
                  <a:lnTo>
                    <a:pt x="743" y="141"/>
                  </a:lnTo>
                  <a:lnTo>
                    <a:pt x="777" y="141"/>
                  </a:lnTo>
                  <a:lnTo>
                    <a:pt x="777" y="181"/>
                  </a:lnTo>
                  <a:lnTo>
                    <a:pt x="739" y="181"/>
                  </a:lnTo>
                  <a:lnTo>
                    <a:pt x="739" y="249"/>
                  </a:lnTo>
                  <a:lnTo>
                    <a:pt x="664" y="249"/>
                  </a:lnTo>
                  <a:lnTo>
                    <a:pt x="664" y="418"/>
                  </a:lnTo>
                  <a:lnTo>
                    <a:pt x="433" y="418"/>
                  </a:lnTo>
                  <a:lnTo>
                    <a:pt x="433" y="419"/>
                  </a:lnTo>
                  <a:lnTo>
                    <a:pt x="431" y="418"/>
                  </a:lnTo>
                  <a:lnTo>
                    <a:pt x="425" y="416"/>
                  </a:lnTo>
                  <a:lnTo>
                    <a:pt x="416" y="412"/>
                  </a:lnTo>
                  <a:lnTo>
                    <a:pt x="406" y="409"/>
                  </a:lnTo>
                  <a:lnTo>
                    <a:pt x="394" y="407"/>
                  </a:lnTo>
                  <a:lnTo>
                    <a:pt x="385" y="404"/>
                  </a:lnTo>
                  <a:lnTo>
                    <a:pt x="377" y="403"/>
                  </a:lnTo>
                  <a:lnTo>
                    <a:pt x="372" y="403"/>
                  </a:lnTo>
                  <a:lnTo>
                    <a:pt x="372" y="319"/>
                  </a:lnTo>
                  <a:lnTo>
                    <a:pt x="233" y="319"/>
                  </a:lnTo>
                  <a:lnTo>
                    <a:pt x="233" y="378"/>
                  </a:lnTo>
                  <a:lnTo>
                    <a:pt x="191" y="378"/>
                  </a:lnTo>
                  <a:lnTo>
                    <a:pt x="188" y="361"/>
                  </a:lnTo>
                  <a:lnTo>
                    <a:pt x="183" y="347"/>
                  </a:lnTo>
                  <a:lnTo>
                    <a:pt x="179" y="339"/>
                  </a:lnTo>
                  <a:lnTo>
                    <a:pt x="174" y="335"/>
                  </a:lnTo>
                  <a:lnTo>
                    <a:pt x="169" y="339"/>
                  </a:lnTo>
                  <a:lnTo>
                    <a:pt x="165" y="347"/>
                  </a:lnTo>
                  <a:lnTo>
                    <a:pt x="160" y="361"/>
                  </a:lnTo>
                  <a:lnTo>
                    <a:pt x="156" y="378"/>
                  </a:lnTo>
                  <a:lnTo>
                    <a:pt x="134" y="378"/>
                  </a:lnTo>
                  <a:lnTo>
                    <a:pt x="129" y="361"/>
                  </a:lnTo>
                  <a:lnTo>
                    <a:pt x="124" y="347"/>
                  </a:lnTo>
                  <a:lnTo>
                    <a:pt x="120" y="339"/>
                  </a:lnTo>
                  <a:lnTo>
                    <a:pt x="115" y="335"/>
                  </a:lnTo>
                  <a:lnTo>
                    <a:pt x="111" y="339"/>
                  </a:lnTo>
                  <a:lnTo>
                    <a:pt x="106" y="347"/>
                  </a:lnTo>
                  <a:lnTo>
                    <a:pt x="101" y="361"/>
                  </a:lnTo>
                  <a:lnTo>
                    <a:pt x="98" y="378"/>
                  </a:lnTo>
                  <a:lnTo>
                    <a:pt x="74" y="378"/>
                  </a:lnTo>
                  <a:lnTo>
                    <a:pt x="70" y="361"/>
                  </a:lnTo>
                  <a:lnTo>
                    <a:pt x="66" y="347"/>
                  </a:lnTo>
                  <a:lnTo>
                    <a:pt x="61" y="339"/>
                  </a:lnTo>
                  <a:lnTo>
                    <a:pt x="56" y="335"/>
                  </a:lnTo>
                  <a:lnTo>
                    <a:pt x="52" y="339"/>
                  </a:lnTo>
                  <a:lnTo>
                    <a:pt x="47" y="347"/>
                  </a:lnTo>
                  <a:lnTo>
                    <a:pt x="43" y="361"/>
                  </a:lnTo>
                  <a:lnTo>
                    <a:pt x="38" y="378"/>
                  </a:lnTo>
                  <a:lnTo>
                    <a:pt x="0" y="378"/>
                  </a:lnTo>
                  <a:lnTo>
                    <a:pt x="0" y="755"/>
                  </a:lnTo>
                  <a:lnTo>
                    <a:pt x="39" y="755"/>
                  </a:lnTo>
                  <a:lnTo>
                    <a:pt x="43" y="771"/>
                  </a:lnTo>
                  <a:lnTo>
                    <a:pt x="47" y="782"/>
                  </a:lnTo>
                  <a:lnTo>
                    <a:pt x="52" y="791"/>
                  </a:lnTo>
                  <a:lnTo>
                    <a:pt x="56" y="793"/>
                  </a:lnTo>
                  <a:lnTo>
                    <a:pt x="61" y="791"/>
                  </a:lnTo>
                  <a:lnTo>
                    <a:pt x="66" y="782"/>
                  </a:lnTo>
                  <a:lnTo>
                    <a:pt x="69" y="771"/>
                  </a:lnTo>
                  <a:lnTo>
                    <a:pt x="74" y="755"/>
                  </a:lnTo>
                  <a:lnTo>
                    <a:pt x="99" y="755"/>
                  </a:lnTo>
                  <a:lnTo>
                    <a:pt x="103" y="771"/>
                  </a:lnTo>
                  <a:lnTo>
                    <a:pt x="107" y="782"/>
                  </a:lnTo>
                  <a:lnTo>
                    <a:pt x="111" y="791"/>
                  </a:lnTo>
                  <a:lnTo>
                    <a:pt x="115" y="793"/>
                  </a:lnTo>
                  <a:lnTo>
                    <a:pt x="120" y="791"/>
                  </a:lnTo>
                  <a:lnTo>
                    <a:pt x="124" y="782"/>
                  </a:lnTo>
                  <a:lnTo>
                    <a:pt x="129" y="771"/>
                  </a:lnTo>
                  <a:lnTo>
                    <a:pt x="133" y="755"/>
                  </a:lnTo>
                  <a:lnTo>
                    <a:pt x="157" y="755"/>
                  </a:lnTo>
                  <a:lnTo>
                    <a:pt x="160" y="771"/>
                  </a:lnTo>
                  <a:lnTo>
                    <a:pt x="165" y="782"/>
                  </a:lnTo>
                  <a:lnTo>
                    <a:pt x="169" y="791"/>
                  </a:lnTo>
                  <a:lnTo>
                    <a:pt x="174" y="793"/>
                  </a:lnTo>
                  <a:lnTo>
                    <a:pt x="179" y="791"/>
                  </a:lnTo>
                  <a:lnTo>
                    <a:pt x="183" y="782"/>
                  </a:lnTo>
                  <a:lnTo>
                    <a:pt x="187" y="771"/>
                  </a:lnTo>
                  <a:lnTo>
                    <a:pt x="191" y="755"/>
                  </a:lnTo>
                  <a:lnTo>
                    <a:pt x="233" y="755"/>
                  </a:lnTo>
                  <a:lnTo>
                    <a:pt x="233" y="814"/>
                  </a:lnTo>
                  <a:lnTo>
                    <a:pt x="372" y="814"/>
                  </a:lnTo>
                  <a:lnTo>
                    <a:pt x="372" y="750"/>
                  </a:lnTo>
                  <a:lnTo>
                    <a:pt x="377" y="751"/>
                  </a:lnTo>
                  <a:lnTo>
                    <a:pt x="385" y="749"/>
                  </a:lnTo>
                  <a:lnTo>
                    <a:pt x="395" y="747"/>
                  </a:lnTo>
                  <a:lnTo>
                    <a:pt x="406" y="743"/>
                  </a:lnTo>
                  <a:lnTo>
                    <a:pt x="416" y="740"/>
                  </a:lnTo>
                  <a:lnTo>
                    <a:pt x="425" y="737"/>
                  </a:lnTo>
                  <a:lnTo>
                    <a:pt x="432" y="735"/>
                  </a:lnTo>
                  <a:lnTo>
                    <a:pt x="434" y="734"/>
                  </a:lnTo>
                  <a:lnTo>
                    <a:pt x="569" y="734"/>
                  </a:lnTo>
                  <a:lnTo>
                    <a:pt x="570" y="735"/>
                  </a:lnTo>
                  <a:lnTo>
                    <a:pt x="575" y="737"/>
                  </a:lnTo>
                  <a:lnTo>
                    <a:pt x="583" y="741"/>
                  </a:lnTo>
                  <a:lnTo>
                    <a:pt x="592" y="744"/>
                  </a:lnTo>
                  <a:lnTo>
                    <a:pt x="604" y="748"/>
                  </a:lnTo>
                  <a:lnTo>
                    <a:pt x="618" y="752"/>
                  </a:lnTo>
                  <a:lnTo>
                    <a:pt x="633" y="757"/>
                  </a:lnTo>
                  <a:lnTo>
                    <a:pt x="649" y="762"/>
                  </a:lnTo>
                  <a:lnTo>
                    <a:pt x="666" y="766"/>
                  </a:lnTo>
                  <a:lnTo>
                    <a:pt x="683" y="772"/>
                  </a:lnTo>
                  <a:lnTo>
                    <a:pt x="701" y="777"/>
                  </a:lnTo>
                  <a:lnTo>
                    <a:pt x="719" y="782"/>
                  </a:lnTo>
                  <a:lnTo>
                    <a:pt x="735" y="787"/>
                  </a:lnTo>
                  <a:lnTo>
                    <a:pt x="752" y="792"/>
                  </a:lnTo>
                  <a:lnTo>
                    <a:pt x="767" y="796"/>
                  </a:lnTo>
                  <a:lnTo>
                    <a:pt x="781" y="800"/>
                  </a:lnTo>
                  <a:lnTo>
                    <a:pt x="793" y="803"/>
                  </a:lnTo>
                  <a:lnTo>
                    <a:pt x="803" y="805"/>
                  </a:lnTo>
                  <a:lnTo>
                    <a:pt x="815" y="808"/>
                  </a:lnTo>
                  <a:lnTo>
                    <a:pt x="827" y="808"/>
                  </a:lnTo>
                  <a:lnTo>
                    <a:pt x="839" y="808"/>
                  </a:lnTo>
                  <a:lnTo>
                    <a:pt x="850" y="807"/>
                  </a:lnTo>
                  <a:lnTo>
                    <a:pt x="863" y="804"/>
                  </a:lnTo>
                  <a:lnTo>
                    <a:pt x="876" y="800"/>
                  </a:lnTo>
                  <a:lnTo>
                    <a:pt x="886" y="796"/>
                  </a:lnTo>
                  <a:lnTo>
                    <a:pt x="895" y="792"/>
                  </a:lnTo>
                  <a:lnTo>
                    <a:pt x="906" y="786"/>
                  </a:lnTo>
                  <a:lnTo>
                    <a:pt x="915" y="780"/>
                  </a:lnTo>
                  <a:lnTo>
                    <a:pt x="923" y="776"/>
                  </a:lnTo>
                  <a:lnTo>
                    <a:pt x="932" y="770"/>
                  </a:lnTo>
                  <a:lnTo>
                    <a:pt x="940" y="765"/>
                  </a:lnTo>
                  <a:lnTo>
                    <a:pt x="949" y="762"/>
                  </a:lnTo>
                  <a:lnTo>
                    <a:pt x="956" y="758"/>
                  </a:lnTo>
                  <a:lnTo>
                    <a:pt x="964" y="756"/>
                  </a:lnTo>
                  <a:lnTo>
                    <a:pt x="972" y="754"/>
                  </a:lnTo>
                  <a:lnTo>
                    <a:pt x="981" y="752"/>
                  </a:lnTo>
                  <a:lnTo>
                    <a:pt x="987" y="754"/>
                  </a:lnTo>
                  <a:lnTo>
                    <a:pt x="995" y="755"/>
                  </a:lnTo>
                  <a:lnTo>
                    <a:pt x="1004" y="757"/>
                  </a:lnTo>
                  <a:lnTo>
                    <a:pt x="1010" y="762"/>
                  </a:lnTo>
                  <a:lnTo>
                    <a:pt x="1023" y="772"/>
                  </a:lnTo>
                  <a:lnTo>
                    <a:pt x="1035" y="784"/>
                  </a:lnTo>
                  <a:lnTo>
                    <a:pt x="1046" y="795"/>
                  </a:lnTo>
                  <a:lnTo>
                    <a:pt x="1055" y="808"/>
                  </a:lnTo>
                  <a:lnTo>
                    <a:pt x="1065" y="819"/>
                  </a:lnTo>
                  <a:lnTo>
                    <a:pt x="1070" y="833"/>
                  </a:lnTo>
                  <a:lnTo>
                    <a:pt x="1075" y="847"/>
                  </a:lnTo>
                  <a:lnTo>
                    <a:pt x="1076" y="861"/>
                  </a:lnTo>
                  <a:lnTo>
                    <a:pt x="1074" y="917"/>
                  </a:lnTo>
                  <a:lnTo>
                    <a:pt x="1073" y="960"/>
                  </a:lnTo>
                  <a:lnTo>
                    <a:pt x="1075" y="1000"/>
                  </a:lnTo>
                  <a:lnTo>
                    <a:pt x="1087" y="1049"/>
                  </a:lnTo>
                  <a:lnTo>
                    <a:pt x="1088" y="1050"/>
                  </a:lnTo>
                  <a:lnTo>
                    <a:pt x="1092" y="1051"/>
                  </a:lnTo>
                  <a:lnTo>
                    <a:pt x="1098" y="1053"/>
                  </a:lnTo>
                  <a:lnTo>
                    <a:pt x="1106" y="1054"/>
                  </a:lnTo>
                  <a:lnTo>
                    <a:pt x="1116" y="1056"/>
                  </a:lnTo>
                  <a:lnTo>
                    <a:pt x="1129" y="1058"/>
                  </a:lnTo>
                  <a:lnTo>
                    <a:pt x="1143" y="1059"/>
                  </a:lnTo>
                  <a:lnTo>
                    <a:pt x="1158" y="1060"/>
                  </a:lnTo>
                  <a:lnTo>
                    <a:pt x="1174" y="1061"/>
                  </a:lnTo>
                  <a:lnTo>
                    <a:pt x="1191" y="1063"/>
                  </a:lnTo>
                  <a:lnTo>
                    <a:pt x="1209" y="1063"/>
                  </a:lnTo>
                  <a:lnTo>
                    <a:pt x="1227" y="1063"/>
                  </a:lnTo>
                  <a:lnTo>
                    <a:pt x="1247" y="1061"/>
                  </a:lnTo>
                  <a:lnTo>
                    <a:pt x="1266" y="1060"/>
                  </a:lnTo>
                  <a:lnTo>
                    <a:pt x="1286" y="1058"/>
                  </a:lnTo>
                  <a:lnTo>
                    <a:pt x="1305" y="1056"/>
                  </a:lnTo>
                  <a:lnTo>
                    <a:pt x="1337" y="1050"/>
                  </a:lnTo>
                  <a:lnTo>
                    <a:pt x="1365" y="1041"/>
                  </a:lnTo>
                  <a:lnTo>
                    <a:pt x="1393" y="1031"/>
                  </a:lnTo>
                  <a:lnTo>
                    <a:pt x="1418" y="1020"/>
                  </a:lnTo>
                  <a:lnTo>
                    <a:pt x="1441" y="1009"/>
                  </a:lnTo>
                  <a:lnTo>
                    <a:pt x="1460" y="999"/>
                  </a:lnTo>
                  <a:lnTo>
                    <a:pt x="1475" y="990"/>
                  </a:lnTo>
                  <a:lnTo>
                    <a:pt x="1486" y="983"/>
                  </a:lnTo>
                  <a:lnTo>
                    <a:pt x="1486" y="945"/>
                  </a:lnTo>
                  <a:lnTo>
                    <a:pt x="1483" y="907"/>
                  </a:lnTo>
                  <a:lnTo>
                    <a:pt x="1476" y="869"/>
                  </a:lnTo>
                  <a:lnTo>
                    <a:pt x="1466" y="831"/>
                  </a:lnTo>
                  <a:lnTo>
                    <a:pt x="1452" y="794"/>
                  </a:lnTo>
                  <a:lnTo>
                    <a:pt x="1434" y="758"/>
                  </a:lnTo>
                  <a:lnTo>
                    <a:pt x="1415" y="726"/>
                  </a:lnTo>
                  <a:lnTo>
                    <a:pt x="1392" y="696"/>
                  </a:lnTo>
                  <a:close/>
                </a:path>
              </a:pathLst>
            </a:custGeom>
            <a:solidFill>
              <a:srgbClr val="FF9900"/>
            </a:solidFill>
            <a:ln w="9525">
              <a:solidFill>
                <a:srgbClr val="FF9900"/>
              </a:solidFill>
              <a:round/>
              <a:headEnd/>
              <a:tailEnd/>
            </a:ln>
          </p:spPr>
          <p:txBody>
            <a:bodyPr/>
            <a:lstStyle/>
            <a:p>
              <a:endParaRPr lang="fr-FR"/>
            </a:p>
          </p:txBody>
        </p:sp>
      </p:grpSp>
      <p:grpSp>
        <p:nvGrpSpPr>
          <p:cNvPr id="9" name="Group 42"/>
          <p:cNvGrpSpPr>
            <a:grpSpLocks/>
          </p:cNvGrpSpPr>
          <p:nvPr/>
        </p:nvGrpSpPr>
        <p:grpSpPr bwMode="auto">
          <a:xfrm>
            <a:off x="5402263" y="3906838"/>
            <a:ext cx="271462" cy="182562"/>
            <a:chOff x="2748" y="3102"/>
            <a:chExt cx="743" cy="707"/>
          </a:xfrm>
        </p:grpSpPr>
        <p:sp>
          <p:nvSpPr>
            <p:cNvPr id="655403" name="Freeform 43"/>
            <p:cNvSpPr>
              <a:spLocks/>
            </p:cNvSpPr>
            <p:nvPr/>
          </p:nvSpPr>
          <p:spPr bwMode="auto">
            <a:xfrm>
              <a:off x="2943" y="3102"/>
              <a:ext cx="496" cy="197"/>
            </a:xfrm>
            <a:custGeom>
              <a:avLst/>
              <a:gdLst/>
              <a:ahLst/>
              <a:cxnLst>
                <a:cxn ang="0">
                  <a:pos x="893" y="106"/>
                </a:cxn>
                <a:cxn ang="0">
                  <a:pos x="853" y="110"/>
                </a:cxn>
                <a:cxn ang="0">
                  <a:pos x="799" y="114"/>
                </a:cxn>
                <a:cxn ang="0">
                  <a:pos x="738" y="121"/>
                </a:cxn>
                <a:cxn ang="0">
                  <a:pos x="675" y="131"/>
                </a:cxn>
                <a:cxn ang="0">
                  <a:pos x="631" y="126"/>
                </a:cxn>
                <a:cxn ang="0">
                  <a:pos x="611" y="94"/>
                </a:cxn>
                <a:cxn ang="0">
                  <a:pos x="580" y="68"/>
                </a:cxn>
                <a:cxn ang="0">
                  <a:pos x="575" y="52"/>
                </a:cxn>
                <a:cxn ang="0">
                  <a:pos x="575" y="34"/>
                </a:cxn>
                <a:cxn ang="0">
                  <a:pos x="554" y="13"/>
                </a:cxn>
                <a:cxn ang="0">
                  <a:pos x="517" y="2"/>
                </a:cxn>
                <a:cxn ang="0">
                  <a:pos x="474" y="4"/>
                </a:cxn>
                <a:cxn ang="0">
                  <a:pos x="443" y="19"/>
                </a:cxn>
                <a:cxn ang="0">
                  <a:pos x="431" y="43"/>
                </a:cxn>
                <a:cxn ang="0">
                  <a:pos x="433" y="55"/>
                </a:cxn>
                <a:cxn ang="0">
                  <a:pos x="413" y="70"/>
                </a:cxn>
                <a:cxn ang="0">
                  <a:pos x="388" y="90"/>
                </a:cxn>
                <a:cxn ang="0">
                  <a:pos x="369" y="117"/>
                </a:cxn>
                <a:cxn ang="0">
                  <a:pos x="307" y="105"/>
                </a:cxn>
                <a:cxn ang="0">
                  <a:pos x="242" y="96"/>
                </a:cxn>
                <a:cxn ang="0">
                  <a:pos x="178" y="90"/>
                </a:cxn>
                <a:cxn ang="0">
                  <a:pos x="125" y="86"/>
                </a:cxn>
                <a:cxn ang="0">
                  <a:pos x="89" y="83"/>
                </a:cxn>
                <a:cxn ang="0">
                  <a:pos x="50" y="91"/>
                </a:cxn>
                <a:cxn ang="0">
                  <a:pos x="13" y="126"/>
                </a:cxn>
                <a:cxn ang="0">
                  <a:pos x="0" y="180"/>
                </a:cxn>
                <a:cxn ang="0">
                  <a:pos x="13" y="233"/>
                </a:cxn>
                <a:cxn ang="0">
                  <a:pos x="50" y="268"/>
                </a:cxn>
                <a:cxn ang="0">
                  <a:pos x="89" y="276"/>
                </a:cxn>
                <a:cxn ang="0">
                  <a:pos x="126" y="271"/>
                </a:cxn>
                <a:cxn ang="0">
                  <a:pos x="180" y="262"/>
                </a:cxn>
                <a:cxn ang="0">
                  <a:pos x="245" y="249"/>
                </a:cxn>
                <a:cxn ang="0">
                  <a:pos x="313" y="234"/>
                </a:cxn>
                <a:cxn ang="0">
                  <a:pos x="375" y="217"/>
                </a:cxn>
                <a:cxn ang="0">
                  <a:pos x="395" y="239"/>
                </a:cxn>
                <a:cxn ang="0">
                  <a:pos x="419" y="256"/>
                </a:cxn>
                <a:cxn ang="0">
                  <a:pos x="437" y="393"/>
                </a:cxn>
                <a:cxn ang="0">
                  <a:pos x="557" y="267"/>
                </a:cxn>
                <a:cxn ang="0">
                  <a:pos x="579" y="255"/>
                </a:cxn>
                <a:cxn ang="0">
                  <a:pos x="599" y="241"/>
                </a:cxn>
                <a:cxn ang="0">
                  <a:pos x="646" y="249"/>
                </a:cxn>
                <a:cxn ang="0">
                  <a:pos x="714" y="267"/>
                </a:cxn>
                <a:cxn ang="0">
                  <a:pos x="783" y="282"/>
                </a:cxn>
                <a:cxn ang="0">
                  <a:pos x="845" y="292"/>
                </a:cxn>
                <a:cxn ang="0">
                  <a:pos x="891" y="299"/>
                </a:cxn>
                <a:cxn ang="0">
                  <a:pos x="926" y="298"/>
                </a:cxn>
                <a:cxn ang="0">
                  <a:pos x="967" y="271"/>
                </a:cxn>
                <a:cxn ang="0">
                  <a:pos x="990" y="223"/>
                </a:cxn>
                <a:cxn ang="0">
                  <a:pos x="985" y="165"/>
                </a:cxn>
                <a:cxn ang="0">
                  <a:pos x="955" y="123"/>
                </a:cxn>
                <a:cxn ang="0">
                  <a:pos x="909" y="106"/>
                </a:cxn>
              </a:cxnLst>
              <a:rect l="0" t="0" r="r" b="b"/>
              <a:pathLst>
                <a:path w="992" h="393">
                  <a:moveTo>
                    <a:pt x="909" y="106"/>
                  </a:moveTo>
                  <a:lnTo>
                    <a:pt x="902" y="106"/>
                  </a:lnTo>
                  <a:lnTo>
                    <a:pt x="893" y="106"/>
                  </a:lnTo>
                  <a:lnTo>
                    <a:pt x="881" y="108"/>
                  </a:lnTo>
                  <a:lnTo>
                    <a:pt x="868" y="109"/>
                  </a:lnTo>
                  <a:lnTo>
                    <a:pt x="853" y="110"/>
                  </a:lnTo>
                  <a:lnTo>
                    <a:pt x="836" y="111"/>
                  </a:lnTo>
                  <a:lnTo>
                    <a:pt x="819" y="112"/>
                  </a:lnTo>
                  <a:lnTo>
                    <a:pt x="799" y="114"/>
                  </a:lnTo>
                  <a:lnTo>
                    <a:pt x="780" y="117"/>
                  </a:lnTo>
                  <a:lnTo>
                    <a:pt x="759" y="119"/>
                  </a:lnTo>
                  <a:lnTo>
                    <a:pt x="738" y="121"/>
                  </a:lnTo>
                  <a:lnTo>
                    <a:pt x="716" y="124"/>
                  </a:lnTo>
                  <a:lnTo>
                    <a:pt x="696" y="127"/>
                  </a:lnTo>
                  <a:lnTo>
                    <a:pt x="675" y="131"/>
                  </a:lnTo>
                  <a:lnTo>
                    <a:pt x="654" y="134"/>
                  </a:lnTo>
                  <a:lnTo>
                    <a:pt x="634" y="138"/>
                  </a:lnTo>
                  <a:lnTo>
                    <a:pt x="631" y="126"/>
                  </a:lnTo>
                  <a:lnTo>
                    <a:pt x="625" y="114"/>
                  </a:lnTo>
                  <a:lnTo>
                    <a:pt x="619" y="104"/>
                  </a:lnTo>
                  <a:lnTo>
                    <a:pt x="611" y="94"/>
                  </a:lnTo>
                  <a:lnTo>
                    <a:pt x="602" y="85"/>
                  </a:lnTo>
                  <a:lnTo>
                    <a:pt x="592" y="75"/>
                  </a:lnTo>
                  <a:lnTo>
                    <a:pt x="580" y="68"/>
                  </a:lnTo>
                  <a:lnTo>
                    <a:pt x="569" y="61"/>
                  </a:lnTo>
                  <a:lnTo>
                    <a:pt x="572" y="57"/>
                  </a:lnTo>
                  <a:lnTo>
                    <a:pt x="575" y="52"/>
                  </a:lnTo>
                  <a:lnTo>
                    <a:pt x="576" y="48"/>
                  </a:lnTo>
                  <a:lnTo>
                    <a:pt x="576" y="43"/>
                  </a:lnTo>
                  <a:lnTo>
                    <a:pt x="575" y="34"/>
                  </a:lnTo>
                  <a:lnTo>
                    <a:pt x="570" y="26"/>
                  </a:lnTo>
                  <a:lnTo>
                    <a:pt x="563" y="19"/>
                  </a:lnTo>
                  <a:lnTo>
                    <a:pt x="554" y="13"/>
                  </a:lnTo>
                  <a:lnTo>
                    <a:pt x="543" y="7"/>
                  </a:lnTo>
                  <a:lnTo>
                    <a:pt x="531" y="4"/>
                  </a:lnTo>
                  <a:lnTo>
                    <a:pt x="517" y="2"/>
                  </a:lnTo>
                  <a:lnTo>
                    <a:pt x="503" y="0"/>
                  </a:lnTo>
                  <a:lnTo>
                    <a:pt x="488" y="2"/>
                  </a:lnTo>
                  <a:lnTo>
                    <a:pt x="474" y="4"/>
                  </a:lnTo>
                  <a:lnTo>
                    <a:pt x="463" y="7"/>
                  </a:lnTo>
                  <a:lnTo>
                    <a:pt x="451" y="13"/>
                  </a:lnTo>
                  <a:lnTo>
                    <a:pt x="443" y="19"/>
                  </a:lnTo>
                  <a:lnTo>
                    <a:pt x="436" y="26"/>
                  </a:lnTo>
                  <a:lnTo>
                    <a:pt x="432" y="34"/>
                  </a:lnTo>
                  <a:lnTo>
                    <a:pt x="431" y="43"/>
                  </a:lnTo>
                  <a:lnTo>
                    <a:pt x="431" y="48"/>
                  </a:lnTo>
                  <a:lnTo>
                    <a:pt x="432" y="51"/>
                  </a:lnTo>
                  <a:lnTo>
                    <a:pt x="433" y="55"/>
                  </a:lnTo>
                  <a:lnTo>
                    <a:pt x="434" y="58"/>
                  </a:lnTo>
                  <a:lnTo>
                    <a:pt x="424" y="63"/>
                  </a:lnTo>
                  <a:lnTo>
                    <a:pt x="413" y="70"/>
                  </a:lnTo>
                  <a:lnTo>
                    <a:pt x="404" y="75"/>
                  </a:lnTo>
                  <a:lnTo>
                    <a:pt x="396" y="82"/>
                  </a:lnTo>
                  <a:lnTo>
                    <a:pt x="388" y="90"/>
                  </a:lnTo>
                  <a:lnTo>
                    <a:pt x="381" y="98"/>
                  </a:lnTo>
                  <a:lnTo>
                    <a:pt x="375" y="108"/>
                  </a:lnTo>
                  <a:lnTo>
                    <a:pt x="369" y="117"/>
                  </a:lnTo>
                  <a:lnTo>
                    <a:pt x="350" y="113"/>
                  </a:lnTo>
                  <a:lnTo>
                    <a:pt x="329" y="109"/>
                  </a:lnTo>
                  <a:lnTo>
                    <a:pt x="307" y="105"/>
                  </a:lnTo>
                  <a:lnTo>
                    <a:pt x="285" y="102"/>
                  </a:lnTo>
                  <a:lnTo>
                    <a:pt x="263" y="100"/>
                  </a:lnTo>
                  <a:lnTo>
                    <a:pt x="242" y="96"/>
                  </a:lnTo>
                  <a:lnTo>
                    <a:pt x="220" y="94"/>
                  </a:lnTo>
                  <a:lnTo>
                    <a:pt x="199" y="91"/>
                  </a:lnTo>
                  <a:lnTo>
                    <a:pt x="178" y="90"/>
                  </a:lnTo>
                  <a:lnTo>
                    <a:pt x="159" y="88"/>
                  </a:lnTo>
                  <a:lnTo>
                    <a:pt x="141" y="87"/>
                  </a:lnTo>
                  <a:lnTo>
                    <a:pt x="125" y="86"/>
                  </a:lnTo>
                  <a:lnTo>
                    <a:pt x="111" y="85"/>
                  </a:lnTo>
                  <a:lnTo>
                    <a:pt x="99" y="83"/>
                  </a:lnTo>
                  <a:lnTo>
                    <a:pt x="89" y="83"/>
                  </a:lnTo>
                  <a:lnTo>
                    <a:pt x="83" y="83"/>
                  </a:lnTo>
                  <a:lnTo>
                    <a:pt x="65" y="86"/>
                  </a:lnTo>
                  <a:lnTo>
                    <a:pt x="50" y="91"/>
                  </a:lnTo>
                  <a:lnTo>
                    <a:pt x="36" y="100"/>
                  </a:lnTo>
                  <a:lnTo>
                    <a:pt x="24" y="111"/>
                  </a:lnTo>
                  <a:lnTo>
                    <a:pt x="13" y="126"/>
                  </a:lnTo>
                  <a:lnTo>
                    <a:pt x="7" y="142"/>
                  </a:lnTo>
                  <a:lnTo>
                    <a:pt x="1" y="161"/>
                  </a:lnTo>
                  <a:lnTo>
                    <a:pt x="0" y="180"/>
                  </a:lnTo>
                  <a:lnTo>
                    <a:pt x="1" y="200"/>
                  </a:lnTo>
                  <a:lnTo>
                    <a:pt x="7" y="217"/>
                  </a:lnTo>
                  <a:lnTo>
                    <a:pt x="13" y="233"/>
                  </a:lnTo>
                  <a:lnTo>
                    <a:pt x="24" y="248"/>
                  </a:lnTo>
                  <a:lnTo>
                    <a:pt x="36" y="260"/>
                  </a:lnTo>
                  <a:lnTo>
                    <a:pt x="50" y="268"/>
                  </a:lnTo>
                  <a:lnTo>
                    <a:pt x="65" y="274"/>
                  </a:lnTo>
                  <a:lnTo>
                    <a:pt x="83" y="276"/>
                  </a:lnTo>
                  <a:lnTo>
                    <a:pt x="89" y="276"/>
                  </a:lnTo>
                  <a:lnTo>
                    <a:pt x="100" y="275"/>
                  </a:lnTo>
                  <a:lnTo>
                    <a:pt x="111" y="274"/>
                  </a:lnTo>
                  <a:lnTo>
                    <a:pt x="126" y="271"/>
                  </a:lnTo>
                  <a:lnTo>
                    <a:pt x="144" y="269"/>
                  </a:lnTo>
                  <a:lnTo>
                    <a:pt x="161" y="265"/>
                  </a:lnTo>
                  <a:lnTo>
                    <a:pt x="180" y="262"/>
                  </a:lnTo>
                  <a:lnTo>
                    <a:pt x="201" y="259"/>
                  </a:lnTo>
                  <a:lnTo>
                    <a:pt x="223" y="254"/>
                  </a:lnTo>
                  <a:lnTo>
                    <a:pt x="245" y="249"/>
                  </a:lnTo>
                  <a:lnTo>
                    <a:pt x="268" y="245"/>
                  </a:lnTo>
                  <a:lnTo>
                    <a:pt x="290" y="240"/>
                  </a:lnTo>
                  <a:lnTo>
                    <a:pt x="313" y="234"/>
                  </a:lnTo>
                  <a:lnTo>
                    <a:pt x="335" y="229"/>
                  </a:lnTo>
                  <a:lnTo>
                    <a:pt x="356" y="223"/>
                  </a:lnTo>
                  <a:lnTo>
                    <a:pt x="375" y="217"/>
                  </a:lnTo>
                  <a:lnTo>
                    <a:pt x="381" y="225"/>
                  </a:lnTo>
                  <a:lnTo>
                    <a:pt x="388" y="232"/>
                  </a:lnTo>
                  <a:lnTo>
                    <a:pt x="395" y="239"/>
                  </a:lnTo>
                  <a:lnTo>
                    <a:pt x="402" y="245"/>
                  </a:lnTo>
                  <a:lnTo>
                    <a:pt x="410" y="252"/>
                  </a:lnTo>
                  <a:lnTo>
                    <a:pt x="419" y="256"/>
                  </a:lnTo>
                  <a:lnTo>
                    <a:pt x="428" y="261"/>
                  </a:lnTo>
                  <a:lnTo>
                    <a:pt x="437" y="265"/>
                  </a:lnTo>
                  <a:lnTo>
                    <a:pt x="437" y="393"/>
                  </a:lnTo>
                  <a:lnTo>
                    <a:pt x="549" y="393"/>
                  </a:lnTo>
                  <a:lnTo>
                    <a:pt x="549" y="269"/>
                  </a:lnTo>
                  <a:lnTo>
                    <a:pt x="557" y="267"/>
                  </a:lnTo>
                  <a:lnTo>
                    <a:pt x="564" y="263"/>
                  </a:lnTo>
                  <a:lnTo>
                    <a:pt x="572" y="260"/>
                  </a:lnTo>
                  <a:lnTo>
                    <a:pt x="579" y="255"/>
                  </a:lnTo>
                  <a:lnTo>
                    <a:pt x="586" y="252"/>
                  </a:lnTo>
                  <a:lnTo>
                    <a:pt x="593" y="247"/>
                  </a:lnTo>
                  <a:lnTo>
                    <a:pt x="599" y="241"/>
                  </a:lnTo>
                  <a:lnTo>
                    <a:pt x="604" y="237"/>
                  </a:lnTo>
                  <a:lnTo>
                    <a:pt x="624" y="244"/>
                  </a:lnTo>
                  <a:lnTo>
                    <a:pt x="646" y="249"/>
                  </a:lnTo>
                  <a:lnTo>
                    <a:pt x="668" y="255"/>
                  </a:lnTo>
                  <a:lnTo>
                    <a:pt x="691" y="261"/>
                  </a:lnTo>
                  <a:lnTo>
                    <a:pt x="714" y="267"/>
                  </a:lnTo>
                  <a:lnTo>
                    <a:pt x="738" y="272"/>
                  </a:lnTo>
                  <a:lnTo>
                    <a:pt x="761" y="277"/>
                  </a:lnTo>
                  <a:lnTo>
                    <a:pt x="783" y="282"/>
                  </a:lnTo>
                  <a:lnTo>
                    <a:pt x="805" y="285"/>
                  </a:lnTo>
                  <a:lnTo>
                    <a:pt x="826" y="290"/>
                  </a:lnTo>
                  <a:lnTo>
                    <a:pt x="845" y="292"/>
                  </a:lnTo>
                  <a:lnTo>
                    <a:pt x="863" y="295"/>
                  </a:lnTo>
                  <a:lnTo>
                    <a:pt x="878" y="297"/>
                  </a:lnTo>
                  <a:lnTo>
                    <a:pt x="891" y="299"/>
                  </a:lnTo>
                  <a:lnTo>
                    <a:pt x="902" y="300"/>
                  </a:lnTo>
                  <a:lnTo>
                    <a:pt x="909" y="300"/>
                  </a:lnTo>
                  <a:lnTo>
                    <a:pt x="926" y="298"/>
                  </a:lnTo>
                  <a:lnTo>
                    <a:pt x="941" y="292"/>
                  </a:lnTo>
                  <a:lnTo>
                    <a:pt x="955" y="284"/>
                  </a:lnTo>
                  <a:lnTo>
                    <a:pt x="967" y="271"/>
                  </a:lnTo>
                  <a:lnTo>
                    <a:pt x="978" y="257"/>
                  </a:lnTo>
                  <a:lnTo>
                    <a:pt x="985" y="241"/>
                  </a:lnTo>
                  <a:lnTo>
                    <a:pt x="990" y="223"/>
                  </a:lnTo>
                  <a:lnTo>
                    <a:pt x="992" y="203"/>
                  </a:lnTo>
                  <a:lnTo>
                    <a:pt x="990" y="184"/>
                  </a:lnTo>
                  <a:lnTo>
                    <a:pt x="985" y="165"/>
                  </a:lnTo>
                  <a:lnTo>
                    <a:pt x="978" y="149"/>
                  </a:lnTo>
                  <a:lnTo>
                    <a:pt x="967" y="135"/>
                  </a:lnTo>
                  <a:lnTo>
                    <a:pt x="955" y="123"/>
                  </a:lnTo>
                  <a:lnTo>
                    <a:pt x="941" y="114"/>
                  </a:lnTo>
                  <a:lnTo>
                    <a:pt x="926" y="109"/>
                  </a:lnTo>
                  <a:lnTo>
                    <a:pt x="909" y="106"/>
                  </a:lnTo>
                  <a:close/>
                </a:path>
              </a:pathLst>
            </a:custGeom>
            <a:solidFill>
              <a:srgbClr val="FF9900"/>
            </a:solidFill>
            <a:ln w="9525">
              <a:solidFill>
                <a:srgbClr val="FF9900"/>
              </a:solidFill>
              <a:round/>
              <a:headEnd/>
              <a:tailEnd/>
            </a:ln>
          </p:spPr>
          <p:txBody>
            <a:bodyPr/>
            <a:lstStyle/>
            <a:p>
              <a:endParaRPr lang="fr-FR"/>
            </a:p>
          </p:txBody>
        </p:sp>
        <p:sp>
          <p:nvSpPr>
            <p:cNvPr id="655404" name="Freeform 44"/>
            <p:cNvSpPr>
              <a:spLocks/>
            </p:cNvSpPr>
            <p:nvPr/>
          </p:nvSpPr>
          <p:spPr bwMode="auto">
            <a:xfrm>
              <a:off x="2748" y="3278"/>
              <a:ext cx="743" cy="531"/>
            </a:xfrm>
            <a:custGeom>
              <a:avLst/>
              <a:gdLst/>
              <a:ahLst/>
              <a:cxnLst>
                <a:cxn ang="0">
                  <a:pos x="1345" y="655"/>
                </a:cxn>
                <a:cxn ang="0">
                  <a:pos x="1284" y="596"/>
                </a:cxn>
                <a:cxn ang="0">
                  <a:pos x="1248" y="543"/>
                </a:cxn>
                <a:cxn ang="0">
                  <a:pos x="1214" y="502"/>
                </a:cxn>
                <a:cxn ang="0">
                  <a:pos x="1152" y="466"/>
                </a:cxn>
                <a:cxn ang="0">
                  <a:pos x="1081" y="442"/>
                </a:cxn>
                <a:cxn ang="0">
                  <a:pos x="1006" y="181"/>
                </a:cxn>
                <a:cxn ang="0">
                  <a:pos x="1017" y="66"/>
                </a:cxn>
                <a:cxn ang="0">
                  <a:pos x="783" y="66"/>
                </a:cxn>
                <a:cxn ang="0">
                  <a:pos x="777" y="181"/>
                </a:cxn>
                <a:cxn ang="0">
                  <a:pos x="664" y="418"/>
                </a:cxn>
                <a:cxn ang="0">
                  <a:pos x="425" y="416"/>
                </a:cxn>
                <a:cxn ang="0">
                  <a:pos x="385" y="404"/>
                </a:cxn>
                <a:cxn ang="0">
                  <a:pos x="233" y="319"/>
                </a:cxn>
                <a:cxn ang="0">
                  <a:pos x="183" y="347"/>
                </a:cxn>
                <a:cxn ang="0">
                  <a:pos x="165" y="347"/>
                </a:cxn>
                <a:cxn ang="0">
                  <a:pos x="129" y="361"/>
                </a:cxn>
                <a:cxn ang="0">
                  <a:pos x="111" y="339"/>
                </a:cxn>
                <a:cxn ang="0">
                  <a:pos x="74" y="378"/>
                </a:cxn>
                <a:cxn ang="0">
                  <a:pos x="56" y="335"/>
                </a:cxn>
                <a:cxn ang="0">
                  <a:pos x="38" y="378"/>
                </a:cxn>
                <a:cxn ang="0">
                  <a:pos x="43" y="771"/>
                </a:cxn>
                <a:cxn ang="0">
                  <a:pos x="61" y="791"/>
                </a:cxn>
                <a:cxn ang="0">
                  <a:pos x="99" y="755"/>
                </a:cxn>
                <a:cxn ang="0">
                  <a:pos x="115" y="793"/>
                </a:cxn>
                <a:cxn ang="0">
                  <a:pos x="133" y="755"/>
                </a:cxn>
                <a:cxn ang="0">
                  <a:pos x="169" y="791"/>
                </a:cxn>
                <a:cxn ang="0">
                  <a:pos x="187" y="771"/>
                </a:cxn>
                <a:cxn ang="0">
                  <a:pos x="372" y="814"/>
                </a:cxn>
                <a:cxn ang="0">
                  <a:pos x="395" y="747"/>
                </a:cxn>
                <a:cxn ang="0">
                  <a:pos x="432" y="735"/>
                </a:cxn>
                <a:cxn ang="0">
                  <a:pos x="575" y="737"/>
                </a:cxn>
                <a:cxn ang="0">
                  <a:pos x="618" y="752"/>
                </a:cxn>
                <a:cxn ang="0">
                  <a:pos x="683" y="772"/>
                </a:cxn>
                <a:cxn ang="0">
                  <a:pos x="752" y="792"/>
                </a:cxn>
                <a:cxn ang="0">
                  <a:pos x="803" y="805"/>
                </a:cxn>
                <a:cxn ang="0">
                  <a:pos x="850" y="807"/>
                </a:cxn>
                <a:cxn ang="0">
                  <a:pos x="895" y="792"/>
                </a:cxn>
                <a:cxn ang="0">
                  <a:pos x="932" y="770"/>
                </a:cxn>
                <a:cxn ang="0">
                  <a:pos x="964" y="756"/>
                </a:cxn>
                <a:cxn ang="0">
                  <a:pos x="995" y="755"/>
                </a:cxn>
                <a:cxn ang="0">
                  <a:pos x="1035" y="784"/>
                </a:cxn>
                <a:cxn ang="0">
                  <a:pos x="1070" y="833"/>
                </a:cxn>
                <a:cxn ang="0">
                  <a:pos x="1073" y="960"/>
                </a:cxn>
                <a:cxn ang="0">
                  <a:pos x="1092" y="1051"/>
                </a:cxn>
                <a:cxn ang="0">
                  <a:pos x="1129" y="1058"/>
                </a:cxn>
                <a:cxn ang="0">
                  <a:pos x="1191" y="1063"/>
                </a:cxn>
                <a:cxn ang="0">
                  <a:pos x="1266" y="1060"/>
                </a:cxn>
                <a:cxn ang="0">
                  <a:pos x="1365" y="1041"/>
                </a:cxn>
                <a:cxn ang="0">
                  <a:pos x="1460" y="999"/>
                </a:cxn>
                <a:cxn ang="0">
                  <a:pos x="1483" y="907"/>
                </a:cxn>
                <a:cxn ang="0">
                  <a:pos x="1434" y="758"/>
                </a:cxn>
              </a:cxnLst>
              <a:rect l="0" t="0" r="r" b="b"/>
              <a:pathLst>
                <a:path w="1486" h="1063">
                  <a:moveTo>
                    <a:pt x="1392" y="696"/>
                  </a:moveTo>
                  <a:lnTo>
                    <a:pt x="1376" y="682"/>
                  </a:lnTo>
                  <a:lnTo>
                    <a:pt x="1360" y="668"/>
                  </a:lnTo>
                  <a:lnTo>
                    <a:pt x="1345" y="655"/>
                  </a:lnTo>
                  <a:lnTo>
                    <a:pt x="1328" y="641"/>
                  </a:lnTo>
                  <a:lnTo>
                    <a:pt x="1313" y="627"/>
                  </a:lnTo>
                  <a:lnTo>
                    <a:pt x="1299" y="612"/>
                  </a:lnTo>
                  <a:lnTo>
                    <a:pt x="1284" y="596"/>
                  </a:lnTo>
                  <a:lnTo>
                    <a:pt x="1270" y="578"/>
                  </a:lnTo>
                  <a:lnTo>
                    <a:pt x="1263" y="566"/>
                  </a:lnTo>
                  <a:lnTo>
                    <a:pt x="1255" y="554"/>
                  </a:lnTo>
                  <a:lnTo>
                    <a:pt x="1248" y="543"/>
                  </a:lnTo>
                  <a:lnTo>
                    <a:pt x="1240" y="532"/>
                  </a:lnTo>
                  <a:lnTo>
                    <a:pt x="1232" y="522"/>
                  </a:lnTo>
                  <a:lnTo>
                    <a:pt x="1224" y="512"/>
                  </a:lnTo>
                  <a:lnTo>
                    <a:pt x="1214" y="502"/>
                  </a:lnTo>
                  <a:lnTo>
                    <a:pt x="1204" y="493"/>
                  </a:lnTo>
                  <a:lnTo>
                    <a:pt x="1187" y="483"/>
                  </a:lnTo>
                  <a:lnTo>
                    <a:pt x="1169" y="474"/>
                  </a:lnTo>
                  <a:lnTo>
                    <a:pt x="1152" y="466"/>
                  </a:lnTo>
                  <a:lnTo>
                    <a:pt x="1135" y="457"/>
                  </a:lnTo>
                  <a:lnTo>
                    <a:pt x="1116" y="451"/>
                  </a:lnTo>
                  <a:lnTo>
                    <a:pt x="1098" y="446"/>
                  </a:lnTo>
                  <a:lnTo>
                    <a:pt x="1081" y="442"/>
                  </a:lnTo>
                  <a:lnTo>
                    <a:pt x="1062" y="441"/>
                  </a:lnTo>
                  <a:lnTo>
                    <a:pt x="1062" y="249"/>
                  </a:lnTo>
                  <a:lnTo>
                    <a:pt x="1006" y="249"/>
                  </a:lnTo>
                  <a:lnTo>
                    <a:pt x="1006" y="181"/>
                  </a:lnTo>
                  <a:lnTo>
                    <a:pt x="974" y="181"/>
                  </a:lnTo>
                  <a:lnTo>
                    <a:pt x="974" y="141"/>
                  </a:lnTo>
                  <a:lnTo>
                    <a:pt x="1017" y="141"/>
                  </a:lnTo>
                  <a:lnTo>
                    <a:pt x="1017" y="66"/>
                  </a:lnTo>
                  <a:lnTo>
                    <a:pt x="981" y="66"/>
                  </a:lnTo>
                  <a:lnTo>
                    <a:pt x="981" y="0"/>
                  </a:lnTo>
                  <a:lnTo>
                    <a:pt x="783" y="0"/>
                  </a:lnTo>
                  <a:lnTo>
                    <a:pt x="783" y="66"/>
                  </a:lnTo>
                  <a:lnTo>
                    <a:pt x="743" y="66"/>
                  </a:lnTo>
                  <a:lnTo>
                    <a:pt x="743" y="141"/>
                  </a:lnTo>
                  <a:lnTo>
                    <a:pt x="777" y="141"/>
                  </a:lnTo>
                  <a:lnTo>
                    <a:pt x="777" y="181"/>
                  </a:lnTo>
                  <a:lnTo>
                    <a:pt x="739" y="181"/>
                  </a:lnTo>
                  <a:lnTo>
                    <a:pt x="739" y="249"/>
                  </a:lnTo>
                  <a:lnTo>
                    <a:pt x="664" y="249"/>
                  </a:lnTo>
                  <a:lnTo>
                    <a:pt x="664" y="418"/>
                  </a:lnTo>
                  <a:lnTo>
                    <a:pt x="433" y="418"/>
                  </a:lnTo>
                  <a:lnTo>
                    <a:pt x="433" y="419"/>
                  </a:lnTo>
                  <a:lnTo>
                    <a:pt x="431" y="418"/>
                  </a:lnTo>
                  <a:lnTo>
                    <a:pt x="425" y="416"/>
                  </a:lnTo>
                  <a:lnTo>
                    <a:pt x="416" y="412"/>
                  </a:lnTo>
                  <a:lnTo>
                    <a:pt x="406" y="409"/>
                  </a:lnTo>
                  <a:lnTo>
                    <a:pt x="394" y="407"/>
                  </a:lnTo>
                  <a:lnTo>
                    <a:pt x="385" y="404"/>
                  </a:lnTo>
                  <a:lnTo>
                    <a:pt x="377" y="403"/>
                  </a:lnTo>
                  <a:lnTo>
                    <a:pt x="372" y="403"/>
                  </a:lnTo>
                  <a:lnTo>
                    <a:pt x="372" y="319"/>
                  </a:lnTo>
                  <a:lnTo>
                    <a:pt x="233" y="319"/>
                  </a:lnTo>
                  <a:lnTo>
                    <a:pt x="233" y="378"/>
                  </a:lnTo>
                  <a:lnTo>
                    <a:pt x="191" y="378"/>
                  </a:lnTo>
                  <a:lnTo>
                    <a:pt x="188" y="361"/>
                  </a:lnTo>
                  <a:lnTo>
                    <a:pt x="183" y="347"/>
                  </a:lnTo>
                  <a:lnTo>
                    <a:pt x="179" y="339"/>
                  </a:lnTo>
                  <a:lnTo>
                    <a:pt x="174" y="335"/>
                  </a:lnTo>
                  <a:lnTo>
                    <a:pt x="169" y="339"/>
                  </a:lnTo>
                  <a:lnTo>
                    <a:pt x="165" y="347"/>
                  </a:lnTo>
                  <a:lnTo>
                    <a:pt x="160" y="361"/>
                  </a:lnTo>
                  <a:lnTo>
                    <a:pt x="156" y="378"/>
                  </a:lnTo>
                  <a:lnTo>
                    <a:pt x="134" y="378"/>
                  </a:lnTo>
                  <a:lnTo>
                    <a:pt x="129" y="361"/>
                  </a:lnTo>
                  <a:lnTo>
                    <a:pt x="124" y="347"/>
                  </a:lnTo>
                  <a:lnTo>
                    <a:pt x="120" y="339"/>
                  </a:lnTo>
                  <a:lnTo>
                    <a:pt x="115" y="335"/>
                  </a:lnTo>
                  <a:lnTo>
                    <a:pt x="111" y="339"/>
                  </a:lnTo>
                  <a:lnTo>
                    <a:pt x="106" y="347"/>
                  </a:lnTo>
                  <a:lnTo>
                    <a:pt x="101" y="361"/>
                  </a:lnTo>
                  <a:lnTo>
                    <a:pt x="98" y="378"/>
                  </a:lnTo>
                  <a:lnTo>
                    <a:pt x="74" y="378"/>
                  </a:lnTo>
                  <a:lnTo>
                    <a:pt x="70" y="361"/>
                  </a:lnTo>
                  <a:lnTo>
                    <a:pt x="66" y="347"/>
                  </a:lnTo>
                  <a:lnTo>
                    <a:pt x="61" y="339"/>
                  </a:lnTo>
                  <a:lnTo>
                    <a:pt x="56" y="335"/>
                  </a:lnTo>
                  <a:lnTo>
                    <a:pt x="52" y="339"/>
                  </a:lnTo>
                  <a:lnTo>
                    <a:pt x="47" y="347"/>
                  </a:lnTo>
                  <a:lnTo>
                    <a:pt x="43" y="361"/>
                  </a:lnTo>
                  <a:lnTo>
                    <a:pt x="38" y="378"/>
                  </a:lnTo>
                  <a:lnTo>
                    <a:pt x="0" y="378"/>
                  </a:lnTo>
                  <a:lnTo>
                    <a:pt x="0" y="755"/>
                  </a:lnTo>
                  <a:lnTo>
                    <a:pt x="39" y="755"/>
                  </a:lnTo>
                  <a:lnTo>
                    <a:pt x="43" y="771"/>
                  </a:lnTo>
                  <a:lnTo>
                    <a:pt x="47" y="782"/>
                  </a:lnTo>
                  <a:lnTo>
                    <a:pt x="52" y="791"/>
                  </a:lnTo>
                  <a:lnTo>
                    <a:pt x="56" y="793"/>
                  </a:lnTo>
                  <a:lnTo>
                    <a:pt x="61" y="791"/>
                  </a:lnTo>
                  <a:lnTo>
                    <a:pt x="66" y="782"/>
                  </a:lnTo>
                  <a:lnTo>
                    <a:pt x="69" y="771"/>
                  </a:lnTo>
                  <a:lnTo>
                    <a:pt x="74" y="755"/>
                  </a:lnTo>
                  <a:lnTo>
                    <a:pt x="99" y="755"/>
                  </a:lnTo>
                  <a:lnTo>
                    <a:pt x="103" y="771"/>
                  </a:lnTo>
                  <a:lnTo>
                    <a:pt x="107" y="782"/>
                  </a:lnTo>
                  <a:lnTo>
                    <a:pt x="111" y="791"/>
                  </a:lnTo>
                  <a:lnTo>
                    <a:pt x="115" y="793"/>
                  </a:lnTo>
                  <a:lnTo>
                    <a:pt x="120" y="791"/>
                  </a:lnTo>
                  <a:lnTo>
                    <a:pt x="124" y="782"/>
                  </a:lnTo>
                  <a:lnTo>
                    <a:pt x="129" y="771"/>
                  </a:lnTo>
                  <a:lnTo>
                    <a:pt x="133" y="755"/>
                  </a:lnTo>
                  <a:lnTo>
                    <a:pt x="157" y="755"/>
                  </a:lnTo>
                  <a:lnTo>
                    <a:pt x="160" y="771"/>
                  </a:lnTo>
                  <a:lnTo>
                    <a:pt x="165" y="782"/>
                  </a:lnTo>
                  <a:lnTo>
                    <a:pt x="169" y="791"/>
                  </a:lnTo>
                  <a:lnTo>
                    <a:pt x="174" y="793"/>
                  </a:lnTo>
                  <a:lnTo>
                    <a:pt x="179" y="791"/>
                  </a:lnTo>
                  <a:lnTo>
                    <a:pt x="183" y="782"/>
                  </a:lnTo>
                  <a:lnTo>
                    <a:pt x="187" y="771"/>
                  </a:lnTo>
                  <a:lnTo>
                    <a:pt x="191" y="755"/>
                  </a:lnTo>
                  <a:lnTo>
                    <a:pt x="233" y="755"/>
                  </a:lnTo>
                  <a:lnTo>
                    <a:pt x="233" y="814"/>
                  </a:lnTo>
                  <a:lnTo>
                    <a:pt x="372" y="814"/>
                  </a:lnTo>
                  <a:lnTo>
                    <a:pt x="372" y="750"/>
                  </a:lnTo>
                  <a:lnTo>
                    <a:pt x="377" y="751"/>
                  </a:lnTo>
                  <a:lnTo>
                    <a:pt x="385" y="749"/>
                  </a:lnTo>
                  <a:lnTo>
                    <a:pt x="395" y="747"/>
                  </a:lnTo>
                  <a:lnTo>
                    <a:pt x="406" y="743"/>
                  </a:lnTo>
                  <a:lnTo>
                    <a:pt x="416" y="740"/>
                  </a:lnTo>
                  <a:lnTo>
                    <a:pt x="425" y="737"/>
                  </a:lnTo>
                  <a:lnTo>
                    <a:pt x="432" y="735"/>
                  </a:lnTo>
                  <a:lnTo>
                    <a:pt x="434" y="734"/>
                  </a:lnTo>
                  <a:lnTo>
                    <a:pt x="569" y="734"/>
                  </a:lnTo>
                  <a:lnTo>
                    <a:pt x="570" y="735"/>
                  </a:lnTo>
                  <a:lnTo>
                    <a:pt x="575" y="737"/>
                  </a:lnTo>
                  <a:lnTo>
                    <a:pt x="583" y="741"/>
                  </a:lnTo>
                  <a:lnTo>
                    <a:pt x="592" y="744"/>
                  </a:lnTo>
                  <a:lnTo>
                    <a:pt x="604" y="748"/>
                  </a:lnTo>
                  <a:lnTo>
                    <a:pt x="618" y="752"/>
                  </a:lnTo>
                  <a:lnTo>
                    <a:pt x="633" y="757"/>
                  </a:lnTo>
                  <a:lnTo>
                    <a:pt x="649" y="762"/>
                  </a:lnTo>
                  <a:lnTo>
                    <a:pt x="666" y="766"/>
                  </a:lnTo>
                  <a:lnTo>
                    <a:pt x="683" y="772"/>
                  </a:lnTo>
                  <a:lnTo>
                    <a:pt x="701" y="777"/>
                  </a:lnTo>
                  <a:lnTo>
                    <a:pt x="719" y="782"/>
                  </a:lnTo>
                  <a:lnTo>
                    <a:pt x="735" y="787"/>
                  </a:lnTo>
                  <a:lnTo>
                    <a:pt x="752" y="792"/>
                  </a:lnTo>
                  <a:lnTo>
                    <a:pt x="767" y="796"/>
                  </a:lnTo>
                  <a:lnTo>
                    <a:pt x="781" y="800"/>
                  </a:lnTo>
                  <a:lnTo>
                    <a:pt x="793" y="803"/>
                  </a:lnTo>
                  <a:lnTo>
                    <a:pt x="803" y="805"/>
                  </a:lnTo>
                  <a:lnTo>
                    <a:pt x="815" y="808"/>
                  </a:lnTo>
                  <a:lnTo>
                    <a:pt x="827" y="808"/>
                  </a:lnTo>
                  <a:lnTo>
                    <a:pt x="839" y="808"/>
                  </a:lnTo>
                  <a:lnTo>
                    <a:pt x="850" y="807"/>
                  </a:lnTo>
                  <a:lnTo>
                    <a:pt x="863" y="804"/>
                  </a:lnTo>
                  <a:lnTo>
                    <a:pt x="876" y="800"/>
                  </a:lnTo>
                  <a:lnTo>
                    <a:pt x="886" y="796"/>
                  </a:lnTo>
                  <a:lnTo>
                    <a:pt x="895" y="792"/>
                  </a:lnTo>
                  <a:lnTo>
                    <a:pt x="906" y="786"/>
                  </a:lnTo>
                  <a:lnTo>
                    <a:pt x="915" y="780"/>
                  </a:lnTo>
                  <a:lnTo>
                    <a:pt x="923" y="776"/>
                  </a:lnTo>
                  <a:lnTo>
                    <a:pt x="932" y="770"/>
                  </a:lnTo>
                  <a:lnTo>
                    <a:pt x="940" y="765"/>
                  </a:lnTo>
                  <a:lnTo>
                    <a:pt x="949" y="762"/>
                  </a:lnTo>
                  <a:lnTo>
                    <a:pt x="956" y="758"/>
                  </a:lnTo>
                  <a:lnTo>
                    <a:pt x="964" y="756"/>
                  </a:lnTo>
                  <a:lnTo>
                    <a:pt x="972" y="754"/>
                  </a:lnTo>
                  <a:lnTo>
                    <a:pt x="981" y="752"/>
                  </a:lnTo>
                  <a:lnTo>
                    <a:pt x="987" y="754"/>
                  </a:lnTo>
                  <a:lnTo>
                    <a:pt x="995" y="755"/>
                  </a:lnTo>
                  <a:lnTo>
                    <a:pt x="1004" y="757"/>
                  </a:lnTo>
                  <a:lnTo>
                    <a:pt x="1010" y="762"/>
                  </a:lnTo>
                  <a:lnTo>
                    <a:pt x="1023" y="772"/>
                  </a:lnTo>
                  <a:lnTo>
                    <a:pt x="1035" y="784"/>
                  </a:lnTo>
                  <a:lnTo>
                    <a:pt x="1046" y="795"/>
                  </a:lnTo>
                  <a:lnTo>
                    <a:pt x="1055" y="808"/>
                  </a:lnTo>
                  <a:lnTo>
                    <a:pt x="1065" y="819"/>
                  </a:lnTo>
                  <a:lnTo>
                    <a:pt x="1070" y="833"/>
                  </a:lnTo>
                  <a:lnTo>
                    <a:pt x="1075" y="847"/>
                  </a:lnTo>
                  <a:lnTo>
                    <a:pt x="1076" y="861"/>
                  </a:lnTo>
                  <a:lnTo>
                    <a:pt x="1074" y="917"/>
                  </a:lnTo>
                  <a:lnTo>
                    <a:pt x="1073" y="960"/>
                  </a:lnTo>
                  <a:lnTo>
                    <a:pt x="1075" y="1000"/>
                  </a:lnTo>
                  <a:lnTo>
                    <a:pt x="1087" y="1049"/>
                  </a:lnTo>
                  <a:lnTo>
                    <a:pt x="1088" y="1050"/>
                  </a:lnTo>
                  <a:lnTo>
                    <a:pt x="1092" y="1051"/>
                  </a:lnTo>
                  <a:lnTo>
                    <a:pt x="1098" y="1053"/>
                  </a:lnTo>
                  <a:lnTo>
                    <a:pt x="1106" y="1054"/>
                  </a:lnTo>
                  <a:lnTo>
                    <a:pt x="1116" y="1056"/>
                  </a:lnTo>
                  <a:lnTo>
                    <a:pt x="1129" y="1058"/>
                  </a:lnTo>
                  <a:lnTo>
                    <a:pt x="1143" y="1059"/>
                  </a:lnTo>
                  <a:lnTo>
                    <a:pt x="1158" y="1060"/>
                  </a:lnTo>
                  <a:lnTo>
                    <a:pt x="1174" y="1061"/>
                  </a:lnTo>
                  <a:lnTo>
                    <a:pt x="1191" y="1063"/>
                  </a:lnTo>
                  <a:lnTo>
                    <a:pt x="1209" y="1063"/>
                  </a:lnTo>
                  <a:lnTo>
                    <a:pt x="1227" y="1063"/>
                  </a:lnTo>
                  <a:lnTo>
                    <a:pt x="1247" y="1061"/>
                  </a:lnTo>
                  <a:lnTo>
                    <a:pt x="1266" y="1060"/>
                  </a:lnTo>
                  <a:lnTo>
                    <a:pt x="1286" y="1058"/>
                  </a:lnTo>
                  <a:lnTo>
                    <a:pt x="1305" y="1056"/>
                  </a:lnTo>
                  <a:lnTo>
                    <a:pt x="1337" y="1050"/>
                  </a:lnTo>
                  <a:lnTo>
                    <a:pt x="1365" y="1041"/>
                  </a:lnTo>
                  <a:lnTo>
                    <a:pt x="1393" y="1031"/>
                  </a:lnTo>
                  <a:lnTo>
                    <a:pt x="1418" y="1020"/>
                  </a:lnTo>
                  <a:lnTo>
                    <a:pt x="1441" y="1009"/>
                  </a:lnTo>
                  <a:lnTo>
                    <a:pt x="1460" y="999"/>
                  </a:lnTo>
                  <a:lnTo>
                    <a:pt x="1475" y="990"/>
                  </a:lnTo>
                  <a:lnTo>
                    <a:pt x="1486" y="983"/>
                  </a:lnTo>
                  <a:lnTo>
                    <a:pt x="1486" y="945"/>
                  </a:lnTo>
                  <a:lnTo>
                    <a:pt x="1483" y="907"/>
                  </a:lnTo>
                  <a:lnTo>
                    <a:pt x="1476" y="869"/>
                  </a:lnTo>
                  <a:lnTo>
                    <a:pt x="1466" y="831"/>
                  </a:lnTo>
                  <a:lnTo>
                    <a:pt x="1452" y="794"/>
                  </a:lnTo>
                  <a:lnTo>
                    <a:pt x="1434" y="758"/>
                  </a:lnTo>
                  <a:lnTo>
                    <a:pt x="1415" y="726"/>
                  </a:lnTo>
                  <a:lnTo>
                    <a:pt x="1392" y="696"/>
                  </a:lnTo>
                  <a:close/>
                </a:path>
              </a:pathLst>
            </a:custGeom>
            <a:solidFill>
              <a:srgbClr val="FF9900"/>
            </a:solidFill>
            <a:ln w="9525">
              <a:solidFill>
                <a:srgbClr val="FF9900"/>
              </a:solidFill>
              <a:round/>
              <a:headEnd/>
              <a:tailEnd/>
            </a:ln>
          </p:spPr>
          <p:txBody>
            <a:bodyPr/>
            <a:lstStyle/>
            <a:p>
              <a:endParaRPr lang="fr-FR"/>
            </a:p>
          </p:txBody>
        </p:sp>
      </p:grpSp>
      <p:sp>
        <p:nvSpPr>
          <p:cNvPr id="655405" name="Freeform 45"/>
          <p:cNvSpPr>
            <a:spLocks/>
          </p:cNvSpPr>
          <p:nvPr/>
        </p:nvSpPr>
        <p:spPr bwMode="auto">
          <a:xfrm>
            <a:off x="3227388" y="3995738"/>
            <a:ext cx="53975" cy="144462"/>
          </a:xfrm>
          <a:custGeom>
            <a:avLst/>
            <a:gdLst/>
            <a:ahLst/>
            <a:cxnLst>
              <a:cxn ang="0">
                <a:pos x="114" y="0"/>
              </a:cxn>
              <a:cxn ang="0">
                <a:pos x="72" y="93"/>
              </a:cxn>
              <a:cxn ang="0">
                <a:pos x="52" y="278"/>
              </a:cxn>
              <a:cxn ang="0">
                <a:pos x="0" y="442"/>
              </a:cxn>
              <a:cxn ang="0">
                <a:pos x="175" y="350"/>
              </a:cxn>
              <a:cxn ang="0">
                <a:pos x="165" y="278"/>
              </a:cxn>
              <a:cxn ang="0">
                <a:pos x="144" y="216"/>
              </a:cxn>
              <a:cxn ang="0">
                <a:pos x="144" y="10"/>
              </a:cxn>
              <a:cxn ang="0">
                <a:pos x="114" y="0"/>
              </a:cxn>
            </a:cxnLst>
            <a:rect l="0" t="0" r="r" b="b"/>
            <a:pathLst>
              <a:path w="175" h="468">
                <a:moveTo>
                  <a:pt x="114" y="0"/>
                </a:moveTo>
                <a:cubicBezTo>
                  <a:pt x="89" y="74"/>
                  <a:pt x="105" y="44"/>
                  <a:pt x="72" y="93"/>
                </a:cubicBezTo>
                <a:cubicBezTo>
                  <a:pt x="66" y="177"/>
                  <a:pt x="72" y="212"/>
                  <a:pt x="52" y="278"/>
                </a:cubicBezTo>
                <a:cubicBezTo>
                  <a:pt x="38" y="325"/>
                  <a:pt x="0" y="392"/>
                  <a:pt x="0" y="442"/>
                </a:cubicBezTo>
                <a:cubicBezTo>
                  <a:pt x="143" y="440"/>
                  <a:pt x="146" y="468"/>
                  <a:pt x="175" y="350"/>
                </a:cubicBezTo>
                <a:cubicBezTo>
                  <a:pt x="172" y="326"/>
                  <a:pt x="170" y="302"/>
                  <a:pt x="165" y="278"/>
                </a:cubicBezTo>
                <a:cubicBezTo>
                  <a:pt x="160" y="257"/>
                  <a:pt x="144" y="216"/>
                  <a:pt x="144" y="216"/>
                </a:cubicBezTo>
                <a:cubicBezTo>
                  <a:pt x="146" y="186"/>
                  <a:pt x="167" y="57"/>
                  <a:pt x="144" y="10"/>
                </a:cubicBezTo>
                <a:cubicBezTo>
                  <a:pt x="139" y="1"/>
                  <a:pt x="124" y="3"/>
                  <a:pt x="114" y="0"/>
                </a:cubicBezTo>
                <a:close/>
              </a:path>
            </a:pathLst>
          </a:custGeom>
          <a:solidFill>
            <a:srgbClr val="3399FF"/>
          </a:solidFill>
          <a:ln w="9525">
            <a:solidFill>
              <a:srgbClr val="3399FF"/>
            </a:solidFill>
            <a:round/>
            <a:headEnd/>
            <a:tailEnd/>
          </a:ln>
          <a:effectLst/>
        </p:spPr>
        <p:txBody>
          <a:bodyPr/>
          <a:lstStyle/>
          <a:p>
            <a:endParaRPr lang="fr-FR"/>
          </a:p>
        </p:txBody>
      </p:sp>
      <p:sp>
        <p:nvSpPr>
          <p:cNvPr id="655406" name="Freeform 46"/>
          <p:cNvSpPr>
            <a:spLocks/>
          </p:cNvSpPr>
          <p:nvPr/>
        </p:nvSpPr>
        <p:spPr bwMode="auto">
          <a:xfrm>
            <a:off x="3929063" y="4097338"/>
            <a:ext cx="53975" cy="144462"/>
          </a:xfrm>
          <a:custGeom>
            <a:avLst/>
            <a:gdLst/>
            <a:ahLst/>
            <a:cxnLst>
              <a:cxn ang="0">
                <a:pos x="114" y="0"/>
              </a:cxn>
              <a:cxn ang="0">
                <a:pos x="72" y="93"/>
              </a:cxn>
              <a:cxn ang="0">
                <a:pos x="52" y="278"/>
              </a:cxn>
              <a:cxn ang="0">
                <a:pos x="0" y="442"/>
              </a:cxn>
              <a:cxn ang="0">
                <a:pos x="175" y="350"/>
              </a:cxn>
              <a:cxn ang="0">
                <a:pos x="165" y="278"/>
              </a:cxn>
              <a:cxn ang="0">
                <a:pos x="144" y="216"/>
              </a:cxn>
              <a:cxn ang="0">
                <a:pos x="144" y="10"/>
              </a:cxn>
              <a:cxn ang="0">
                <a:pos x="114" y="0"/>
              </a:cxn>
            </a:cxnLst>
            <a:rect l="0" t="0" r="r" b="b"/>
            <a:pathLst>
              <a:path w="175" h="468">
                <a:moveTo>
                  <a:pt x="114" y="0"/>
                </a:moveTo>
                <a:cubicBezTo>
                  <a:pt x="89" y="74"/>
                  <a:pt x="105" y="44"/>
                  <a:pt x="72" y="93"/>
                </a:cubicBezTo>
                <a:cubicBezTo>
                  <a:pt x="66" y="177"/>
                  <a:pt x="72" y="212"/>
                  <a:pt x="52" y="278"/>
                </a:cubicBezTo>
                <a:cubicBezTo>
                  <a:pt x="38" y="325"/>
                  <a:pt x="0" y="392"/>
                  <a:pt x="0" y="442"/>
                </a:cubicBezTo>
                <a:cubicBezTo>
                  <a:pt x="143" y="440"/>
                  <a:pt x="146" y="468"/>
                  <a:pt x="175" y="350"/>
                </a:cubicBezTo>
                <a:cubicBezTo>
                  <a:pt x="172" y="326"/>
                  <a:pt x="170" y="302"/>
                  <a:pt x="165" y="278"/>
                </a:cubicBezTo>
                <a:cubicBezTo>
                  <a:pt x="160" y="257"/>
                  <a:pt x="144" y="216"/>
                  <a:pt x="144" y="216"/>
                </a:cubicBezTo>
                <a:cubicBezTo>
                  <a:pt x="146" y="186"/>
                  <a:pt x="167" y="57"/>
                  <a:pt x="144" y="10"/>
                </a:cubicBezTo>
                <a:cubicBezTo>
                  <a:pt x="139" y="1"/>
                  <a:pt x="124" y="3"/>
                  <a:pt x="114" y="0"/>
                </a:cubicBezTo>
                <a:close/>
              </a:path>
            </a:pathLst>
          </a:custGeom>
          <a:solidFill>
            <a:srgbClr val="3399FF"/>
          </a:solidFill>
          <a:ln w="9525">
            <a:solidFill>
              <a:srgbClr val="3399FF"/>
            </a:solidFill>
            <a:round/>
            <a:headEnd/>
            <a:tailEnd/>
          </a:ln>
          <a:effectLst/>
        </p:spPr>
        <p:txBody>
          <a:bodyPr/>
          <a:lstStyle/>
          <a:p>
            <a:endParaRPr lang="fr-FR"/>
          </a:p>
        </p:txBody>
      </p:sp>
      <p:sp>
        <p:nvSpPr>
          <p:cNvPr id="655407" name="Freeform 47"/>
          <p:cNvSpPr>
            <a:spLocks/>
          </p:cNvSpPr>
          <p:nvPr/>
        </p:nvSpPr>
        <p:spPr bwMode="auto">
          <a:xfrm>
            <a:off x="5611813" y="4094163"/>
            <a:ext cx="53975" cy="144462"/>
          </a:xfrm>
          <a:custGeom>
            <a:avLst/>
            <a:gdLst/>
            <a:ahLst/>
            <a:cxnLst>
              <a:cxn ang="0">
                <a:pos x="114" y="0"/>
              </a:cxn>
              <a:cxn ang="0">
                <a:pos x="72" y="93"/>
              </a:cxn>
              <a:cxn ang="0">
                <a:pos x="52" y="278"/>
              </a:cxn>
              <a:cxn ang="0">
                <a:pos x="0" y="442"/>
              </a:cxn>
              <a:cxn ang="0">
                <a:pos x="175" y="350"/>
              </a:cxn>
              <a:cxn ang="0">
                <a:pos x="165" y="278"/>
              </a:cxn>
              <a:cxn ang="0">
                <a:pos x="144" y="216"/>
              </a:cxn>
              <a:cxn ang="0">
                <a:pos x="144" y="10"/>
              </a:cxn>
              <a:cxn ang="0">
                <a:pos x="114" y="0"/>
              </a:cxn>
            </a:cxnLst>
            <a:rect l="0" t="0" r="r" b="b"/>
            <a:pathLst>
              <a:path w="175" h="468">
                <a:moveTo>
                  <a:pt x="114" y="0"/>
                </a:moveTo>
                <a:cubicBezTo>
                  <a:pt x="89" y="74"/>
                  <a:pt x="105" y="44"/>
                  <a:pt x="72" y="93"/>
                </a:cubicBezTo>
                <a:cubicBezTo>
                  <a:pt x="66" y="177"/>
                  <a:pt x="72" y="212"/>
                  <a:pt x="52" y="278"/>
                </a:cubicBezTo>
                <a:cubicBezTo>
                  <a:pt x="38" y="325"/>
                  <a:pt x="0" y="392"/>
                  <a:pt x="0" y="442"/>
                </a:cubicBezTo>
                <a:cubicBezTo>
                  <a:pt x="143" y="440"/>
                  <a:pt x="146" y="468"/>
                  <a:pt x="175" y="350"/>
                </a:cubicBezTo>
                <a:cubicBezTo>
                  <a:pt x="172" y="326"/>
                  <a:pt x="170" y="302"/>
                  <a:pt x="165" y="278"/>
                </a:cubicBezTo>
                <a:cubicBezTo>
                  <a:pt x="160" y="257"/>
                  <a:pt x="144" y="216"/>
                  <a:pt x="144" y="216"/>
                </a:cubicBezTo>
                <a:cubicBezTo>
                  <a:pt x="146" y="186"/>
                  <a:pt x="167" y="57"/>
                  <a:pt x="144" y="10"/>
                </a:cubicBezTo>
                <a:cubicBezTo>
                  <a:pt x="139" y="1"/>
                  <a:pt x="124" y="3"/>
                  <a:pt x="114" y="0"/>
                </a:cubicBezTo>
                <a:close/>
              </a:path>
            </a:pathLst>
          </a:custGeom>
          <a:solidFill>
            <a:srgbClr val="3399FF"/>
          </a:solidFill>
          <a:ln w="9525">
            <a:solidFill>
              <a:srgbClr val="3399FF"/>
            </a:solidFill>
            <a:round/>
            <a:headEnd/>
            <a:tailEnd/>
          </a:ln>
          <a:effectLst/>
        </p:spPr>
        <p:txBody>
          <a:bodyPr/>
          <a:lstStyle/>
          <a:p>
            <a:endParaRPr lang="fr-FR"/>
          </a:p>
        </p:txBody>
      </p:sp>
      <p:sp>
        <p:nvSpPr>
          <p:cNvPr id="655408" name="Freeform 48"/>
          <p:cNvSpPr>
            <a:spLocks/>
          </p:cNvSpPr>
          <p:nvPr/>
        </p:nvSpPr>
        <p:spPr bwMode="auto">
          <a:xfrm>
            <a:off x="6323013" y="3919538"/>
            <a:ext cx="53975" cy="144462"/>
          </a:xfrm>
          <a:custGeom>
            <a:avLst/>
            <a:gdLst/>
            <a:ahLst/>
            <a:cxnLst>
              <a:cxn ang="0">
                <a:pos x="114" y="0"/>
              </a:cxn>
              <a:cxn ang="0">
                <a:pos x="72" y="93"/>
              </a:cxn>
              <a:cxn ang="0">
                <a:pos x="52" y="278"/>
              </a:cxn>
              <a:cxn ang="0">
                <a:pos x="0" y="442"/>
              </a:cxn>
              <a:cxn ang="0">
                <a:pos x="175" y="350"/>
              </a:cxn>
              <a:cxn ang="0">
                <a:pos x="165" y="278"/>
              </a:cxn>
              <a:cxn ang="0">
                <a:pos x="144" y="216"/>
              </a:cxn>
              <a:cxn ang="0">
                <a:pos x="144" y="10"/>
              </a:cxn>
              <a:cxn ang="0">
                <a:pos x="114" y="0"/>
              </a:cxn>
            </a:cxnLst>
            <a:rect l="0" t="0" r="r" b="b"/>
            <a:pathLst>
              <a:path w="175" h="468">
                <a:moveTo>
                  <a:pt x="114" y="0"/>
                </a:moveTo>
                <a:cubicBezTo>
                  <a:pt x="89" y="74"/>
                  <a:pt x="105" y="44"/>
                  <a:pt x="72" y="93"/>
                </a:cubicBezTo>
                <a:cubicBezTo>
                  <a:pt x="66" y="177"/>
                  <a:pt x="72" y="212"/>
                  <a:pt x="52" y="278"/>
                </a:cubicBezTo>
                <a:cubicBezTo>
                  <a:pt x="38" y="325"/>
                  <a:pt x="0" y="392"/>
                  <a:pt x="0" y="442"/>
                </a:cubicBezTo>
                <a:cubicBezTo>
                  <a:pt x="143" y="440"/>
                  <a:pt x="146" y="468"/>
                  <a:pt x="175" y="350"/>
                </a:cubicBezTo>
                <a:cubicBezTo>
                  <a:pt x="172" y="326"/>
                  <a:pt x="170" y="302"/>
                  <a:pt x="165" y="278"/>
                </a:cubicBezTo>
                <a:cubicBezTo>
                  <a:pt x="160" y="257"/>
                  <a:pt x="144" y="216"/>
                  <a:pt x="144" y="216"/>
                </a:cubicBezTo>
                <a:cubicBezTo>
                  <a:pt x="146" y="186"/>
                  <a:pt x="167" y="57"/>
                  <a:pt x="144" y="10"/>
                </a:cubicBezTo>
                <a:cubicBezTo>
                  <a:pt x="139" y="1"/>
                  <a:pt x="124" y="3"/>
                  <a:pt x="114" y="0"/>
                </a:cubicBezTo>
                <a:close/>
              </a:path>
            </a:pathLst>
          </a:custGeom>
          <a:solidFill>
            <a:srgbClr val="3399FF"/>
          </a:solidFill>
          <a:ln w="9525">
            <a:solidFill>
              <a:srgbClr val="3399FF"/>
            </a:solidFill>
            <a:round/>
            <a:headEnd/>
            <a:tailEnd/>
          </a:ln>
          <a:effectLst/>
        </p:spPr>
        <p:txBody>
          <a:bodyPr/>
          <a:lstStyle/>
          <a:p>
            <a:endParaRPr lang="fr-FR"/>
          </a:p>
        </p:txBody>
      </p:sp>
      <p:grpSp>
        <p:nvGrpSpPr>
          <p:cNvPr id="10" name="Group 49"/>
          <p:cNvGrpSpPr>
            <a:grpSpLocks/>
          </p:cNvGrpSpPr>
          <p:nvPr/>
        </p:nvGrpSpPr>
        <p:grpSpPr bwMode="auto">
          <a:xfrm rot="791138">
            <a:off x="3033713" y="4056063"/>
            <a:ext cx="436562" cy="325437"/>
            <a:chOff x="2608" y="3158"/>
            <a:chExt cx="1145" cy="986"/>
          </a:xfrm>
        </p:grpSpPr>
        <p:sp>
          <p:nvSpPr>
            <p:cNvPr id="655410" name="AutoShape 50"/>
            <p:cNvSpPr>
              <a:spLocks noChangeAspect="1" noChangeArrowheads="1" noTextEdit="1"/>
            </p:cNvSpPr>
            <p:nvPr/>
          </p:nvSpPr>
          <p:spPr bwMode="auto">
            <a:xfrm>
              <a:off x="2608" y="3158"/>
              <a:ext cx="1145" cy="986"/>
            </a:xfrm>
            <a:prstGeom prst="rect">
              <a:avLst/>
            </a:prstGeom>
            <a:noFill/>
            <a:ln w="9525">
              <a:noFill/>
              <a:miter lim="800000"/>
              <a:headEnd/>
              <a:tailEnd/>
            </a:ln>
          </p:spPr>
          <p:txBody>
            <a:bodyPr/>
            <a:lstStyle/>
            <a:p>
              <a:endParaRPr lang="fr-FR"/>
            </a:p>
          </p:txBody>
        </p:sp>
        <p:sp>
          <p:nvSpPr>
            <p:cNvPr id="655411" name="Freeform 51"/>
            <p:cNvSpPr>
              <a:spLocks/>
            </p:cNvSpPr>
            <p:nvPr/>
          </p:nvSpPr>
          <p:spPr bwMode="auto">
            <a:xfrm>
              <a:off x="2815" y="3306"/>
              <a:ext cx="657" cy="184"/>
            </a:xfrm>
            <a:custGeom>
              <a:avLst/>
              <a:gdLst/>
              <a:ahLst/>
              <a:cxnLst>
                <a:cxn ang="0">
                  <a:pos x="1286" y="12"/>
                </a:cxn>
                <a:cxn ang="0">
                  <a:pos x="1248" y="36"/>
                </a:cxn>
                <a:cxn ang="0">
                  <a:pos x="1194" y="63"/>
                </a:cxn>
                <a:cxn ang="0">
                  <a:pos x="1123" y="92"/>
                </a:cxn>
                <a:cxn ang="0">
                  <a:pos x="1042" y="123"/>
                </a:cxn>
                <a:cxn ang="0">
                  <a:pos x="947" y="156"/>
                </a:cxn>
                <a:cxn ang="0">
                  <a:pos x="842" y="187"/>
                </a:cxn>
                <a:cxn ang="0">
                  <a:pos x="730" y="219"/>
                </a:cxn>
                <a:cxn ang="0">
                  <a:pos x="613" y="248"/>
                </a:cxn>
                <a:cxn ang="0">
                  <a:pos x="499" y="274"/>
                </a:cxn>
                <a:cxn ang="0">
                  <a:pos x="392" y="295"/>
                </a:cxn>
                <a:cxn ang="0">
                  <a:pos x="294" y="312"/>
                </a:cxn>
                <a:cxn ang="0">
                  <a:pos x="205" y="324"/>
                </a:cxn>
                <a:cxn ang="0">
                  <a:pos x="130" y="331"/>
                </a:cxn>
                <a:cxn ang="0">
                  <a:pos x="69" y="333"/>
                </a:cxn>
                <a:cxn ang="0">
                  <a:pos x="25" y="329"/>
                </a:cxn>
                <a:cxn ang="0">
                  <a:pos x="4" y="331"/>
                </a:cxn>
                <a:cxn ang="0">
                  <a:pos x="0" y="341"/>
                </a:cxn>
                <a:cxn ang="0">
                  <a:pos x="6" y="355"/>
                </a:cxn>
                <a:cxn ang="0">
                  <a:pos x="37" y="365"/>
                </a:cxn>
                <a:cxn ang="0">
                  <a:pos x="91" y="369"/>
                </a:cxn>
                <a:cxn ang="0">
                  <a:pos x="165" y="365"/>
                </a:cxn>
                <a:cxn ang="0">
                  <a:pos x="257" y="355"/>
                </a:cxn>
                <a:cxn ang="0">
                  <a:pos x="365" y="338"/>
                </a:cxn>
                <a:cxn ang="0">
                  <a:pos x="484" y="315"/>
                </a:cxn>
                <a:cxn ang="0">
                  <a:pos x="614" y="286"/>
                </a:cxn>
                <a:cxn ang="0">
                  <a:pos x="748" y="252"/>
                </a:cxn>
                <a:cxn ang="0">
                  <a:pos x="874" y="216"/>
                </a:cxn>
                <a:cxn ang="0">
                  <a:pos x="991" y="180"/>
                </a:cxn>
                <a:cxn ang="0">
                  <a:pos x="1093" y="143"/>
                </a:cxn>
                <a:cxn ang="0">
                  <a:pos x="1179" y="108"/>
                </a:cxn>
                <a:cxn ang="0">
                  <a:pos x="1247" y="77"/>
                </a:cxn>
                <a:cxn ang="0">
                  <a:pos x="1292" y="48"/>
                </a:cxn>
                <a:cxn ang="0">
                  <a:pos x="1314" y="25"/>
                </a:cxn>
                <a:cxn ang="0">
                  <a:pos x="1314" y="10"/>
                </a:cxn>
                <a:cxn ang="0">
                  <a:pos x="1304" y="2"/>
                </a:cxn>
              </a:cxnLst>
              <a:rect l="0" t="0" r="r" b="b"/>
              <a:pathLst>
                <a:path w="1315" h="369">
                  <a:moveTo>
                    <a:pt x="1297" y="0"/>
                  </a:moveTo>
                  <a:lnTo>
                    <a:pt x="1286" y="12"/>
                  </a:lnTo>
                  <a:lnTo>
                    <a:pt x="1269" y="23"/>
                  </a:lnTo>
                  <a:lnTo>
                    <a:pt x="1248" y="36"/>
                  </a:lnTo>
                  <a:lnTo>
                    <a:pt x="1223" y="50"/>
                  </a:lnTo>
                  <a:lnTo>
                    <a:pt x="1194" y="63"/>
                  </a:lnTo>
                  <a:lnTo>
                    <a:pt x="1160" y="77"/>
                  </a:lnTo>
                  <a:lnTo>
                    <a:pt x="1123" y="92"/>
                  </a:lnTo>
                  <a:lnTo>
                    <a:pt x="1084" y="108"/>
                  </a:lnTo>
                  <a:lnTo>
                    <a:pt x="1042" y="123"/>
                  </a:lnTo>
                  <a:lnTo>
                    <a:pt x="995" y="140"/>
                  </a:lnTo>
                  <a:lnTo>
                    <a:pt x="947" y="156"/>
                  </a:lnTo>
                  <a:lnTo>
                    <a:pt x="896" y="172"/>
                  </a:lnTo>
                  <a:lnTo>
                    <a:pt x="842" y="187"/>
                  </a:lnTo>
                  <a:lnTo>
                    <a:pt x="787" y="203"/>
                  </a:lnTo>
                  <a:lnTo>
                    <a:pt x="730" y="219"/>
                  </a:lnTo>
                  <a:lnTo>
                    <a:pt x="672" y="234"/>
                  </a:lnTo>
                  <a:lnTo>
                    <a:pt x="613" y="248"/>
                  </a:lnTo>
                  <a:lnTo>
                    <a:pt x="555" y="262"/>
                  </a:lnTo>
                  <a:lnTo>
                    <a:pt x="499" y="274"/>
                  </a:lnTo>
                  <a:lnTo>
                    <a:pt x="443" y="286"/>
                  </a:lnTo>
                  <a:lnTo>
                    <a:pt x="392" y="295"/>
                  </a:lnTo>
                  <a:lnTo>
                    <a:pt x="341" y="304"/>
                  </a:lnTo>
                  <a:lnTo>
                    <a:pt x="294" y="312"/>
                  </a:lnTo>
                  <a:lnTo>
                    <a:pt x="248" y="319"/>
                  </a:lnTo>
                  <a:lnTo>
                    <a:pt x="205" y="324"/>
                  </a:lnTo>
                  <a:lnTo>
                    <a:pt x="166" y="329"/>
                  </a:lnTo>
                  <a:lnTo>
                    <a:pt x="130" y="331"/>
                  </a:lnTo>
                  <a:lnTo>
                    <a:pt x="98" y="333"/>
                  </a:lnTo>
                  <a:lnTo>
                    <a:pt x="69" y="333"/>
                  </a:lnTo>
                  <a:lnTo>
                    <a:pt x="45" y="332"/>
                  </a:lnTo>
                  <a:lnTo>
                    <a:pt x="25" y="329"/>
                  </a:lnTo>
                  <a:lnTo>
                    <a:pt x="9" y="325"/>
                  </a:lnTo>
                  <a:lnTo>
                    <a:pt x="4" y="331"/>
                  </a:lnTo>
                  <a:lnTo>
                    <a:pt x="1" y="337"/>
                  </a:lnTo>
                  <a:lnTo>
                    <a:pt x="0" y="341"/>
                  </a:lnTo>
                  <a:lnTo>
                    <a:pt x="0" y="347"/>
                  </a:lnTo>
                  <a:lnTo>
                    <a:pt x="6" y="355"/>
                  </a:lnTo>
                  <a:lnTo>
                    <a:pt x="18" y="361"/>
                  </a:lnTo>
                  <a:lnTo>
                    <a:pt x="37" y="365"/>
                  </a:lnTo>
                  <a:lnTo>
                    <a:pt x="61" y="368"/>
                  </a:lnTo>
                  <a:lnTo>
                    <a:pt x="91" y="369"/>
                  </a:lnTo>
                  <a:lnTo>
                    <a:pt x="125" y="368"/>
                  </a:lnTo>
                  <a:lnTo>
                    <a:pt x="165" y="365"/>
                  </a:lnTo>
                  <a:lnTo>
                    <a:pt x="209" y="361"/>
                  </a:lnTo>
                  <a:lnTo>
                    <a:pt x="257" y="355"/>
                  </a:lnTo>
                  <a:lnTo>
                    <a:pt x="309" y="347"/>
                  </a:lnTo>
                  <a:lnTo>
                    <a:pt x="365" y="338"/>
                  </a:lnTo>
                  <a:lnTo>
                    <a:pt x="423" y="327"/>
                  </a:lnTo>
                  <a:lnTo>
                    <a:pt x="484" y="315"/>
                  </a:lnTo>
                  <a:lnTo>
                    <a:pt x="548" y="301"/>
                  </a:lnTo>
                  <a:lnTo>
                    <a:pt x="614" y="286"/>
                  </a:lnTo>
                  <a:lnTo>
                    <a:pt x="681" y="270"/>
                  </a:lnTo>
                  <a:lnTo>
                    <a:pt x="748" y="252"/>
                  </a:lnTo>
                  <a:lnTo>
                    <a:pt x="812" y="234"/>
                  </a:lnTo>
                  <a:lnTo>
                    <a:pt x="874" y="216"/>
                  </a:lnTo>
                  <a:lnTo>
                    <a:pt x="934" y="198"/>
                  </a:lnTo>
                  <a:lnTo>
                    <a:pt x="991" y="180"/>
                  </a:lnTo>
                  <a:lnTo>
                    <a:pt x="1044" y="161"/>
                  </a:lnTo>
                  <a:lnTo>
                    <a:pt x="1093" y="143"/>
                  </a:lnTo>
                  <a:lnTo>
                    <a:pt x="1138" y="126"/>
                  </a:lnTo>
                  <a:lnTo>
                    <a:pt x="1179" y="108"/>
                  </a:lnTo>
                  <a:lnTo>
                    <a:pt x="1216" y="92"/>
                  </a:lnTo>
                  <a:lnTo>
                    <a:pt x="1247" y="77"/>
                  </a:lnTo>
                  <a:lnTo>
                    <a:pt x="1272" y="62"/>
                  </a:lnTo>
                  <a:lnTo>
                    <a:pt x="1292" y="48"/>
                  </a:lnTo>
                  <a:lnTo>
                    <a:pt x="1306" y="36"/>
                  </a:lnTo>
                  <a:lnTo>
                    <a:pt x="1314" y="25"/>
                  </a:lnTo>
                  <a:lnTo>
                    <a:pt x="1315" y="15"/>
                  </a:lnTo>
                  <a:lnTo>
                    <a:pt x="1314" y="10"/>
                  </a:lnTo>
                  <a:lnTo>
                    <a:pt x="1310" y="6"/>
                  </a:lnTo>
                  <a:lnTo>
                    <a:pt x="1304" y="2"/>
                  </a:lnTo>
                  <a:lnTo>
                    <a:pt x="1297" y="0"/>
                  </a:lnTo>
                  <a:close/>
                </a:path>
              </a:pathLst>
            </a:custGeom>
            <a:solidFill>
              <a:srgbClr val="000000"/>
            </a:solidFill>
            <a:ln w="9525">
              <a:noFill/>
              <a:round/>
              <a:headEnd/>
              <a:tailEnd/>
            </a:ln>
          </p:spPr>
          <p:txBody>
            <a:bodyPr/>
            <a:lstStyle/>
            <a:p>
              <a:endParaRPr lang="fr-FR"/>
            </a:p>
          </p:txBody>
        </p:sp>
        <p:sp>
          <p:nvSpPr>
            <p:cNvPr id="655412" name="Freeform 52"/>
            <p:cNvSpPr>
              <a:spLocks/>
            </p:cNvSpPr>
            <p:nvPr/>
          </p:nvSpPr>
          <p:spPr bwMode="auto">
            <a:xfrm>
              <a:off x="2780" y="3271"/>
              <a:ext cx="723" cy="200"/>
            </a:xfrm>
            <a:custGeom>
              <a:avLst/>
              <a:gdLst/>
              <a:ahLst/>
              <a:cxnLst>
                <a:cxn ang="0">
                  <a:pos x="37" y="387"/>
                </a:cxn>
                <a:cxn ang="0">
                  <a:pos x="81" y="361"/>
                </a:cxn>
                <a:cxn ang="0">
                  <a:pos x="142" y="332"/>
                </a:cxn>
                <a:cxn ang="0">
                  <a:pos x="218" y="300"/>
                </a:cxn>
                <a:cxn ang="0">
                  <a:pos x="308" y="267"/>
                </a:cxn>
                <a:cxn ang="0">
                  <a:pos x="410" y="233"/>
                </a:cxn>
                <a:cxn ang="0">
                  <a:pos x="521" y="199"/>
                </a:cxn>
                <a:cxn ang="0">
                  <a:pos x="642" y="166"/>
                </a:cxn>
                <a:cxn ang="0">
                  <a:pos x="769" y="134"/>
                </a:cxn>
                <a:cxn ang="0">
                  <a:pos x="892" y="106"/>
                </a:cxn>
                <a:cxn ang="0">
                  <a:pos x="1009" y="82"/>
                </a:cxn>
                <a:cxn ang="0">
                  <a:pos x="1116" y="63"/>
                </a:cxn>
                <a:cxn ang="0">
                  <a:pos x="1212" y="51"/>
                </a:cxn>
                <a:cxn ang="0">
                  <a:pos x="1295" y="43"/>
                </a:cxn>
                <a:cxn ang="0">
                  <a:pos x="1362" y="40"/>
                </a:cxn>
                <a:cxn ang="0">
                  <a:pos x="1411" y="44"/>
                </a:cxn>
                <a:cxn ang="0">
                  <a:pos x="1438" y="40"/>
                </a:cxn>
                <a:cxn ang="0">
                  <a:pos x="1447" y="24"/>
                </a:cxn>
                <a:cxn ang="0">
                  <a:pos x="1430" y="13"/>
                </a:cxn>
                <a:cxn ang="0">
                  <a:pos x="1386" y="2"/>
                </a:cxn>
                <a:cxn ang="0">
                  <a:pos x="1322" y="0"/>
                </a:cxn>
                <a:cxn ang="0">
                  <a:pos x="1243" y="3"/>
                </a:cxn>
                <a:cxn ang="0">
                  <a:pos x="1146" y="14"/>
                </a:cxn>
                <a:cxn ang="0">
                  <a:pos x="1034" y="31"/>
                </a:cxn>
                <a:cxn ang="0">
                  <a:pos x="909" y="55"/>
                </a:cxn>
                <a:cxn ang="0">
                  <a:pos x="771" y="85"/>
                </a:cxn>
                <a:cxn ang="0">
                  <a:pos x="624" y="122"/>
                </a:cxn>
                <a:cxn ang="0">
                  <a:pos x="487" y="161"/>
                </a:cxn>
                <a:cxn ang="0">
                  <a:pos x="363" y="200"/>
                </a:cxn>
                <a:cxn ang="0">
                  <a:pos x="255" y="238"/>
                </a:cxn>
                <a:cxn ang="0">
                  <a:pos x="164" y="275"/>
                </a:cxn>
                <a:cxn ang="0">
                  <a:pos x="91" y="310"/>
                </a:cxn>
                <a:cxn ang="0">
                  <a:pos x="38" y="342"/>
                </a:cxn>
                <a:cxn ang="0">
                  <a:pos x="7" y="371"/>
                </a:cxn>
                <a:cxn ang="0">
                  <a:pos x="2" y="388"/>
                </a:cxn>
                <a:cxn ang="0">
                  <a:pos x="13" y="396"/>
                </a:cxn>
              </a:cxnLst>
              <a:rect l="0" t="0" r="r" b="b"/>
              <a:pathLst>
                <a:path w="1447" h="400">
                  <a:moveTo>
                    <a:pt x="22" y="400"/>
                  </a:moveTo>
                  <a:lnTo>
                    <a:pt x="37" y="387"/>
                  </a:lnTo>
                  <a:lnTo>
                    <a:pt x="57" y="374"/>
                  </a:lnTo>
                  <a:lnTo>
                    <a:pt x="81" y="361"/>
                  </a:lnTo>
                  <a:lnTo>
                    <a:pt x="110" y="347"/>
                  </a:lnTo>
                  <a:lnTo>
                    <a:pt x="142" y="332"/>
                  </a:lnTo>
                  <a:lnTo>
                    <a:pt x="179" y="316"/>
                  </a:lnTo>
                  <a:lnTo>
                    <a:pt x="218" y="300"/>
                  </a:lnTo>
                  <a:lnTo>
                    <a:pt x="262" y="283"/>
                  </a:lnTo>
                  <a:lnTo>
                    <a:pt x="308" y="267"/>
                  </a:lnTo>
                  <a:lnTo>
                    <a:pt x="358" y="250"/>
                  </a:lnTo>
                  <a:lnTo>
                    <a:pt x="410" y="233"/>
                  </a:lnTo>
                  <a:lnTo>
                    <a:pt x="465" y="217"/>
                  </a:lnTo>
                  <a:lnTo>
                    <a:pt x="521" y="199"/>
                  </a:lnTo>
                  <a:lnTo>
                    <a:pt x="581" y="182"/>
                  </a:lnTo>
                  <a:lnTo>
                    <a:pt x="642" y="166"/>
                  </a:lnTo>
                  <a:lnTo>
                    <a:pt x="705" y="150"/>
                  </a:lnTo>
                  <a:lnTo>
                    <a:pt x="769" y="134"/>
                  </a:lnTo>
                  <a:lnTo>
                    <a:pt x="831" y="119"/>
                  </a:lnTo>
                  <a:lnTo>
                    <a:pt x="892" y="106"/>
                  </a:lnTo>
                  <a:lnTo>
                    <a:pt x="951" y="93"/>
                  </a:lnTo>
                  <a:lnTo>
                    <a:pt x="1009" y="82"/>
                  </a:lnTo>
                  <a:lnTo>
                    <a:pt x="1064" y="73"/>
                  </a:lnTo>
                  <a:lnTo>
                    <a:pt x="1116" y="63"/>
                  </a:lnTo>
                  <a:lnTo>
                    <a:pt x="1166" y="56"/>
                  </a:lnTo>
                  <a:lnTo>
                    <a:pt x="1212" y="51"/>
                  </a:lnTo>
                  <a:lnTo>
                    <a:pt x="1254" y="46"/>
                  </a:lnTo>
                  <a:lnTo>
                    <a:pt x="1295" y="43"/>
                  </a:lnTo>
                  <a:lnTo>
                    <a:pt x="1329" y="40"/>
                  </a:lnTo>
                  <a:lnTo>
                    <a:pt x="1362" y="40"/>
                  </a:lnTo>
                  <a:lnTo>
                    <a:pt x="1388" y="41"/>
                  </a:lnTo>
                  <a:lnTo>
                    <a:pt x="1411" y="44"/>
                  </a:lnTo>
                  <a:lnTo>
                    <a:pt x="1428" y="48"/>
                  </a:lnTo>
                  <a:lnTo>
                    <a:pt x="1438" y="40"/>
                  </a:lnTo>
                  <a:lnTo>
                    <a:pt x="1443" y="32"/>
                  </a:lnTo>
                  <a:lnTo>
                    <a:pt x="1447" y="24"/>
                  </a:lnTo>
                  <a:lnTo>
                    <a:pt x="1445" y="19"/>
                  </a:lnTo>
                  <a:lnTo>
                    <a:pt x="1430" y="13"/>
                  </a:lnTo>
                  <a:lnTo>
                    <a:pt x="1410" y="7"/>
                  </a:lnTo>
                  <a:lnTo>
                    <a:pt x="1386" y="2"/>
                  </a:lnTo>
                  <a:lnTo>
                    <a:pt x="1356" y="0"/>
                  </a:lnTo>
                  <a:lnTo>
                    <a:pt x="1322" y="0"/>
                  </a:lnTo>
                  <a:lnTo>
                    <a:pt x="1284" y="0"/>
                  </a:lnTo>
                  <a:lnTo>
                    <a:pt x="1243" y="3"/>
                  </a:lnTo>
                  <a:lnTo>
                    <a:pt x="1196" y="8"/>
                  </a:lnTo>
                  <a:lnTo>
                    <a:pt x="1146" y="14"/>
                  </a:lnTo>
                  <a:lnTo>
                    <a:pt x="1092" y="22"/>
                  </a:lnTo>
                  <a:lnTo>
                    <a:pt x="1034" y="31"/>
                  </a:lnTo>
                  <a:lnTo>
                    <a:pt x="973" y="43"/>
                  </a:lnTo>
                  <a:lnTo>
                    <a:pt x="909" y="55"/>
                  </a:lnTo>
                  <a:lnTo>
                    <a:pt x="842" y="69"/>
                  </a:lnTo>
                  <a:lnTo>
                    <a:pt x="771" y="85"/>
                  </a:lnTo>
                  <a:lnTo>
                    <a:pt x="698" y="104"/>
                  </a:lnTo>
                  <a:lnTo>
                    <a:pt x="624" y="122"/>
                  </a:lnTo>
                  <a:lnTo>
                    <a:pt x="554" y="142"/>
                  </a:lnTo>
                  <a:lnTo>
                    <a:pt x="487" y="161"/>
                  </a:lnTo>
                  <a:lnTo>
                    <a:pt x="423" y="181"/>
                  </a:lnTo>
                  <a:lnTo>
                    <a:pt x="363" y="200"/>
                  </a:lnTo>
                  <a:lnTo>
                    <a:pt x="308" y="219"/>
                  </a:lnTo>
                  <a:lnTo>
                    <a:pt x="255" y="238"/>
                  </a:lnTo>
                  <a:lnTo>
                    <a:pt x="208" y="257"/>
                  </a:lnTo>
                  <a:lnTo>
                    <a:pt x="164" y="275"/>
                  </a:lnTo>
                  <a:lnTo>
                    <a:pt x="126" y="293"/>
                  </a:lnTo>
                  <a:lnTo>
                    <a:pt x="91" y="310"/>
                  </a:lnTo>
                  <a:lnTo>
                    <a:pt x="63" y="327"/>
                  </a:lnTo>
                  <a:lnTo>
                    <a:pt x="38" y="342"/>
                  </a:lnTo>
                  <a:lnTo>
                    <a:pt x="20" y="357"/>
                  </a:lnTo>
                  <a:lnTo>
                    <a:pt x="7" y="371"/>
                  </a:lnTo>
                  <a:lnTo>
                    <a:pt x="0" y="384"/>
                  </a:lnTo>
                  <a:lnTo>
                    <a:pt x="2" y="388"/>
                  </a:lnTo>
                  <a:lnTo>
                    <a:pt x="6" y="393"/>
                  </a:lnTo>
                  <a:lnTo>
                    <a:pt x="13" y="396"/>
                  </a:lnTo>
                  <a:lnTo>
                    <a:pt x="22" y="400"/>
                  </a:lnTo>
                  <a:close/>
                </a:path>
              </a:pathLst>
            </a:custGeom>
            <a:solidFill>
              <a:srgbClr val="000000"/>
            </a:solidFill>
            <a:ln w="9525">
              <a:noFill/>
              <a:round/>
              <a:headEnd/>
              <a:tailEnd/>
            </a:ln>
          </p:spPr>
          <p:txBody>
            <a:bodyPr/>
            <a:lstStyle/>
            <a:p>
              <a:endParaRPr lang="fr-FR"/>
            </a:p>
          </p:txBody>
        </p:sp>
        <p:sp>
          <p:nvSpPr>
            <p:cNvPr id="655413" name="Freeform 53"/>
            <p:cNvSpPr>
              <a:spLocks/>
            </p:cNvSpPr>
            <p:nvPr/>
          </p:nvSpPr>
          <p:spPr bwMode="auto">
            <a:xfrm>
              <a:off x="3024" y="3961"/>
              <a:ext cx="572" cy="171"/>
            </a:xfrm>
            <a:custGeom>
              <a:avLst/>
              <a:gdLst/>
              <a:ahLst/>
              <a:cxnLst>
                <a:cxn ang="0">
                  <a:pos x="1109" y="7"/>
                </a:cxn>
                <a:cxn ang="0">
                  <a:pos x="1093" y="20"/>
                </a:cxn>
                <a:cxn ang="0">
                  <a:pos x="1071" y="37"/>
                </a:cxn>
                <a:cxn ang="0">
                  <a:pos x="1043" y="53"/>
                </a:cxn>
                <a:cxn ang="0">
                  <a:pos x="1011" y="69"/>
                </a:cxn>
                <a:cxn ang="0">
                  <a:pos x="974" y="86"/>
                </a:cxn>
                <a:cxn ang="0">
                  <a:pos x="934" y="103"/>
                </a:cxn>
                <a:cxn ang="0">
                  <a:pos x="889" y="121"/>
                </a:cxn>
                <a:cxn ang="0">
                  <a:pos x="853" y="134"/>
                </a:cxn>
                <a:cxn ang="0">
                  <a:pos x="823" y="145"/>
                </a:cxn>
                <a:cxn ang="0">
                  <a:pos x="791" y="156"/>
                </a:cxn>
                <a:cxn ang="0">
                  <a:pos x="760" y="167"/>
                </a:cxn>
                <a:cxn ang="0">
                  <a:pos x="738" y="174"/>
                </a:cxn>
                <a:cxn ang="0">
                  <a:pos x="719" y="179"/>
                </a:cxn>
                <a:cxn ang="0">
                  <a:pos x="699" y="184"/>
                </a:cxn>
                <a:cxn ang="0">
                  <a:pos x="680" y="190"/>
                </a:cxn>
                <a:cxn ang="0">
                  <a:pos x="660" y="196"/>
                </a:cxn>
                <a:cxn ang="0">
                  <a:pos x="637" y="201"/>
                </a:cxn>
                <a:cxn ang="0">
                  <a:pos x="614" y="207"/>
                </a:cxn>
                <a:cxn ang="0">
                  <a:pos x="591" y="213"/>
                </a:cxn>
                <a:cxn ang="0">
                  <a:pos x="531" y="228"/>
                </a:cxn>
                <a:cxn ang="0">
                  <a:pos x="437" y="250"/>
                </a:cxn>
                <a:cxn ang="0">
                  <a:pos x="347" y="266"/>
                </a:cxn>
                <a:cxn ang="0">
                  <a:pos x="265" y="279"/>
                </a:cxn>
                <a:cxn ang="0">
                  <a:pos x="190" y="288"/>
                </a:cxn>
                <a:cxn ang="0">
                  <a:pos x="126" y="291"/>
                </a:cxn>
                <a:cxn ang="0">
                  <a:pos x="70" y="291"/>
                </a:cxn>
                <a:cxn ang="0">
                  <a:pos x="28" y="287"/>
                </a:cxn>
                <a:cxn ang="0">
                  <a:pos x="6" y="290"/>
                </a:cxn>
                <a:cxn ang="0">
                  <a:pos x="0" y="304"/>
                </a:cxn>
                <a:cxn ang="0">
                  <a:pos x="7" y="319"/>
                </a:cxn>
                <a:cxn ang="0">
                  <a:pos x="35" y="333"/>
                </a:cxn>
                <a:cxn ang="0">
                  <a:pos x="82" y="340"/>
                </a:cxn>
                <a:cxn ang="0">
                  <a:pos x="148" y="341"/>
                </a:cxn>
                <a:cxn ang="0">
                  <a:pos x="228" y="335"/>
                </a:cxn>
                <a:cxn ang="0">
                  <a:pos x="323" y="322"/>
                </a:cxn>
                <a:cxn ang="0">
                  <a:pos x="427" y="304"/>
                </a:cxn>
                <a:cxn ang="0">
                  <a:pos x="538" y="280"/>
                </a:cxn>
                <a:cxn ang="0">
                  <a:pos x="614" y="261"/>
                </a:cxn>
                <a:cxn ang="0">
                  <a:pos x="650" y="252"/>
                </a:cxn>
                <a:cxn ang="0">
                  <a:pos x="684" y="243"/>
                </a:cxn>
                <a:cxn ang="0">
                  <a:pos x="717" y="234"/>
                </a:cxn>
                <a:cxn ang="0">
                  <a:pos x="745" y="226"/>
                </a:cxn>
                <a:cxn ang="0">
                  <a:pos x="769" y="219"/>
                </a:cxn>
                <a:cxn ang="0">
                  <a:pos x="794" y="212"/>
                </a:cxn>
                <a:cxn ang="0">
                  <a:pos x="817" y="205"/>
                </a:cxn>
                <a:cxn ang="0">
                  <a:pos x="836" y="198"/>
                </a:cxn>
                <a:cxn ang="0">
                  <a:pos x="855" y="191"/>
                </a:cxn>
                <a:cxn ang="0">
                  <a:pos x="877" y="182"/>
                </a:cxn>
                <a:cxn ang="0">
                  <a:pos x="897" y="175"/>
                </a:cxn>
                <a:cxn ang="0">
                  <a:pos x="932" y="161"/>
                </a:cxn>
                <a:cxn ang="0">
                  <a:pos x="984" y="139"/>
                </a:cxn>
                <a:cxn ang="0">
                  <a:pos x="1029" y="118"/>
                </a:cxn>
                <a:cxn ang="0">
                  <a:pos x="1068" y="98"/>
                </a:cxn>
                <a:cxn ang="0">
                  <a:pos x="1100" y="79"/>
                </a:cxn>
                <a:cxn ang="0">
                  <a:pos x="1124" y="61"/>
                </a:cxn>
                <a:cxn ang="0">
                  <a:pos x="1139" y="43"/>
                </a:cxn>
                <a:cxn ang="0">
                  <a:pos x="1145" y="28"/>
                </a:cxn>
                <a:cxn ang="0">
                  <a:pos x="1141" y="15"/>
                </a:cxn>
                <a:cxn ang="0">
                  <a:pos x="1127" y="4"/>
                </a:cxn>
              </a:cxnLst>
              <a:rect l="0" t="0" r="r" b="b"/>
              <a:pathLst>
                <a:path w="1145" h="341">
                  <a:moveTo>
                    <a:pt x="1116" y="0"/>
                  </a:moveTo>
                  <a:lnTo>
                    <a:pt x="1109" y="7"/>
                  </a:lnTo>
                  <a:lnTo>
                    <a:pt x="1102" y="13"/>
                  </a:lnTo>
                  <a:lnTo>
                    <a:pt x="1093" y="20"/>
                  </a:lnTo>
                  <a:lnTo>
                    <a:pt x="1082" y="28"/>
                  </a:lnTo>
                  <a:lnTo>
                    <a:pt x="1071" y="37"/>
                  </a:lnTo>
                  <a:lnTo>
                    <a:pt x="1057" y="45"/>
                  </a:lnTo>
                  <a:lnTo>
                    <a:pt x="1043" y="53"/>
                  </a:lnTo>
                  <a:lnTo>
                    <a:pt x="1027" y="61"/>
                  </a:lnTo>
                  <a:lnTo>
                    <a:pt x="1011" y="69"/>
                  </a:lnTo>
                  <a:lnTo>
                    <a:pt x="994" y="77"/>
                  </a:lnTo>
                  <a:lnTo>
                    <a:pt x="974" y="86"/>
                  </a:lnTo>
                  <a:lnTo>
                    <a:pt x="954" y="94"/>
                  </a:lnTo>
                  <a:lnTo>
                    <a:pt x="934" y="103"/>
                  </a:lnTo>
                  <a:lnTo>
                    <a:pt x="912" y="113"/>
                  </a:lnTo>
                  <a:lnTo>
                    <a:pt x="889" y="121"/>
                  </a:lnTo>
                  <a:lnTo>
                    <a:pt x="866" y="130"/>
                  </a:lnTo>
                  <a:lnTo>
                    <a:pt x="853" y="134"/>
                  </a:lnTo>
                  <a:lnTo>
                    <a:pt x="838" y="139"/>
                  </a:lnTo>
                  <a:lnTo>
                    <a:pt x="823" y="145"/>
                  </a:lnTo>
                  <a:lnTo>
                    <a:pt x="807" y="151"/>
                  </a:lnTo>
                  <a:lnTo>
                    <a:pt x="791" y="156"/>
                  </a:lnTo>
                  <a:lnTo>
                    <a:pt x="776" y="162"/>
                  </a:lnTo>
                  <a:lnTo>
                    <a:pt x="760" y="167"/>
                  </a:lnTo>
                  <a:lnTo>
                    <a:pt x="746" y="171"/>
                  </a:lnTo>
                  <a:lnTo>
                    <a:pt x="738" y="174"/>
                  </a:lnTo>
                  <a:lnTo>
                    <a:pt x="728" y="176"/>
                  </a:lnTo>
                  <a:lnTo>
                    <a:pt x="719" y="179"/>
                  </a:lnTo>
                  <a:lnTo>
                    <a:pt x="709" y="182"/>
                  </a:lnTo>
                  <a:lnTo>
                    <a:pt x="699" y="184"/>
                  </a:lnTo>
                  <a:lnTo>
                    <a:pt x="689" y="188"/>
                  </a:lnTo>
                  <a:lnTo>
                    <a:pt x="680" y="190"/>
                  </a:lnTo>
                  <a:lnTo>
                    <a:pt x="672" y="192"/>
                  </a:lnTo>
                  <a:lnTo>
                    <a:pt x="660" y="196"/>
                  </a:lnTo>
                  <a:lnTo>
                    <a:pt x="649" y="198"/>
                  </a:lnTo>
                  <a:lnTo>
                    <a:pt x="637" y="201"/>
                  </a:lnTo>
                  <a:lnTo>
                    <a:pt x="626" y="204"/>
                  </a:lnTo>
                  <a:lnTo>
                    <a:pt x="614" y="207"/>
                  </a:lnTo>
                  <a:lnTo>
                    <a:pt x="603" y="211"/>
                  </a:lnTo>
                  <a:lnTo>
                    <a:pt x="591" y="213"/>
                  </a:lnTo>
                  <a:lnTo>
                    <a:pt x="580" y="216"/>
                  </a:lnTo>
                  <a:lnTo>
                    <a:pt x="531" y="228"/>
                  </a:lnTo>
                  <a:lnTo>
                    <a:pt x="483" y="239"/>
                  </a:lnTo>
                  <a:lnTo>
                    <a:pt x="437" y="250"/>
                  </a:lnTo>
                  <a:lnTo>
                    <a:pt x="391" y="258"/>
                  </a:lnTo>
                  <a:lnTo>
                    <a:pt x="347" y="266"/>
                  </a:lnTo>
                  <a:lnTo>
                    <a:pt x="306" y="273"/>
                  </a:lnTo>
                  <a:lnTo>
                    <a:pt x="265" y="279"/>
                  </a:lnTo>
                  <a:lnTo>
                    <a:pt x="227" y="283"/>
                  </a:lnTo>
                  <a:lnTo>
                    <a:pt x="190" y="288"/>
                  </a:lnTo>
                  <a:lnTo>
                    <a:pt x="157" y="290"/>
                  </a:lnTo>
                  <a:lnTo>
                    <a:pt x="126" y="291"/>
                  </a:lnTo>
                  <a:lnTo>
                    <a:pt x="97" y="292"/>
                  </a:lnTo>
                  <a:lnTo>
                    <a:pt x="70" y="291"/>
                  </a:lnTo>
                  <a:lnTo>
                    <a:pt x="47" y="289"/>
                  </a:lnTo>
                  <a:lnTo>
                    <a:pt x="28" y="287"/>
                  </a:lnTo>
                  <a:lnTo>
                    <a:pt x="12" y="282"/>
                  </a:lnTo>
                  <a:lnTo>
                    <a:pt x="6" y="290"/>
                  </a:lnTo>
                  <a:lnTo>
                    <a:pt x="2" y="297"/>
                  </a:lnTo>
                  <a:lnTo>
                    <a:pt x="0" y="304"/>
                  </a:lnTo>
                  <a:lnTo>
                    <a:pt x="1" y="310"/>
                  </a:lnTo>
                  <a:lnTo>
                    <a:pt x="7" y="319"/>
                  </a:lnTo>
                  <a:lnTo>
                    <a:pt x="17" y="327"/>
                  </a:lnTo>
                  <a:lnTo>
                    <a:pt x="35" y="333"/>
                  </a:lnTo>
                  <a:lnTo>
                    <a:pt x="55" y="337"/>
                  </a:lnTo>
                  <a:lnTo>
                    <a:pt x="82" y="340"/>
                  </a:lnTo>
                  <a:lnTo>
                    <a:pt x="113" y="341"/>
                  </a:lnTo>
                  <a:lnTo>
                    <a:pt x="148" y="341"/>
                  </a:lnTo>
                  <a:lnTo>
                    <a:pt x="187" y="338"/>
                  </a:lnTo>
                  <a:lnTo>
                    <a:pt x="228" y="335"/>
                  </a:lnTo>
                  <a:lnTo>
                    <a:pt x="274" y="329"/>
                  </a:lnTo>
                  <a:lnTo>
                    <a:pt x="323" y="322"/>
                  </a:lnTo>
                  <a:lnTo>
                    <a:pt x="374" y="314"/>
                  </a:lnTo>
                  <a:lnTo>
                    <a:pt x="427" y="304"/>
                  </a:lnTo>
                  <a:lnTo>
                    <a:pt x="482" y="292"/>
                  </a:lnTo>
                  <a:lnTo>
                    <a:pt x="538" y="280"/>
                  </a:lnTo>
                  <a:lnTo>
                    <a:pt x="597" y="266"/>
                  </a:lnTo>
                  <a:lnTo>
                    <a:pt x="614" y="261"/>
                  </a:lnTo>
                  <a:lnTo>
                    <a:pt x="633" y="257"/>
                  </a:lnTo>
                  <a:lnTo>
                    <a:pt x="650" y="252"/>
                  </a:lnTo>
                  <a:lnTo>
                    <a:pt x="667" y="247"/>
                  </a:lnTo>
                  <a:lnTo>
                    <a:pt x="684" y="243"/>
                  </a:lnTo>
                  <a:lnTo>
                    <a:pt x="701" y="238"/>
                  </a:lnTo>
                  <a:lnTo>
                    <a:pt x="717" y="234"/>
                  </a:lnTo>
                  <a:lnTo>
                    <a:pt x="733" y="229"/>
                  </a:lnTo>
                  <a:lnTo>
                    <a:pt x="745" y="226"/>
                  </a:lnTo>
                  <a:lnTo>
                    <a:pt x="756" y="222"/>
                  </a:lnTo>
                  <a:lnTo>
                    <a:pt x="769" y="219"/>
                  </a:lnTo>
                  <a:lnTo>
                    <a:pt x="781" y="215"/>
                  </a:lnTo>
                  <a:lnTo>
                    <a:pt x="794" y="212"/>
                  </a:lnTo>
                  <a:lnTo>
                    <a:pt x="806" y="208"/>
                  </a:lnTo>
                  <a:lnTo>
                    <a:pt x="817" y="205"/>
                  </a:lnTo>
                  <a:lnTo>
                    <a:pt x="828" y="201"/>
                  </a:lnTo>
                  <a:lnTo>
                    <a:pt x="836" y="198"/>
                  </a:lnTo>
                  <a:lnTo>
                    <a:pt x="845" y="194"/>
                  </a:lnTo>
                  <a:lnTo>
                    <a:pt x="855" y="191"/>
                  </a:lnTo>
                  <a:lnTo>
                    <a:pt x="867" y="186"/>
                  </a:lnTo>
                  <a:lnTo>
                    <a:pt x="877" y="182"/>
                  </a:lnTo>
                  <a:lnTo>
                    <a:pt x="888" y="178"/>
                  </a:lnTo>
                  <a:lnTo>
                    <a:pt x="897" y="175"/>
                  </a:lnTo>
                  <a:lnTo>
                    <a:pt x="905" y="171"/>
                  </a:lnTo>
                  <a:lnTo>
                    <a:pt x="932" y="161"/>
                  </a:lnTo>
                  <a:lnTo>
                    <a:pt x="959" y="149"/>
                  </a:lnTo>
                  <a:lnTo>
                    <a:pt x="984" y="139"/>
                  </a:lnTo>
                  <a:lnTo>
                    <a:pt x="1007" y="129"/>
                  </a:lnTo>
                  <a:lnTo>
                    <a:pt x="1029" y="118"/>
                  </a:lnTo>
                  <a:lnTo>
                    <a:pt x="1050" y="108"/>
                  </a:lnTo>
                  <a:lnTo>
                    <a:pt x="1068" y="98"/>
                  </a:lnTo>
                  <a:lnTo>
                    <a:pt x="1086" y="88"/>
                  </a:lnTo>
                  <a:lnTo>
                    <a:pt x="1100" y="79"/>
                  </a:lnTo>
                  <a:lnTo>
                    <a:pt x="1113" y="70"/>
                  </a:lnTo>
                  <a:lnTo>
                    <a:pt x="1124" y="61"/>
                  </a:lnTo>
                  <a:lnTo>
                    <a:pt x="1132" y="52"/>
                  </a:lnTo>
                  <a:lnTo>
                    <a:pt x="1139" y="43"/>
                  </a:lnTo>
                  <a:lnTo>
                    <a:pt x="1143" y="35"/>
                  </a:lnTo>
                  <a:lnTo>
                    <a:pt x="1145" y="28"/>
                  </a:lnTo>
                  <a:lnTo>
                    <a:pt x="1145" y="22"/>
                  </a:lnTo>
                  <a:lnTo>
                    <a:pt x="1141" y="15"/>
                  </a:lnTo>
                  <a:lnTo>
                    <a:pt x="1135" y="9"/>
                  </a:lnTo>
                  <a:lnTo>
                    <a:pt x="1127" y="4"/>
                  </a:lnTo>
                  <a:lnTo>
                    <a:pt x="1116" y="0"/>
                  </a:lnTo>
                  <a:close/>
                </a:path>
              </a:pathLst>
            </a:custGeom>
            <a:solidFill>
              <a:srgbClr val="000000"/>
            </a:solidFill>
            <a:ln w="9525">
              <a:noFill/>
              <a:round/>
              <a:headEnd/>
              <a:tailEnd/>
            </a:ln>
          </p:spPr>
          <p:txBody>
            <a:bodyPr/>
            <a:lstStyle/>
            <a:p>
              <a:endParaRPr lang="fr-FR"/>
            </a:p>
          </p:txBody>
        </p:sp>
        <p:sp>
          <p:nvSpPr>
            <p:cNvPr id="655414" name="Freeform 54"/>
            <p:cNvSpPr>
              <a:spLocks/>
            </p:cNvSpPr>
            <p:nvPr/>
          </p:nvSpPr>
          <p:spPr bwMode="auto">
            <a:xfrm>
              <a:off x="2777" y="3306"/>
              <a:ext cx="896" cy="780"/>
            </a:xfrm>
            <a:custGeom>
              <a:avLst/>
              <a:gdLst/>
              <a:ahLst/>
              <a:cxnLst>
                <a:cxn ang="0">
                  <a:pos x="1760" y="759"/>
                </a:cxn>
                <a:cxn ang="0">
                  <a:pos x="1689" y="694"/>
                </a:cxn>
                <a:cxn ang="0">
                  <a:pos x="1526" y="555"/>
                </a:cxn>
                <a:cxn ang="0">
                  <a:pos x="1459" y="396"/>
                </a:cxn>
                <a:cxn ang="0">
                  <a:pos x="1414" y="460"/>
                </a:cxn>
                <a:cxn ang="0">
                  <a:pos x="1375" y="399"/>
                </a:cxn>
                <a:cxn ang="0">
                  <a:pos x="1506" y="326"/>
                </a:cxn>
                <a:cxn ang="0">
                  <a:pos x="1481" y="22"/>
                </a:cxn>
                <a:cxn ang="0">
                  <a:pos x="1444" y="1"/>
                </a:cxn>
                <a:cxn ang="0">
                  <a:pos x="1444" y="127"/>
                </a:cxn>
                <a:cxn ang="0">
                  <a:pos x="1463" y="295"/>
                </a:cxn>
                <a:cxn ang="0">
                  <a:pos x="1308" y="370"/>
                </a:cxn>
                <a:cxn ang="0">
                  <a:pos x="1256" y="326"/>
                </a:cxn>
                <a:cxn ang="0">
                  <a:pos x="1208" y="190"/>
                </a:cxn>
                <a:cxn ang="0">
                  <a:pos x="1036" y="234"/>
                </a:cxn>
                <a:cxn ang="0">
                  <a:pos x="1074" y="386"/>
                </a:cxn>
                <a:cxn ang="0">
                  <a:pos x="1171" y="374"/>
                </a:cxn>
                <a:cxn ang="0">
                  <a:pos x="1087" y="354"/>
                </a:cxn>
                <a:cxn ang="0">
                  <a:pos x="1064" y="247"/>
                </a:cxn>
                <a:cxn ang="0">
                  <a:pos x="1187" y="216"/>
                </a:cxn>
                <a:cxn ang="0">
                  <a:pos x="1226" y="301"/>
                </a:cxn>
                <a:cxn ang="0">
                  <a:pos x="1213" y="268"/>
                </a:cxn>
                <a:cxn ang="0">
                  <a:pos x="1128" y="224"/>
                </a:cxn>
                <a:cxn ang="0">
                  <a:pos x="1073" y="303"/>
                </a:cxn>
                <a:cxn ang="0">
                  <a:pos x="1162" y="346"/>
                </a:cxn>
                <a:cxn ang="0">
                  <a:pos x="1069" y="458"/>
                </a:cxn>
                <a:cxn ang="0">
                  <a:pos x="857" y="520"/>
                </a:cxn>
                <a:cxn ang="0">
                  <a:pos x="464" y="600"/>
                </a:cxn>
                <a:cxn ang="0">
                  <a:pos x="167" y="621"/>
                </a:cxn>
                <a:cxn ang="0">
                  <a:pos x="55" y="366"/>
                </a:cxn>
                <a:cxn ang="0">
                  <a:pos x="4" y="368"/>
                </a:cxn>
                <a:cxn ang="0">
                  <a:pos x="85" y="658"/>
                </a:cxn>
                <a:cxn ang="0">
                  <a:pos x="439" y="1460"/>
                </a:cxn>
                <a:cxn ang="0">
                  <a:pos x="502" y="1558"/>
                </a:cxn>
                <a:cxn ang="0">
                  <a:pos x="263" y="676"/>
                </a:cxn>
                <a:cxn ang="0">
                  <a:pos x="538" y="646"/>
                </a:cxn>
                <a:cxn ang="0">
                  <a:pos x="870" y="575"/>
                </a:cxn>
                <a:cxn ang="0">
                  <a:pos x="1105" y="504"/>
                </a:cxn>
                <a:cxn ang="0">
                  <a:pos x="1437" y="575"/>
                </a:cxn>
                <a:cxn ang="0">
                  <a:pos x="1579" y="1304"/>
                </a:cxn>
                <a:cxn ang="0">
                  <a:pos x="1657" y="757"/>
                </a:cxn>
                <a:cxn ang="0">
                  <a:pos x="1706" y="830"/>
                </a:cxn>
                <a:cxn ang="0">
                  <a:pos x="1667" y="850"/>
                </a:cxn>
                <a:cxn ang="0">
                  <a:pos x="1605" y="843"/>
                </a:cxn>
                <a:cxn ang="0">
                  <a:pos x="1556" y="838"/>
                </a:cxn>
                <a:cxn ang="0">
                  <a:pos x="1616" y="875"/>
                </a:cxn>
                <a:cxn ang="0">
                  <a:pos x="1716" y="861"/>
                </a:cxn>
                <a:cxn ang="0">
                  <a:pos x="1696" y="757"/>
                </a:cxn>
                <a:cxn ang="0">
                  <a:pos x="1142" y="313"/>
                </a:cxn>
                <a:cxn ang="0">
                  <a:pos x="1111" y="322"/>
                </a:cxn>
                <a:cxn ang="0">
                  <a:pos x="1099" y="262"/>
                </a:cxn>
                <a:cxn ang="0">
                  <a:pos x="1170" y="245"/>
                </a:cxn>
                <a:cxn ang="0">
                  <a:pos x="1180" y="280"/>
                </a:cxn>
                <a:cxn ang="0">
                  <a:pos x="1261" y="366"/>
                </a:cxn>
                <a:cxn ang="0">
                  <a:pos x="1616" y="663"/>
                </a:cxn>
                <a:cxn ang="0">
                  <a:pos x="1730" y="765"/>
                </a:cxn>
                <a:cxn ang="0">
                  <a:pos x="1763" y="833"/>
                </a:cxn>
                <a:cxn ang="0">
                  <a:pos x="1704" y="906"/>
                </a:cxn>
                <a:cxn ang="0">
                  <a:pos x="1613" y="916"/>
                </a:cxn>
                <a:cxn ang="0">
                  <a:pos x="1583" y="929"/>
                </a:cxn>
                <a:cxn ang="0">
                  <a:pos x="1653" y="946"/>
                </a:cxn>
                <a:cxn ang="0">
                  <a:pos x="1769" y="891"/>
                </a:cxn>
              </a:cxnLst>
              <a:rect l="0" t="0" r="r" b="b"/>
              <a:pathLst>
                <a:path w="1792" h="1560">
                  <a:moveTo>
                    <a:pt x="1792" y="828"/>
                  </a:moveTo>
                  <a:lnTo>
                    <a:pt x="1791" y="816"/>
                  </a:lnTo>
                  <a:lnTo>
                    <a:pt x="1787" y="806"/>
                  </a:lnTo>
                  <a:lnTo>
                    <a:pt x="1784" y="794"/>
                  </a:lnTo>
                  <a:lnTo>
                    <a:pt x="1779" y="785"/>
                  </a:lnTo>
                  <a:lnTo>
                    <a:pt x="1772" y="776"/>
                  </a:lnTo>
                  <a:lnTo>
                    <a:pt x="1767" y="767"/>
                  </a:lnTo>
                  <a:lnTo>
                    <a:pt x="1760" y="759"/>
                  </a:lnTo>
                  <a:lnTo>
                    <a:pt x="1752" y="751"/>
                  </a:lnTo>
                  <a:lnTo>
                    <a:pt x="1749" y="748"/>
                  </a:lnTo>
                  <a:lnTo>
                    <a:pt x="1745" y="744"/>
                  </a:lnTo>
                  <a:lnTo>
                    <a:pt x="1738" y="737"/>
                  </a:lnTo>
                  <a:lnTo>
                    <a:pt x="1729" y="729"/>
                  </a:lnTo>
                  <a:lnTo>
                    <a:pt x="1717" y="718"/>
                  </a:lnTo>
                  <a:lnTo>
                    <a:pt x="1704" y="707"/>
                  </a:lnTo>
                  <a:lnTo>
                    <a:pt x="1689" y="694"/>
                  </a:lnTo>
                  <a:lnTo>
                    <a:pt x="1672" y="680"/>
                  </a:lnTo>
                  <a:lnTo>
                    <a:pt x="1655" y="664"/>
                  </a:lnTo>
                  <a:lnTo>
                    <a:pt x="1635" y="648"/>
                  </a:lnTo>
                  <a:lnTo>
                    <a:pt x="1616" y="631"/>
                  </a:lnTo>
                  <a:lnTo>
                    <a:pt x="1594" y="612"/>
                  </a:lnTo>
                  <a:lnTo>
                    <a:pt x="1572" y="594"/>
                  </a:lnTo>
                  <a:lnTo>
                    <a:pt x="1549" y="574"/>
                  </a:lnTo>
                  <a:lnTo>
                    <a:pt x="1526" y="555"/>
                  </a:lnTo>
                  <a:lnTo>
                    <a:pt x="1503" y="535"/>
                  </a:lnTo>
                  <a:lnTo>
                    <a:pt x="1483" y="421"/>
                  </a:lnTo>
                  <a:lnTo>
                    <a:pt x="1482" y="415"/>
                  </a:lnTo>
                  <a:lnTo>
                    <a:pt x="1478" y="409"/>
                  </a:lnTo>
                  <a:lnTo>
                    <a:pt x="1475" y="405"/>
                  </a:lnTo>
                  <a:lnTo>
                    <a:pt x="1470" y="400"/>
                  </a:lnTo>
                  <a:lnTo>
                    <a:pt x="1465" y="397"/>
                  </a:lnTo>
                  <a:lnTo>
                    <a:pt x="1459" y="396"/>
                  </a:lnTo>
                  <a:lnTo>
                    <a:pt x="1452" y="394"/>
                  </a:lnTo>
                  <a:lnTo>
                    <a:pt x="1445" y="394"/>
                  </a:lnTo>
                  <a:lnTo>
                    <a:pt x="1432" y="399"/>
                  </a:lnTo>
                  <a:lnTo>
                    <a:pt x="1423" y="407"/>
                  </a:lnTo>
                  <a:lnTo>
                    <a:pt x="1417" y="419"/>
                  </a:lnTo>
                  <a:lnTo>
                    <a:pt x="1417" y="431"/>
                  </a:lnTo>
                  <a:lnTo>
                    <a:pt x="1423" y="467"/>
                  </a:lnTo>
                  <a:lnTo>
                    <a:pt x="1414" y="460"/>
                  </a:lnTo>
                  <a:lnTo>
                    <a:pt x="1405" y="452"/>
                  </a:lnTo>
                  <a:lnTo>
                    <a:pt x="1395" y="445"/>
                  </a:lnTo>
                  <a:lnTo>
                    <a:pt x="1387" y="437"/>
                  </a:lnTo>
                  <a:lnTo>
                    <a:pt x="1378" y="430"/>
                  </a:lnTo>
                  <a:lnTo>
                    <a:pt x="1370" y="422"/>
                  </a:lnTo>
                  <a:lnTo>
                    <a:pt x="1361" y="415"/>
                  </a:lnTo>
                  <a:lnTo>
                    <a:pt x="1353" y="408"/>
                  </a:lnTo>
                  <a:lnTo>
                    <a:pt x="1375" y="399"/>
                  </a:lnTo>
                  <a:lnTo>
                    <a:pt x="1394" y="389"/>
                  </a:lnTo>
                  <a:lnTo>
                    <a:pt x="1414" y="379"/>
                  </a:lnTo>
                  <a:lnTo>
                    <a:pt x="1432" y="370"/>
                  </a:lnTo>
                  <a:lnTo>
                    <a:pt x="1450" y="362"/>
                  </a:lnTo>
                  <a:lnTo>
                    <a:pt x="1466" y="353"/>
                  </a:lnTo>
                  <a:lnTo>
                    <a:pt x="1481" y="344"/>
                  </a:lnTo>
                  <a:lnTo>
                    <a:pt x="1495" y="336"/>
                  </a:lnTo>
                  <a:lnTo>
                    <a:pt x="1506" y="326"/>
                  </a:lnTo>
                  <a:lnTo>
                    <a:pt x="1517" y="318"/>
                  </a:lnTo>
                  <a:lnTo>
                    <a:pt x="1525" y="309"/>
                  </a:lnTo>
                  <a:lnTo>
                    <a:pt x="1533" y="301"/>
                  </a:lnTo>
                  <a:lnTo>
                    <a:pt x="1537" y="292"/>
                  </a:lnTo>
                  <a:lnTo>
                    <a:pt x="1541" y="284"/>
                  </a:lnTo>
                  <a:lnTo>
                    <a:pt x="1542" y="275"/>
                  </a:lnTo>
                  <a:lnTo>
                    <a:pt x="1542" y="266"/>
                  </a:lnTo>
                  <a:lnTo>
                    <a:pt x="1481" y="22"/>
                  </a:lnTo>
                  <a:lnTo>
                    <a:pt x="1478" y="16"/>
                  </a:lnTo>
                  <a:lnTo>
                    <a:pt x="1476" y="12"/>
                  </a:lnTo>
                  <a:lnTo>
                    <a:pt x="1472" y="7"/>
                  </a:lnTo>
                  <a:lnTo>
                    <a:pt x="1467" y="4"/>
                  </a:lnTo>
                  <a:lnTo>
                    <a:pt x="1461" y="1"/>
                  </a:lnTo>
                  <a:lnTo>
                    <a:pt x="1455" y="0"/>
                  </a:lnTo>
                  <a:lnTo>
                    <a:pt x="1450" y="0"/>
                  </a:lnTo>
                  <a:lnTo>
                    <a:pt x="1444" y="1"/>
                  </a:lnTo>
                  <a:lnTo>
                    <a:pt x="1434" y="6"/>
                  </a:lnTo>
                  <a:lnTo>
                    <a:pt x="1425" y="14"/>
                  </a:lnTo>
                  <a:lnTo>
                    <a:pt x="1421" y="26"/>
                  </a:lnTo>
                  <a:lnTo>
                    <a:pt x="1421" y="37"/>
                  </a:lnTo>
                  <a:lnTo>
                    <a:pt x="1423" y="44"/>
                  </a:lnTo>
                  <a:lnTo>
                    <a:pt x="1428" y="64"/>
                  </a:lnTo>
                  <a:lnTo>
                    <a:pt x="1435" y="92"/>
                  </a:lnTo>
                  <a:lnTo>
                    <a:pt x="1444" y="127"/>
                  </a:lnTo>
                  <a:lnTo>
                    <a:pt x="1453" y="164"/>
                  </a:lnTo>
                  <a:lnTo>
                    <a:pt x="1463" y="202"/>
                  </a:lnTo>
                  <a:lnTo>
                    <a:pt x="1472" y="235"/>
                  </a:lnTo>
                  <a:lnTo>
                    <a:pt x="1478" y="262"/>
                  </a:lnTo>
                  <a:lnTo>
                    <a:pt x="1478" y="272"/>
                  </a:lnTo>
                  <a:lnTo>
                    <a:pt x="1475" y="283"/>
                  </a:lnTo>
                  <a:lnTo>
                    <a:pt x="1469" y="291"/>
                  </a:lnTo>
                  <a:lnTo>
                    <a:pt x="1463" y="295"/>
                  </a:lnTo>
                  <a:lnTo>
                    <a:pt x="1449" y="304"/>
                  </a:lnTo>
                  <a:lnTo>
                    <a:pt x="1431" y="313"/>
                  </a:lnTo>
                  <a:lnTo>
                    <a:pt x="1414" y="322"/>
                  </a:lnTo>
                  <a:lnTo>
                    <a:pt x="1394" y="331"/>
                  </a:lnTo>
                  <a:lnTo>
                    <a:pt x="1375" y="341"/>
                  </a:lnTo>
                  <a:lnTo>
                    <a:pt x="1354" y="351"/>
                  </a:lnTo>
                  <a:lnTo>
                    <a:pt x="1331" y="360"/>
                  </a:lnTo>
                  <a:lnTo>
                    <a:pt x="1308" y="370"/>
                  </a:lnTo>
                  <a:lnTo>
                    <a:pt x="1301" y="364"/>
                  </a:lnTo>
                  <a:lnTo>
                    <a:pt x="1294" y="359"/>
                  </a:lnTo>
                  <a:lnTo>
                    <a:pt x="1287" y="353"/>
                  </a:lnTo>
                  <a:lnTo>
                    <a:pt x="1280" y="347"/>
                  </a:lnTo>
                  <a:lnTo>
                    <a:pt x="1273" y="341"/>
                  </a:lnTo>
                  <a:lnTo>
                    <a:pt x="1268" y="337"/>
                  </a:lnTo>
                  <a:lnTo>
                    <a:pt x="1262" y="331"/>
                  </a:lnTo>
                  <a:lnTo>
                    <a:pt x="1256" y="326"/>
                  </a:lnTo>
                  <a:lnTo>
                    <a:pt x="1262" y="310"/>
                  </a:lnTo>
                  <a:lnTo>
                    <a:pt x="1265" y="292"/>
                  </a:lnTo>
                  <a:lnTo>
                    <a:pt x="1265" y="273"/>
                  </a:lnTo>
                  <a:lnTo>
                    <a:pt x="1263" y="257"/>
                  </a:lnTo>
                  <a:lnTo>
                    <a:pt x="1255" y="236"/>
                  </a:lnTo>
                  <a:lnTo>
                    <a:pt x="1243" y="218"/>
                  </a:lnTo>
                  <a:lnTo>
                    <a:pt x="1227" y="203"/>
                  </a:lnTo>
                  <a:lnTo>
                    <a:pt x="1208" y="190"/>
                  </a:lnTo>
                  <a:lnTo>
                    <a:pt x="1187" y="182"/>
                  </a:lnTo>
                  <a:lnTo>
                    <a:pt x="1164" y="178"/>
                  </a:lnTo>
                  <a:lnTo>
                    <a:pt x="1140" y="177"/>
                  </a:lnTo>
                  <a:lnTo>
                    <a:pt x="1114" y="181"/>
                  </a:lnTo>
                  <a:lnTo>
                    <a:pt x="1090" y="189"/>
                  </a:lnTo>
                  <a:lnTo>
                    <a:pt x="1068" y="202"/>
                  </a:lnTo>
                  <a:lnTo>
                    <a:pt x="1050" y="217"/>
                  </a:lnTo>
                  <a:lnTo>
                    <a:pt x="1036" y="234"/>
                  </a:lnTo>
                  <a:lnTo>
                    <a:pt x="1024" y="254"/>
                  </a:lnTo>
                  <a:lnTo>
                    <a:pt x="1017" y="275"/>
                  </a:lnTo>
                  <a:lnTo>
                    <a:pt x="1015" y="298"/>
                  </a:lnTo>
                  <a:lnTo>
                    <a:pt x="1019" y="319"/>
                  </a:lnTo>
                  <a:lnTo>
                    <a:pt x="1027" y="340"/>
                  </a:lnTo>
                  <a:lnTo>
                    <a:pt x="1038" y="359"/>
                  </a:lnTo>
                  <a:lnTo>
                    <a:pt x="1054" y="374"/>
                  </a:lnTo>
                  <a:lnTo>
                    <a:pt x="1074" y="386"/>
                  </a:lnTo>
                  <a:lnTo>
                    <a:pt x="1095" y="394"/>
                  </a:lnTo>
                  <a:lnTo>
                    <a:pt x="1118" y="399"/>
                  </a:lnTo>
                  <a:lnTo>
                    <a:pt x="1142" y="400"/>
                  </a:lnTo>
                  <a:lnTo>
                    <a:pt x="1167" y="396"/>
                  </a:lnTo>
                  <a:lnTo>
                    <a:pt x="1172" y="392"/>
                  </a:lnTo>
                  <a:lnTo>
                    <a:pt x="1174" y="387"/>
                  </a:lnTo>
                  <a:lnTo>
                    <a:pt x="1173" y="381"/>
                  </a:lnTo>
                  <a:lnTo>
                    <a:pt x="1171" y="374"/>
                  </a:lnTo>
                  <a:lnTo>
                    <a:pt x="1166" y="369"/>
                  </a:lnTo>
                  <a:lnTo>
                    <a:pt x="1160" y="366"/>
                  </a:lnTo>
                  <a:lnTo>
                    <a:pt x="1156" y="363"/>
                  </a:lnTo>
                  <a:lnTo>
                    <a:pt x="1153" y="363"/>
                  </a:lnTo>
                  <a:lnTo>
                    <a:pt x="1134" y="366"/>
                  </a:lnTo>
                  <a:lnTo>
                    <a:pt x="1117" y="364"/>
                  </a:lnTo>
                  <a:lnTo>
                    <a:pt x="1100" y="361"/>
                  </a:lnTo>
                  <a:lnTo>
                    <a:pt x="1087" y="354"/>
                  </a:lnTo>
                  <a:lnTo>
                    <a:pt x="1075" y="346"/>
                  </a:lnTo>
                  <a:lnTo>
                    <a:pt x="1065" y="334"/>
                  </a:lnTo>
                  <a:lnTo>
                    <a:pt x="1057" y="322"/>
                  </a:lnTo>
                  <a:lnTo>
                    <a:pt x="1052" y="308"/>
                  </a:lnTo>
                  <a:lnTo>
                    <a:pt x="1050" y="292"/>
                  </a:lnTo>
                  <a:lnTo>
                    <a:pt x="1052" y="277"/>
                  </a:lnTo>
                  <a:lnTo>
                    <a:pt x="1057" y="261"/>
                  </a:lnTo>
                  <a:lnTo>
                    <a:pt x="1064" y="247"/>
                  </a:lnTo>
                  <a:lnTo>
                    <a:pt x="1075" y="235"/>
                  </a:lnTo>
                  <a:lnTo>
                    <a:pt x="1088" y="224"/>
                  </a:lnTo>
                  <a:lnTo>
                    <a:pt x="1103" y="216"/>
                  </a:lnTo>
                  <a:lnTo>
                    <a:pt x="1120" y="210"/>
                  </a:lnTo>
                  <a:lnTo>
                    <a:pt x="1138" y="207"/>
                  </a:lnTo>
                  <a:lnTo>
                    <a:pt x="1156" y="207"/>
                  </a:lnTo>
                  <a:lnTo>
                    <a:pt x="1172" y="210"/>
                  </a:lnTo>
                  <a:lnTo>
                    <a:pt x="1187" y="216"/>
                  </a:lnTo>
                  <a:lnTo>
                    <a:pt x="1201" y="225"/>
                  </a:lnTo>
                  <a:lnTo>
                    <a:pt x="1212" y="235"/>
                  </a:lnTo>
                  <a:lnTo>
                    <a:pt x="1220" y="249"/>
                  </a:lnTo>
                  <a:lnTo>
                    <a:pt x="1226" y="264"/>
                  </a:lnTo>
                  <a:lnTo>
                    <a:pt x="1228" y="273"/>
                  </a:lnTo>
                  <a:lnTo>
                    <a:pt x="1228" y="283"/>
                  </a:lnTo>
                  <a:lnTo>
                    <a:pt x="1227" y="292"/>
                  </a:lnTo>
                  <a:lnTo>
                    <a:pt x="1226" y="301"/>
                  </a:lnTo>
                  <a:lnTo>
                    <a:pt x="1223" y="299"/>
                  </a:lnTo>
                  <a:lnTo>
                    <a:pt x="1219" y="295"/>
                  </a:lnTo>
                  <a:lnTo>
                    <a:pt x="1216" y="293"/>
                  </a:lnTo>
                  <a:lnTo>
                    <a:pt x="1213" y="291"/>
                  </a:lnTo>
                  <a:lnTo>
                    <a:pt x="1215" y="285"/>
                  </a:lnTo>
                  <a:lnTo>
                    <a:pt x="1215" y="279"/>
                  </a:lnTo>
                  <a:lnTo>
                    <a:pt x="1215" y="273"/>
                  </a:lnTo>
                  <a:lnTo>
                    <a:pt x="1213" y="268"/>
                  </a:lnTo>
                  <a:lnTo>
                    <a:pt x="1209" y="256"/>
                  </a:lnTo>
                  <a:lnTo>
                    <a:pt x="1202" y="246"/>
                  </a:lnTo>
                  <a:lnTo>
                    <a:pt x="1193" y="236"/>
                  </a:lnTo>
                  <a:lnTo>
                    <a:pt x="1181" y="230"/>
                  </a:lnTo>
                  <a:lnTo>
                    <a:pt x="1170" y="225"/>
                  </a:lnTo>
                  <a:lnTo>
                    <a:pt x="1156" y="221"/>
                  </a:lnTo>
                  <a:lnTo>
                    <a:pt x="1142" y="221"/>
                  </a:lnTo>
                  <a:lnTo>
                    <a:pt x="1128" y="224"/>
                  </a:lnTo>
                  <a:lnTo>
                    <a:pt x="1114" y="228"/>
                  </a:lnTo>
                  <a:lnTo>
                    <a:pt x="1102" y="235"/>
                  </a:lnTo>
                  <a:lnTo>
                    <a:pt x="1091" y="245"/>
                  </a:lnTo>
                  <a:lnTo>
                    <a:pt x="1082" y="255"/>
                  </a:lnTo>
                  <a:lnTo>
                    <a:pt x="1076" y="266"/>
                  </a:lnTo>
                  <a:lnTo>
                    <a:pt x="1072" y="278"/>
                  </a:lnTo>
                  <a:lnTo>
                    <a:pt x="1070" y="291"/>
                  </a:lnTo>
                  <a:lnTo>
                    <a:pt x="1073" y="303"/>
                  </a:lnTo>
                  <a:lnTo>
                    <a:pt x="1082" y="322"/>
                  </a:lnTo>
                  <a:lnTo>
                    <a:pt x="1094" y="333"/>
                  </a:lnTo>
                  <a:lnTo>
                    <a:pt x="1109" y="341"/>
                  </a:lnTo>
                  <a:lnTo>
                    <a:pt x="1124" y="346"/>
                  </a:lnTo>
                  <a:lnTo>
                    <a:pt x="1137" y="347"/>
                  </a:lnTo>
                  <a:lnTo>
                    <a:pt x="1150" y="347"/>
                  </a:lnTo>
                  <a:lnTo>
                    <a:pt x="1158" y="346"/>
                  </a:lnTo>
                  <a:lnTo>
                    <a:pt x="1162" y="346"/>
                  </a:lnTo>
                  <a:lnTo>
                    <a:pt x="1227" y="401"/>
                  </a:lnTo>
                  <a:lnTo>
                    <a:pt x="1206" y="409"/>
                  </a:lnTo>
                  <a:lnTo>
                    <a:pt x="1186" y="417"/>
                  </a:lnTo>
                  <a:lnTo>
                    <a:pt x="1164" y="425"/>
                  </a:lnTo>
                  <a:lnTo>
                    <a:pt x="1141" y="434"/>
                  </a:lnTo>
                  <a:lnTo>
                    <a:pt x="1118" y="442"/>
                  </a:lnTo>
                  <a:lnTo>
                    <a:pt x="1095" y="450"/>
                  </a:lnTo>
                  <a:lnTo>
                    <a:pt x="1069" y="458"/>
                  </a:lnTo>
                  <a:lnTo>
                    <a:pt x="1045" y="466"/>
                  </a:lnTo>
                  <a:lnTo>
                    <a:pt x="1020" y="474"/>
                  </a:lnTo>
                  <a:lnTo>
                    <a:pt x="993" y="482"/>
                  </a:lnTo>
                  <a:lnTo>
                    <a:pt x="967" y="490"/>
                  </a:lnTo>
                  <a:lnTo>
                    <a:pt x="940" y="497"/>
                  </a:lnTo>
                  <a:lnTo>
                    <a:pt x="914" y="505"/>
                  </a:lnTo>
                  <a:lnTo>
                    <a:pt x="886" y="512"/>
                  </a:lnTo>
                  <a:lnTo>
                    <a:pt x="857" y="520"/>
                  </a:lnTo>
                  <a:lnTo>
                    <a:pt x="830" y="527"/>
                  </a:lnTo>
                  <a:lnTo>
                    <a:pt x="773" y="541"/>
                  </a:lnTo>
                  <a:lnTo>
                    <a:pt x="719" y="553"/>
                  </a:lnTo>
                  <a:lnTo>
                    <a:pt x="665" y="565"/>
                  </a:lnTo>
                  <a:lnTo>
                    <a:pt x="613" y="575"/>
                  </a:lnTo>
                  <a:lnTo>
                    <a:pt x="561" y="585"/>
                  </a:lnTo>
                  <a:lnTo>
                    <a:pt x="512" y="593"/>
                  </a:lnTo>
                  <a:lnTo>
                    <a:pt x="464" y="600"/>
                  </a:lnTo>
                  <a:lnTo>
                    <a:pt x="419" y="606"/>
                  </a:lnTo>
                  <a:lnTo>
                    <a:pt x="376" y="611"/>
                  </a:lnTo>
                  <a:lnTo>
                    <a:pt x="334" y="616"/>
                  </a:lnTo>
                  <a:lnTo>
                    <a:pt x="295" y="618"/>
                  </a:lnTo>
                  <a:lnTo>
                    <a:pt x="259" y="620"/>
                  </a:lnTo>
                  <a:lnTo>
                    <a:pt x="226" y="623"/>
                  </a:lnTo>
                  <a:lnTo>
                    <a:pt x="195" y="623"/>
                  </a:lnTo>
                  <a:lnTo>
                    <a:pt x="167" y="621"/>
                  </a:lnTo>
                  <a:lnTo>
                    <a:pt x="143" y="620"/>
                  </a:lnTo>
                  <a:lnTo>
                    <a:pt x="132" y="617"/>
                  </a:lnTo>
                  <a:lnTo>
                    <a:pt x="124" y="609"/>
                  </a:lnTo>
                  <a:lnTo>
                    <a:pt x="119" y="601"/>
                  </a:lnTo>
                  <a:lnTo>
                    <a:pt x="116" y="597"/>
                  </a:lnTo>
                  <a:lnTo>
                    <a:pt x="60" y="376"/>
                  </a:lnTo>
                  <a:lnTo>
                    <a:pt x="57" y="370"/>
                  </a:lnTo>
                  <a:lnTo>
                    <a:pt x="55" y="366"/>
                  </a:lnTo>
                  <a:lnTo>
                    <a:pt x="52" y="361"/>
                  </a:lnTo>
                  <a:lnTo>
                    <a:pt x="47" y="357"/>
                  </a:lnTo>
                  <a:lnTo>
                    <a:pt x="41" y="355"/>
                  </a:lnTo>
                  <a:lnTo>
                    <a:pt x="36" y="354"/>
                  </a:lnTo>
                  <a:lnTo>
                    <a:pt x="30" y="354"/>
                  </a:lnTo>
                  <a:lnTo>
                    <a:pt x="24" y="355"/>
                  </a:lnTo>
                  <a:lnTo>
                    <a:pt x="13" y="360"/>
                  </a:lnTo>
                  <a:lnTo>
                    <a:pt x="4" y="368"/>
                  </a:lnTo>
                  <a:lnTo>
                    <a:pt x="0" y="379"/>
                  </a:lnTo>
                  <a:lnTo>
                    <a:pt x="1" y="391"/>
                  </a:lnTo>
                  <a:lnTo>
                    <a:pt x="62" y="635"/>
                  </a:lnTo>
                  <a:lnTo>
                    <a:pt x="64" y="641"/>
                  </a:lnTo>
                  <a:lnTo>
                    <a:pt x="69" y="646"/>
                  </a:lnTo>
                  <a:lnTo>
                    <a:pt x="74" y="650"/>
                  </a:lnTo>
                  <a:lnTo>
                    <a:pt x="78" y="654"/>
                  </a:lnTo>
                  <a:lnTo>
                    <a:pt x="85" y="658"/>
                  </a:lnTo>
                  <a:lnTo>
                    <a:pt x="97" y="663"/>
                  </a:lnTo>
                  <a:lnTo>
                    <a:pt x="110" y="668"/>
                  </a:lnTo>
                  <a:lnTo>
                    <a:pt x="125" y="672"/>
                  </a:lnTo>
                  <a:lnTo>
                    <a:pt x="140" y="676"/>
                  </a:lnTo>
                  <a:lnTo>
                    <a:pt x="153" y="678"/>
                  </a:lnTo>
                  <a:lnTo>
                    <a:pt x="161" y="680"/>
                  </a:lnTo>
                  <a:lnTo>
                    <a:pt x="165" y="681"/>
                  </a:lnTo>
                  <a:lnTo>
                    <a:pt x="439" y="1460"/>
                  </a:lnTo>
                  <a:lnTo>
                    <a:pt x="467" y="1538"/>
                  </a:lnTo>
                  <a:lnTo>
                    <a:pt x="469" y="1543"/>
                  </a:lnTo>
                  <a:lnTo>
                    <a:pt x="474" y="1549"/>
                  </a:lnTo>
                  <a:lnTo>
                    <a:pt x="478" y="1553"/>
                  </a:lnTo>
                  <a:lnTo>
                    <a:pt x="484" y="1556"/>
                  </a:lnTo>
                  <a:lnTo>
                    <a:pt x="490" y="1558"/>
                  </a:lnTo>
                  <a:lnTo>
                    <a:pt x="497" y="1560"/>
                  </a:lnTo>
                  <a:lnTo>
                    <a:pt x="502" y="1558"/>
                  </a:lnTo>
                  <a:lnTo>
                    <a:pt x="509" y="1557"/>
                  </a:lnTo>
                  <a:lnTo>
                    <a:pt x="521" y="1550"/>
                  </a:lnTo>
                  <a:lnTo>
                    <a:pt x="529" y="1541"/>
                  </a:lnTo>
                  <a:lnTo>
                    <a:pt x="531" y="1530"/>
                  </a:lnTo>
                  <a:lnTo>
                    <a:pt x="530" y="1517"/>
                  </a:lnTo>
                  <a:lnTo>
                    <a:pt x="506" y="1447"/>
                  </a:lnTo>
                  <a:lnTo>
                    <a:pt x="235" y="677"/>
                  </a:lnTo>
                  <a:lnTo>
                    <a:pt x="263" y="676"/>
                  </a:lnTo>
                  <a:lnTo>
                    <a:pt x="291" y="674"/>
                  </a:lnTo>
                  <a:lnTo>
                    <a:pt x="323" y="672"/>
                  </a:lnTo>
                  <a:lnTo>
                    <a:pt x="355" y="670"/>
                  </a:lnTo>
                  <a:lnTo>
                    <a:pt x="388" y="666"/>
                  </a:lnTo>
                  <a:lnTo>
                    <a:pt x="424" y="662"/>
                  </a:lnTo>
                  <a:lnTo>
                    <a:pt x="461" y="657"/>
                  </a:lnTo>
                  <a:lnTo>
                    <a:pt x="499" y="651"/>
                  </a:lnTo>
                  <a:lnTo>
                    <a:pt x="538" y="646"/>
                  </a:lnTo>
                  <a:lnTo>
                    <a:pt x="578" y="639"/>
                  </a:lnTo>
                  <a:lnTo>
                    <a:pt x="620" y="632"/>
                  </a:lnTo>
                  <a:lnTo>
                    <a:pt x="661" y="624"/>
                  </a:lnTo>
                  <a:lnTo>
                    <a:pt x="705" y="615"/>
                  </a:lnTo>
                  <a:lnTo>
                    <a:pt x="749" y="605"/>
                  </a:lnTo>
                  <a:lnTo>
                    <a:pt x="793" y="595"/>
                  </a:lnTo>
                  <a:lnTo>
                    <a:pt x="838" y="583"/>
                  </a:lnTo>
                  <a:lnTo>
                    <a:pt x="870" y="575"/>
                  </a:lnTo>
                  <a:lnTo>
                    <a:pt x="901" y="566"/>
                  </a:lnTo>
                  <a:lnTo>
                    <a:pt x="931" y="558"/>
                  </a:lnTo>
                  <a:lnTo>
                    <a:pt x="962" y="549"/>
                  </a:lnTo>
                  <a:lnTo>
                    <a:pt x="992" y="540"/>
                  </a:lnTo>
                  <a:lnTo>
                    <a:pt x="1021" y="532"/>
                  </a:lnTo>
                  <a:lnTo>
                    <a:pt x="1050" y="522"/>
                  </a:lnTo>
                  <a:lnTo>
                    <a:pt x="1077" y="513"/>
                  </a:lnTo>
                  <a:lnTo>
                    <a:pt x="1105" y="504"/>
                  </a:lnTo>
                  <a:lnTo>
                    <a:pt x="1132" y="495"/>
                  </a:lnTo>
                  <a:lnTo>
                    <a:pt x="1157" y="485"/>
                  </a:lnTo>
                  <a:lnTo>
                    <a:pt x="1182" y="476"/>
                  </a:lnTo>
                  <a:lnTo>
                    <a:pt x="1206" y="467"/>
                  </a:lnTo>
                  <a:lnTo>
                    <a:pt x="1230" y="458"/>
                  </a:lnTo>
                  <a:lnTo>
                    <a:pt x="1253" y="450"/>
                  </a:lnTo>
                  <a:lnTo>
                    <a:pt x="1274" y="440"/>
                  </a:lnTo>
                  <a:lnTo>
                    <a:pt x="1437" y="575"/>
                  </a:lnTo>
                  <a:lnTo>
                    <a:pt x="1548" y="1277"/>
                  </a:lnTo>
                  <a:lnTo>
                    <a:pt x="1549" y="1283"/>
                  </a:lnTo>
                  <a:lnTo>
                    <a:pt x="1552" y="1289"/>
                  </a:lnTo>
                  <a:lnTo>
                    <a:pt x="1556" y="1293"/>
                  </a:lnTo>
                  <a:lnTo>
                    <a:pt x="1560" y="1298"/>
                  </a:lnTo>
                  <a:lnTo>
                    <a:pt x="1566" y="1300"/>
                  </a:lnTo>
                  <a:lnTo>
                    <a:pt x="1572" y="1303"/>
                  </a:lnTo>
                  <a:lnTo>
                    <a:pt x="1579" y="1304"/>
                  </a:lnTo>
                  <a:lnTo>
                    <a:pt x="1586" y="1303"/>
                  </a:lnTo>
                  <a:lnTo>
                    <a:pt x="1597" y="1298"/>
                  </a:lnTo>
                  <a:lnTo>
                    <a:pt x="1606" y="1289"/>
                  </a:lnTo>
                  <a:lnTo>
                    <a:pt x="1612" y="1278"/>
                  </a:lnTo>
                  <a:lnTo>
                    <a:pt x="1613" y="1266"/>
                  </a:lnTo>
                  <a:lnTo>
                    <a:pt x="1514" y="640"/>
                  </a:lnTo>
                  <a:lnTo>
                    <a:pt x="1655" y="755"/>
                  </a:lnTo>
                  <a:lnTo>
                    <a:pt x="1657" y="757"/>
                  </a:lnTo>
                  <a:lnTo>
                    <a:pt x="1663" y="763"/>
                  </a:lnTo>
                  <a:lnTo>
                    <a:pt x="1671" y="771"/>
                  </a:lnTo>
                  <a:lnTo>
                    <a:pt x="1681" y="780"/>
                  </a:lnTo>
                  <a:lnTo>
                    <a:pt x="1691" y="792"/>
                  </a:lnTo>
                  <a:lnTo>
                    <a:pt x="1699" y="804"/>
                  </a:lnTo>
                  <a:lnTo>
                    <a:pt x="1704" y="815"/>
                  </a:lnTo>
                  <a:lnTo>
                    <a:pt x="1707" y="824"/>
                  </a:lnTo>
                  <a:lnTo>
                    <a:pt x="1706" y="830"/>
                  </a:lnTo>
                  <a:lnTo>
                    <a:pt x="1703" y="835"/>
                  </a:lnTo>
                  <a:lnTo>
                    <a:pt x="1699" y="839"/>
                  </a:lnTo>
                  <a:lnTo>
                    <a:pt x="1693" y="842"/>
                  </a:lnTo>
                  <a:lnTo>
                    <a:pt x="1688" y="844"/>
                  </a:lnTo>
                  <a:lnTo>
                    <a:pt x="1684" y="845"/>
                  </a:lnTo>
                  <a:lnTo>
                    <a:pt x="1678" y="847"/>
                  </a:lnTo>
                  <a:lnTo>
                    <a:pt x="1673" y="848"/>
                  </a:lnTo>
                  <a:lnTo>
                    <a:pt x="1667" y="850"/>
                  </a:lnTo>
                  <a:lnTo>
                    <a:pt x="1663" y="850"/>
                  </a:lnTo>
                  <a:lnTo>
                    <a:pt x="1657" y="851"/>
                  </a:lnTo>
                  <a:lnTo>
                    <a:pt x="1651" y="851"/>
                  </a:lnTo>
                  <a:lnTo>
                    <a:pt x="1642" y="850"/>
                  </a:lnTo>
                  <a:lnTo>
                    <a:pt x="1633" y="848"/>
                  </a:lnTo>
                  <a:lnTo>
                    <a:pt x="1624" y="847"/>
                  </a:lnTo>
                  <a:lnTo>
                    <a:pt x="1614" y="845"/>
                  </a:lnTo>
                  <a:lnTo>
                    <a:pt x="1605" y="843"/>
                  </a:lnTo>
                  <a:lnTo>
                    <a:pt x="1597" y="839"/>
                  </a:lnTo>
                  <a:lnTo>
                    <a:pt x="1588" y="836"/>
                  </a:lnTo>
                  <a:lnTo>
                    <a:pt x="1580" y="831"/>
                  </a:lnTo>
                  <a:lnTo>
                    <a:pt x="1575" y="829"/>
                  </a:lnTo>
                  <a:lnTo>
                    <a:pt x="1570" y="829"/>
                  </a:lnTo>
                  <a:lnTo>
                    <a:pt x="1564" y="830"/>
                  </a:lnTo>
                  <a:lnTo>
                    <a:pt x="1559" y="833"/>
                  </a:lnTo>
                  <a:lnTo>
                    <a:pt x="1556" y="838"/>
                  </a:lnTo>
                  <a:lnTo>
                    <a:pt x="1556" y="844"/>
                  </a:lnTo>
                  <a:lnTo>
                    <a:pt x="1557" y="848"/>
                  </a:lnTo>
                  <a:lnTo>
                    <a:pt x="1560" y="853"/>
                  </a:lnTo>
                  <a:lnTo>
                    <a:pt x="1571" y="859"/>
                  </a:lnTo>
                  <a:lnTo>
                    <a:pt x="1582" y="865"/>
                  </a:lnTo>
                  <a:lnTo>
                    <a:pt x="1593" y="869"/>
                  </a:lnTo>
                  <a:lnTo>
                    <a:pt x="1604" y="873"/>
                  </a:lnTo>
                  <a:lnTo>
                    <a:pt x="1616" y="875"/>
                  </a:lnTo>
                  <a:lnTo>
                    <a:pt x="1628" y="877"/>
                  </a:lnTo>
                  <a:lnTo>
                    <a:pt x="1640" y="878"/>
                  </a:lnTo>
                  <a:lnTo>
                    <a:pt x="1653" y="878"/>
                  </a:lnTo>
                  <a:lnTo>
                    <a:pt x="1665" y="877"/>
                  </a:lnTo>
                  <a:lnTo>
                    <a:pt x="1679" y="876"/>
                  </a:lnTo>
                  <a:lnTo>
                    <a:pt x="1692" y="873"/>
                  </a:lnTo>
                  <a:lnTo>
                    <a:pt x="1704" y="867"/>
                  </a:lnTo>
                  <a:lnTo>
                    <a:pt x="1716" y="861"/>
                  </a:lnTo>
                  <a:lnTo>
                    <a:pt x="1725" y="852"/>
                  </a:lnTo>
                  <a:lnTo>
                    <a:pt x="1732" y="842"/>
                  </a:lnTo>
                  <a:lnTo>
                    <a:pt x="1735" y="829"/>
                  </a:lnTo>
                  <a:lnTo>
                    <a:pt x="1734" y="815"/>
                  </a:lnTo>
                  <a:lnTo>
                    <a:pt x="1729" y="800"/>
                  </a:lnTo>
                  <a:lnTo>
                    <a:pt x="1718" y="785"/>
                  </a:lnTo>
                  <a:lnTo>
                    <a:pt x="1708" y="770"/>
                  </a:lnTo>
                  <a:lnTo>
                    <a:pt x="1696" y="757"/>
                  </a:lnTo>
                  <a:lnTo>
                    <a:pt x="1686" y="747"/>
                  </a:lnTo>
                  <a:lnTo>
                    <a:pt x="1678" y="740"/>
                  </a:lnTo>
                  <a:lnTo>
                    <a:pt x="1676" y="738"/>
                  </a:lnTo>
                  <a:lnTo>
                    <a:pt x="1162" y="311"/>
                  </a:lnTo>
                  <a:lnTo>
                    <a:pt x="1157" y="309"/>
                  </a:lnTo>
                  <a:lnTo>
                    <a:pt x="1152" y="308"/>
                  </a:lnTo>
                  <a:lnTo>
                    <a:pt x="1147" y="310"/>
                  </a:lnTo>
                  <a:lnTo>
                    <a:pt x="1142" y="313"/>
                  </a:lnTo>
                  <a:lnTo>
                    <a:pt x="1140" y="317"/>
                  </a:lnTo>
                  <a:lnTo>
                    <a:pt x="1140" y="321"/>
                  </a:lnTo>
                  <a:lnTo>
                    <a:pt x="1140" y="325"/>
                  </a:lnTo>
                  <a:lnTo>
                    <a:pt x="1142" y="330"/>
                  </a:lnTo>
                  <a:lnTo>
                    <a:pt x="1134" y="330"/>
                  </a:lnTo>
                  <a:lnTo>
                    <a:pt x="1126" y="328"/>
                  </a:lnTo>
                  <a:lnTo>
                    <a:pt x="1118" y="325"/>
                  </a:lnTo>
                  <a:lnTo>
                    <a:pt x="1111" y="322"/>
                  </a:lnTo>
                  <a:lnTo>
                    <a:pt x="1105" y="316"/>
                  </a:lnTo>
                  <a:lnTo>
                    <a:pt x="1099" y="310"/>
                  </a:lnTo>
                  <a:lnTo>
                    <a:pt x="1095" y="303"/>
                  </a:lnTo>
                  <a:lnTo>
                    <a:pt x="1092" y="296"/>
                  </a:lnTo>
                  <a:lnTo>
                    <a:pt x="1091" y="287"/>
                  </a:lnTo>
                  <a:lnTo>
                    <a:pt x="1092" y="278"/>
                  </a:lnTo>
                  <a:lnTo>
                    <a:pt x="1095" y="270"/>
                  </a:lnTo>
                  <a:lnTo>
                    <a:pt x="1099" y="262"/>
                  </a:lnTo>
                  <a:lnTo>
                    <a:pt x="1105" y="255"/>
                  </a:lnTo>
                  <a:lnTo>
                    <a:pt x="1113" y="249"/>
                  </a:lnTo>
                  <a:lnTo>
                    <a:pt x="1121" y="245"/>
                  </a:lnTo>
                  <a:lnTo>
                    <a:pt x="1132" y="241"/>
                  </a:lnTo>
                  <a:lnTo>
                    <a:pt x="1142" y="240"/>
                  </a:lnTo>
                  <a:lnTo>
                    <a:pt x="1152" y="240"/>
                  </a:lnTo>
                  <a:lnTo>
                    <a:pt x="1162" y="241"/>
                  </a:lnTo>
                  <a:lnTo>
                    <a:pt x="1170" y="245"/>
                  </a:lnTo>
                  <a:lnTo>
                    <a:pt x="1178" y="250"/>
                  </a:lnTo>
                  <a:lnTo>
                    <a:pt x="1185" y="256"/>
                  </a:lnTo>
                  <a:lnTo>
                    <a:pt x="1189" y="264"/>
                  </a:lnTo>
                  <a:lnTo>
                    <a:pt x="1193" y="272"/>
                  </a:lnTo>
                  <a:lnTo>
                    <a:pt x="1192" y="273"/>
                  </a:lnTo>
                  <a:lnTo>
                    <a:pt x="1188" y="276"/>
                  </a:lnTo>
                  <a:lnTo>
                    <a:pt x="1183" y="278"/>
                  </a:lnTo>
                  <a:lnTo>
                    <a:pt x="1180" y="280"/>
                  </a:lnTo>
                  <a:lnTo>
                    <a:pt x="1178" y="285"/>
                  </a:lnTo>
                  <a:lnTo>
                    <a:pt x="1177" y="289"/>
                  </a:lnTo>
                  <a:lnTo>
                    <a:pt x="1178" y="295"/>
                  </a:lnTo>
                  <a:lnTo>
                    <a:pt x="1181" y="299"/>
                  </a:lnTo>
                  <a:lnTo>
                    <a:pt x="1187" y="303"/>
                  </a:lnTo>
                  <a:lnTo>
                    <a:pt x="1203" y="317"/>
                  </a:lnTo>
                  <a:lnTo>
                    <a:pt x="1228" y="338"/>
                  </a:lnTo>
                  <a:lnTo>
                    <a:pt x="1261" y="366"/>
                  </a:lnTo>
                  <a:lnTo>
                    <a:pt x="1300" y="398"/>
                  </a:lnTo>
                  <a:lnTo>
                    <a:pt x="1342" y="435"/>
                  </a:lnTo>
                  <a:lnTo>
                    <a:pt x="1390" y="473"/>
                  </a:lnTo>
                  <a:lnTo>
                    <a:pt x="1437" y="513"/>
                  </a:lnTo>
                  <a:lnTo>
                    <a:pt x="1485" y="553"/>
                  </a:lnTo>
                  <a:lnTo>
                    <a:pt x="1533" y="593"/>
                  </a:lnTo>
                  <a:lnTo>
                    <a:pt x="1576" y="629"/>
                  </a:lnTo>
                  <a:lnTo>
                    <a:pt x="1616" y="663"/>
                  </a:lnTo>
                  <a:lnTo>
                    <a:pt x="1650" y="692"/>
                  </a:lnTo>
                  <a:lnTo>
                    <a:pt x="1677" y="715"/>
                  </a:lnTo>
                  <a:lnTo>
                    <a:pt x="1694" y="730"/>
                  </a:lnTo>
                  <a:lnTo>
                    <a:pt x="1702" y="737"/>
                  </a:lnTo>
                  <a:lnTo>
                    <a:pt x="1710" y="744"/>
                  </a:lnTo>
                  <a:lnTo>
                    <a:pt x="1717" y="752"/>
                  </a:lnTo>
                  <a:lnTo>
                    <a:pt x="1723" y="759"/>
                  </a:lnTo>
                  <a:lnTo>
                    <a:pt x="1730" y="765"/>
                  </a:lnTo>
                  <a:lnTo>
                    <a:pt x="1735" y="774"/>
                  </a:lnTo>
                  <a:lnTo>
                    <a:pt x="1741" y="780"/>
                  </a:lnTo>
                  <a:lnTo>
                    <a:pt x="1746" y="789"/>
                  </a:lnTo>
                  <a:lnTo>
                    <a:pt x="1752" y="797"/>
                  </a:lnTo>
                  <a:lnTo>
                    <a:pt x="1756" y="806"/>
                  </a:lnTo>
                  <a:lnTo>
                    <a:pt x="1760" y="814"/>
                  </a:lnTo>
                  <a:lnTo>
                    <a:pt x="1762" y="823"/>
                  </a:lnTo>
                  <a:lnTo>
                    <a:pt x="1763" y="833"/>
                  </a:lnTo>
                  <a:lnTo>
                    <a:pt x="1762" y="844"/>
                  </a:lnTo>
                  <a:lnTo>
                    <a:pt x="1759" y="853"/>
                  </a:lnTo>
                  <a:lnTo>
                    <a:pt x="1754" y="861"/>
                  </a:lnTo>
                  <a:lnTo>
                    <a:pt x="1748" y="870"/>
                  </a:lnTo>
                  <a:lnTo>
                    <a:pt x="1739" y="882"/>
                  </a:lnTo>
                  <a:lnTo>
                    <a:pt x="1729" y="892"/>
                  </a:lnTo>
                  <a:lnTo>
                    <a:pt x="1717" y="900"/>
                  </a:lnTo>
                  <a:lnTo>
                    <a:pt x="1704" y="906"/>
                  </a:lnTo>
                  <a:lnTo>
                    <a:pt x="1691" y="911"/>
                  </a:lnTo>
                  <a:lnTo>
                    <a:pt x="1676" y="915"/>
                  </a:lnTo>
                  <a:lnTo>
                    <a:pt x="1661" y="918"/>
                  </a:lnTo>
                  <a:lnTo>
                    <a:pt x="1643" y="919"/>
                  </a:lnTo>
                  <a:lnTo>
                    <a:pt x="1636" y="919"/>
                  </a:lnTo>
                  <a:lnTo>
                    <a:pt x="1629" y="919"/>
                  </a:lnTo>
                  <a:lnTo>
                    <a:pt x="1621" y="918"/>
                  </a:lnTo>
                  <a:lnTo>
                    <a:pt x="1613" y="916"/>
                  </a:lnTo>
                  <a:lnTo>
                    <a:pt x="1605" y="914"/>
                  </a:lnTo>
                  <a:lnTo>
                    <a:pt x="1596" y="912"/>
                  </a:lnTo>
                  <a:lnTo>
                    <a:pt x="1587" y="908"/>
                  </a:lnTo>
                  <a:lnTo>
                    <a:pt x="1578" y="905"/>
                  </a:lnTo>
                  <a:lnTo>
                    <a:pt x="1573" y="908"/>
                  </a:lnTo>
                  <a:lnTo>
                    <a:pt x="1574" y="916"/>
                  </a:lnTo>
                  <a:lnTo>
                    <a:pt x="1578" y="926"/>
                  </a:lnTo>
                  <a:lnTo>
                    <a:pt x="1583" y="929"/>
                  </a:lnTo>
                  <a:lnTo>
                    <a:pt x="1593" y="934"/>
                  </a:lnTo>
                  <a:lnTo>
                    <a:pt x="1602" y="938"/>
                  </a:lnTo>
                  <a:lnTo>
                    <a:pt x="1611" y="942"/>
                  </a:lnTo>
                  <a:lnTo>
                    <a:pt x="1620" y="944"/>
                  </a:lnTo>
                  <a:lnTo>
                    <a:pt x="1628" y="945"/>
                  </a:lnTo>
                  <a:lnTo>
                    <a:pt x="1636" y="946"/>
                  </a:lnTo>
                  <a:lnTo>
                    <a:pt x="1644" y="946"/>
                  </a:lnTo>
                  <a:lnTo>
                    <a:pt x="1653" y="946"/>
                  </a:lnTo>
                  <a:lnTo>
                    <a:pt x="1673" y="944"/>
                  </a:lnTo>
                  <a:lnTo>
                    <a:pt x="1693" y="940"/>
                  </a:lnTo>
                  <a:lnTo>
                    <a:pt x="1710" y="935"/>
                  </a:lnTo>
                  <a:lnTo>
                    <a:pt x="1725" y="929"/>
                  </a:lnTo>
                  <a:lnTo>
                    <a:pt x="1738" y="921"/>
                  </a:lnTo>
                  <a:lnTo>
                    <a:pt x="1749" y="913"/>
                  </a:lnTo>
                  <a:lnTo>
                    <a:pt x="1760" y="903"/>
                  </a:lnTo>
                  <a:lnTo>
                    <a:pt x="1769" y="891"/>
                  </a:lnTo>
                  <a:lnTo>
                    <a:pt x="1778" y="876"/>
                  </a:lnTo>
                  <a:lnTo>
                    <a:pt x="1786" y="861"/>
                  </a:lnTo>
                  <a:lnTo>
                    <a:pt x="1791" y="845"/>
                  </a:lnTo>
                  <a:lnTo>
                    <a:pt x="1792" y="828"/>
                  </a:lnTo>
                  <a:close/>
                </a:path>
              </a:pathLst>
            </a:custGeom>
            <a:solidFill>
              <a:srgbClr val="000000"/>
            </a:solidFill>
            <a:ln w="9525">
              <a:noFill/>
              <a:round/>
              <a:headEnd/>
              <a:tailEnd/>
            </a:ln>
          </p:spPr>
          <p:txBody>
            <a:bodyPr/>
            <a:lstStyle/>
            <a:p>
              <a:endParaRPr lang="fr-FR"/>
            </a:p>
          </p:txBody>
        </p:sp>
      </p:grpSp>
      <p:grpSp>
        <p:nvGrpSpPr>
          <p:cNvPr id="11" name="Group 55"/>
          <p:cNvGrpSpPr>
            <a:grpSpLocks/>
          </p:cNvGrpSpPr>
          <p:nvPr/>
        </p:nvGrpSpPr>
        <p:grpSpPr bwMode="auto">
          <a:xfrm rot="791138">
            <a:off x="3725863" y="4157663"/>
            <a:ext cx="436562" cy="325437"/>
            <a:chOff x="2608" y="3158"/>
            <a:chExt cx="1145" cy="986"/>
          </a:xfrm>
        </p:grpSpPr>
        <p:sp>
          <p:nvSpPr>
            <p:cNvPr id="655416" name="AutoShape 56"/>
            <p:cNvSpPr>
              <a:spLocks noChangeAspect="1" noChangeArrowheads="1" noTextEdit="1"/>
            </p:cNvSpPr>
            <p:nvPr/>
          </p:nvSpPr>
          <p:spPr bwMode="auto">
            <a:xfrm>
              <a:off x="2608" y="3158"/>
              <a:ext cx="1145" cy="986"/>
            </a:xfrm>
            <a:prstGeom prst="rect">
              <a:avLst/>
            </a:prstGeom>
            <a:noFill/>
            <a:ln w="9525">
              <a:noFill/>
              <a:miter lim="800000"/>
              <a:headEnd/>
              <a:tailEnd/>
            </a:ln>
          </p:spPr>
          <p:txBody>
            <a:bodyPr/>
            <a:lstStyle/>
            <a:p>
              <a:endParaRPr lang="fr-FR"/>
            </a:p>
          </p:txBody>
        </p:sp>
        <p:sp>
          <p:nvSpPr>
            <p:cNvPr id="655417" name="Freeform 57"/>
            <p:cNvSpPr>
              <a:spLocks/>
            </p:cNvSpPr>
            <p:nvPr/>
          </p:nvSpPr>
          <p:spPr bwMode="auto">
            <a:xfrm>
              <a:off x="2815" y="3306"/>
              <a:ext cx="657" cy="184"/>
            </a:xfrm>
            <a:custGeom>
              <a:avLst/>
              <a:gdLst/>
              <a:ahLst/>
              <a:cxnLst>
                <a:cxn ang="0">
                  <a:pos x="1286" y="12"/>
                </a:cxn>
                <a:cxn ang="0">
                  <a:pos x="1248" y="36"/>
                </a:cxn>
                <a:cxn ang="0">
                  <a:pos x="1194" y="63"/>
                </a:cxn>
                <a:cxn ang="0">
                  <a:pos x="1123" y="92"/>
                </a:cxn>
                <a:cxn ang="0">
                  <a:pos x="1042" y="123"/>
                </a:cxn>
                <a:cxn ang="0">
                  <a:pos x="947" y="156"/>
                </a:cxn>
                <a:cxn ang="0">
                  <a:pos x="842" y="187"/>
                </a:cxn>
                <a:cxn ang="0">
                  <a:pos x="730" y="219"/>
                </a:cxn>
                <a:cxn ang="0">
                  <a:pos x="613" y="248"/>
                </a:cxn>
                <a:cxn ang="0">
                  <a:pos x="499" y="274"/>
                </a:cxn>
                <a:cxn ang="0">
                  <a:pos x="392" y="295"/>
                </a:cxn>
                <a:cxn ang="0">
                  <a:pos x="294" y="312"/>
                </a:cxn>
                <a:cxn ang="0">
                  <a:pos x="205" y="324"/>
                </a:cxn>
                <a:cxn ang="0">
                  <a:pos x="130" y="331"/>
                </a:cxn>
                <a:cxn ang="0">
                  <a:pos x="69" y="333"/>
                </a:cxn>
                <a:cxn ang="0">
                  <a:pos x="25" y="329"/>
                </a:cxn>
                <a:cxn ang="0">
                  <a:pos x="4" y="331"/>
                </a:cxn>
                <a:cxn ang="0">
                  <a:pos x="0" y="341"/>
                </a:cxn>
                <a:cxn ang="0">
                  <a:pos x="6" y="355"/>
                </a:cxn>
                <a:cxn ang="0">
                  <a:pos x="37" y="365"/>
                </a:cxn>
                <a:cxn ang="0">
                  <a:pos x="91" y="369"/>
                </a:cxn>
                <a:cxn ang="0">
                  <a:pos x="165" y="365"/>
                </a:cxn>
                <a:cxn ang="0">
                  <a:pos x="257" y="355"/>
                </a:cxn>
                <a:cxn ang="0">
                  <a:pos x="365" y="338"/>
                </a:cxn>
                <a:cxn ang="0">
                  <a:pos x="484" y="315"/>
                </a:cxn>
                <a:cxn ang="0">
                  <a:pos x="614" y="286"/>
                </a:cxn>
                <a:cxn ang="0">
                  <a:pos x="748" y="252"/>
                </a:cxn>
                <a:cxn ang="0">
                  <a:pos x="874" y="216"/>
                </a:cxn>
                <a:cxn ang="0">
                  <a:pos x="991" y="180"/>
                </a:cxn>
                <a:cxn ang="0">
                  <a:pos x="1093" y="143"/>
                </a:cxn>
                <a:cxn ang="0">
                  <a:pos x="1179" y="108"/>
                </a:cxn>
                <a:cxn ang="0">
                  <a:pos x="1247" y="77"/>
                </a:cxn>
                <a:cxn ang="0">
                  <a:pos x="1292" y="48"/>
                </a:cxn>
                <a:cxn ang="0">
                  <a:pos x="1314" y="25"/>
                </a:cxn>
                <a:cxn ang="0">
                  <a:pos x="1314" y="10"/>
                </a:cxn>
                <a:cxn ang="0">
                  <a:pos x="1304" y="2"/>
                </a:cxn>
              </a:cxnLst>
              <a:rect l="0" t="0" r="r" b="b"/>
              <a:pathLst>
                <a:path w="1315" h="369">
                  <a:moveTo>
                    <a:pt x="1297" y="0"/>
                  </a:moveTo>
                  <a:lnTo>
                    <a:pt x="1286" y="12"/>
                  </a:lnTo>
                  <a:lnTo>
                    <a:pt x="1269" y="23"/>
                  </a:lnTo>
                  <a:lnTo>
                    <a:pt x="1248" y="36"/>
                  </a:lnTo>
                  <a:lnTo>
                    <a:pt x="1223" y="50"/>
                  </a:lnTo>
                  <a:lnTo>
                    <a:pt x="1194" y="63"/>
                  </a:lnTo>
                  <a:lnTo>
                    <a:pt x="1160" y="77"/>
                  </a:lnTo>
                  <a:lnTo>
                    <a:pt x="1123" y="92"/>
                  </a:lnTo>
                  <a:lnTo>
                    <a:pt x="1084" y="108"/>
                  </a:lnTo>
                  <a:lnTo>
                    <a:pt x="1042" y="123"/>
                  </a:lnTo>
                  <a:lnTo>
                    <a:pt x="995" y="140"/>
                  </a:lnTo>
                  <a:lnTo>
                    <a:pt x="947" y="156"/>
                  </a:lnTo>
                  <a:lnTo>
                    <a:pt x="896" y="172"/>
                  </a:lnTo>
                  <a:lnTo>
                    <a:pt x="842" y="187"/>
                  </a:lnTo>
                  <a:lnTo>
                    <a:pt x="787" y="203"/>
                  </a:lnTo>
                  <a:lnTo>
                    <a:pt x="730" y="219"/>
                  </a:lnTo>
                  <a:lnTo>
                    <a:pt x="672" y="234"/>
                  </a:lnTo>
                  <a:lnTo>
                    <a:pt x="613" y="248"/>
                  </a:lnTo>
                  <a:lnTo>
                    <a:pt x="555" y="262"/>
                  </a:lnTo>
                  <a:lnTo>
                    <a:pt x="499" y="274"/>
                  </a:lnTo>
                  <a:lnTo>
                    <a:pt x="443" y="286"/>
                  </a:lnTo>
                  <a:lnTo>
                    <a:pt x="392" y="295"/>
                  </a:lnTo>
                  <a:lnTo>
                    <a:pt x="341" y="304"/>
                  </a:lnTo>
                  <a:lnTo>
                    <a:pt x="294" y="312"/>
                  </a:lnTo>
                  <a:lnTo>
                    <a:pt x="248" y="319"/>
                  </a:lnTo>
                  <a:lnTo>
                    <a:pt x="205" y="324"/>
                  </a:lnTo>
                  <a:lnTo>
                    <a:pt x="166" y="329"/>
                  </a:lnTo>
                  <a:lnTo>
                    <a:pt x="130" y="331"/>
                  </a:lnTo>
                  <a:lnTo>
                    <a:pt x="98" y="333"/>
                  </a:lnTo>
                  <a:lnTo>
                    <a:pt x="69" y="333"/>
                  </a:lnTo>
                  <a:lnTo>
                    <a:pt x="45" y="332"/>
                  </a:lnTo>
                  <a:lnTo>
                    <a:pt x="25" y="329"/>
                  </a:lnTo>
                  <a:lnTo>
                    <a:pt x="9" y="325"/>
                  </a:lnTo>
                  <a:lnTo>
                    <a:pt x="4" y="331"/>
                  </a:lnTo>
                  <a:lnTo>
                    <a:pt x="1" y="337"/>
                  </a:lnTo>
                  <a:lnTo>
                    <a:pt x="0" y="341"/>
                  </a:lnTo>
                  <a:lnTo>
                    <a:pt x="0" y="347"/>
                  </a:lnTo>
                  <a:lnTo>
                    <a:pt x="6" y="355"/>
                  </a:lnTo>
                  <a:lnTo>
                    <a:pt x="18" y="361"/>
                  </a:lnTo>
                  <a:lnTo>
                    <a:pt x="37" y="365"/>
                  </a:lnTo>
                  <a:lnTo>
                    <a:pt x="61" y="368"/>
                  </a:lnTo>
                  <a:lnTo>
                    <a:pt x="91" y="369"/>
                  </a:lnTo>
                  <a:lnTo>
                    <a:pt x="125" y="368"/>
                  </a:lnTo>
                  <a:lnTo>
                    <a:pt x="165" y="365"/>
                  </a:lnTo>
                  <a:lnTo>
                    <a:pt x="209" y="361"/>
                  </a:lnTo>
                  <a:lnTo>
                    <a:pt x="257" y="355"/>
                  </a:lnTo>
                  <a:lnTo>
                    <a:pt x="309" y="347"/>
                  </a:lnTo>
                  <a:lnTo>
                    <a:pt x="365" y="338"/>
                  </a:lnTo>
                  <a:lnTo>
                    <a:pt x="423" y="327"/>
                  </a:lnTo>
                  <a:lnTo>
                    <a:pt x="484" y="315"/>
                  </a:lnTo>
                  <a:lnTo>
                    <a:pt x="548" y="301"/>
                  </a:lnTo>
                  <a:lnTo>
                    <a:pt x="614" y="286"/>
                  </a:lnTo>
                  <a:lnTo>
                    <a:pt x="681" y="270"/>
                  </a:lnTo>
                  <a:lnTo>
                    <a:pt x="748" y="252"/>
                  </a:lnTo>
                  <a:lnTo>
                    <a:pt x="812" y="234"/>
                  </a:lnTo>
                  <a:lnTo>
                    <a:pt x="874" y="216"/>
                  </a:lnTo>
                  <a:lnTo>
                    <a:pt x="934" y="198"/>
                  </a:lnTo>
                  <a:lnTo>
                    <a:pt x="991" y="180"/>
                  </a:lnTo>
                  <a:lnTo>
                    <a:pt x="1044" y="161"/>
                  </a:lnTo>
                  <a:lnTo>
                    <a:pt x="1093" y="143"/>
                  </a:lnTo>
                  <a:lnTo>
                    <a:pt x="1138" y="126"/>
                  </a:lnTo>
                  <a:lnTo>
                    <a:pt x="1179" y="108"/>
                  </a:lnTo>
                  <a:lnTo>
                    <a:pt x="1216" y="92"/>
                  </a:lnTo>
                  <a:lnTo>
                    <a:pt x="1247" y="77"/>
                  </a:lnTo>
                  <a:lnTo>
                    <a:pt x="1272" y="62"/>
                  </a:lnTo>
                  <a:lnTo>
                    <a:pt x="1292" y="48"/>
                  </a:lnTo>
                  <a:lnTo>
                    <a:pt x="1306" y="36"/>
                  </a:lnTo>
                  <a:lnTo>
                    <a:pt x="1314" y="25"/>
                  </a:lnTo>
                  <a:lnTo>
                    <a:pt x="1315" y="15"/>
                  </a:lnTo>
                  <a:lnTo>
                    <a:pt x="1314" y="10"/>
                  </a:lnTo>
                  <a:lnTo>
                    <a:pt x="1310" y="6"/>
                  </a:lnTo>
                  <a:lnTo>
                    <a:pt x="1304" y="2"/>
                  </a:lnTo>
                  <a:lnTo>
                    <a:pt x="1297" y="0"/>
                  </a:lnTo>
                  <a:close/>
                </a:path>
              </a:pathLst>
            </a:custGeom>
            <a:solidFill>
              <a:srgbClr val="000000"/>
            </a:solidFill>
            <a:ln w="9525">
              <a:noFill/>
              <a:round/>
              <a:headEnd/>
              <a:tailEnd/>
            </a:ln>
          </p:spPr>
          <p:txBody>
            <a:bodyPr/>
            <a:lstStyle/>
            <a:p>
              <a:endParaRPr lang="fr-FR"/>
            </a:p>
          </p:txBody>
        </p:sp>
        <p:sp>
          <p:nvSpPr>
            <p:cNvPr id="655418" name="Freeform 58"/>
            <p:cNvSpPr>
              <a:spLocks/>
            </p:cNvSpPr>
            <p:nvPr/>
          </p:nvSpPr>
          <p:spPr bwMode="auto">
            <a:xfrm>
              <a:off x="2780" y="3271"/>
              <a:ext cx="723" cy="200"/>
            </a:xfrm>
            <a:custGeom>
              <a:avLst/>
              <a:gdLst/>
              <a:ahLst/>
              <a:cxnLst>
                <a:cxn ang="0">
                  <a:pos x="37" y="387"/>
                </a:cxn>
                <a:cxn ang="0">
                  <a:pos x="81" y="361"/>
                </a:cxn>
                <a:cxn ang="0">
                  <a:pos x="142" y="332"/>
                </a:cxn>
                <a:cxn ang="0">
                  <a:pos x="218" y="300"/>
                </a:cxn>
                <a:cxn ang="0">
                  <a:pos x="308" y="267"/>
                </a:cxn>
                <a:cxn ang="0">
                  <a:pos x="410" y="233"/>
                </a:cxn>
                <a:cxn ang="0">
                  <a:pos x="521" y="199"/>
                </a:cxn>
                <a:cxn ang="0">
                  <a:pos x="642" y="166"/>
                </a:cxn>
                <a:cxn ang="0">
                  <a:pos x="769" y="134"/>
                </a:cxn>
                <a:cxn ang="0">
                  <a:pos x="892" y="106"/>
                </a:cxn>
                <a:cxn ang="0">
                  <a:pos x="1009" y="82"/>
                </a:cxn>
                <a:cxn ang="0">
                  <a:pos x="1116" y="63"/>
                </a:cxn>
                <a:cxn ang="0">
                  <a:pos x="1212" y="51"/>
                </a:cxn>
                <a:cxn ang="0">
                  <a:pos x="1295" y="43"/>
                </a:cxn>
                <a:cxn ang="0">
                  <a:pos x="1362" y="40"/>
                </a:cxn>
                <a:cxn ang="0">
                  <a:pos x="1411" y="44"/>
                </a:cxn>
                <a:cxn ang="0">
                  <a:pos x="1438" y="40"/>
                </a:cxn>
                <a:cxn ang="0">
                  <a:pos x="1447" y="24"/>
                </a:cxn>
                <a:cxn ang="0">
                  <a:pos x="1430" y="13"/>
                </a:cxn>
                <a:cxn ang="0">
                  <a:pos x="1386" y="2"/>
                </a:cxn>
                <a:cxn ang="0">
                  <a:pos x="1322" y="0"/>
                </a:cxn>
                <a:cxn ang="0">
                  <a:pos x="1243" y="3"/>
                </a:cxn>
                <a:cxn ang="0">
                  <a:pos x="1146" y="14"/>
                </a:cxn>
                <a:cxn ang="0">
                  <a:pos x="1034" y="31"/>
                </a:cxn>
                <a:cxn ang="0">
                  <a:pos x="909" y="55"/>
                </a:cxn>
                <a:cxn ang="0">
                  <a:pos x="771" y="85"/>
                </a:cxn>
                <a:cxn ang="0">
                  <a:pos x="624" y="122"/>
                </a:cxn>
                <a:cxn ang="0">
                  <a:pos x="487" y="161"/>
                </a:cxn>
                <a:cxn ang="0">
                  <a:pos x="363" y="200"/>
                </a:cxn>
                <a:cxn ang="0">
                  <a:pos x="255" y="238"/>
                </a:cxn>
                <a:cxn ang="0">
                  <a:pos x="164" y="275"/>
                </a:cxn>
                <a:cxn ang="0">
                  <a:pos x="91" y="310"/>
                </a:cxn>
                <a:cxn ang="0">
                  <a:pos x="38" y="342"/>
                </a:cxn>
                <a:cxn ang="0">
                  <a:pos x="7" y="371"/>
                </a:cxn>
                <a:cxn ang="0">
                  <a:pos x="2" y="388"/>
                </a:cxn>
                <a:cxn ang="0">
                  <a:pos x="13" y="396"/>
                </a:cxn>
              </a:cxnLst>
              <a:rect l="0" t="0" r="r" b="b"/>
              <a:pathLst>
                <a:path w="1447" h="400">
                  <a:moveTo>
                    <a:pt x="22" y="400"/>
                  </a:moveTo>
                  <a:lnTo>
                    <a:pt x="37" y="387"/>
                  </a:lnTo>
                  <a:lnTo>
                    <a:pt x="57" y="374"/>
                  </a:lnTo>
                  <a:lnTo>
                    <a:pt x="81" y="361"/>
                  </a:lnTo>
                  <a:lnTo>
                    <a:pt x="110" y="347"/>
                  </a:lnTo>
                  <a:lnTo>
                    <a:pt x="142" y="332"/>
                  </a:lnTo>
                  <a:lnTo>
                    <a:pt x="179" y="316"/>
                  </a:lnTo>
                  <a:lnTo>
                    <a:pt x="218" y="300"/>
                  </a:lnTo>
                  <a:lnTo>
                    <a:pt x="262" y="283"/>
                  </a:lnTo>
                  <a:lnTo>
                    <a:pt x="308" y="267"/>
                  </a:lnTo>
                  <a:lnTo>
                    <a:pt x="358" y="250"/>
                  </a:lnTo>
                  <a:lnTo>
                    <a:pt x="410" y="233"/>
                  </a:lnTo>
                  <a:lnTo>
                    <a:pt x="465" y="217"/>
                  </a:lnTo>
                  <a:lnTo>
                    <a:pt x="521" y="199"/>
                  </a:lnTo>
                  <a:lnTo>
                    <a:pt x="581" y="182"/>
                  </a:lnTo>
                  <a:lnTo>
                    <a:pt x="642" y="166"/>
                  </a:lnTo>
                  <a:lnTo>
                    <a:pt x="705" y="150"/>
                  </a:lnTo>
                  <a:lnTo>
                    <a:pt x="769" y="134"/>
                  </a:lnTo>
                  <a:lnTo>
                    <a:pt x="831" y="119"/>
                  </a:lnTo>
                  <a:lnTo>
                    <a:pt x="892" y="106"/>
                  </a:lnTo>
                  <a:lnTo>
                    <a:pt x="951" y="93"/>
                  </a:lnTo>
                  <a:lnTo>
                    <a:pt x="1009" y="82"/>
                  </a:lnTo>
                  <a:lnTo>
                    <a:pt x="1064" y="73"/>
                  </a:lnTo>
                  <a:lnTo>
                    <a:pt x="1116" y="63"/>
                  </a:lnTo>
                  <a:lnTo>
                    <a:pt x="1166" y="56"/>
                  </a:lnTo>
                  <a:lnTo>
                    <a:pt x="1212" y="51"/>
                  </a:lnTo>
                  <a:lnTo>
                    <a:pt x="1254" y="46"/>
                  </a:lnTo>
                  <a:lnTo>
                    <a:pt x="1295" y="43"/>
                  </a:lnTo>
                  <a:lnTo>
                    <a:pt x="1329" y="40"/>
                  </a:lnTo>
                  <a:lnTo>
                    <a:pt x="1362" y="40"/>
                  </a:lnTo>
                  <a:lnTo>
                    <a:pt x="1388" y="41"/>
                  </a:lnTo>
                  <a:lnTo>
                    <a:pt x="1411" y="44"/>
                  </a:lnTo>
                  <a:lnTo>
                    <a:pt x="1428" y="48"/>
                  </a:lnTo>
                  <a:lnTo>
                    <a:pt x="1438" y="40"/>
                  </a:lnTo>
                  <a:lnTo>
                    <a:pt x="1443" y="32"/>
                  </a:lnTo>
                  <a:lnTo>
                    <a:pt x="1447" y="24"/>
                  </a:lnTo>
                  <a:lnTo>
                    <a:pt x="1445" y="19"/>
                  </a:lnTo>
                  <a:lnTo>
                    <a:pt x="1430" y="13"/>
                  </a:lnTo>
                  <a:lnTo>
                    <a:pt x="1410" y="7"/>
                  </a:lnTo>
                  <a:lnTo>
                    <a:pt x="1386" y="2"/>
                  </a:lnTo>
                  <a:lnTo>
                    <a:pt x="1356" y="0"/>
                  </a:lnTo>
                  <a:lnTo>
                    <a:pt x="1322" y="0"/>
                  </a:lnTo>
                  <a:lnTo>
                    <a:pt x="1284" y="0"/>
                  </a:lnTo>
                  <a:lnTo>
                    <a:pt x="1243" y="3"/>
                  </a:lnTo>
                  <a:lnTo>
                    <a:pt x="1196" y="8"/>
                  </a:lnTo>
                  <a:lnTo>
                    <a:pt x="1146" y="14"/>
                  </a:lnTo>
                  <a:lnTo>
                    <a:pt x="1092" y="22"/>
                  </a:lnTo>
                  <a:lnTo>
                    <a:pt x="1034" y="31"/>
                  </a:lnTo>
                  <a:lnTo>
                    <a:pt x="973" y="43"/>
                  </a:lnTo>
                  <a:lnTo>
                    <a:pt x="909" y="55"/>
                  </a:lnTo>
                  <a:lnTo>
                    <a:pt x="842" y="69"/>
                  </a:lnTo>
                  <a:lnTo>
                    <a:pt x="771" y="85"/>
                  </a:lnTo>
                  <a:lnTo>
                    <a:pt x="698" y="104"/>
                  </a:lnTo>
                  <a:lnTo>
                    <a:pt x="624" y="122"/>
                  </a:lnTo>
                  <a:lnTo>
                    <a:pt x="554" y="142"/>
                  </a:lnTo>
                  <a:lnTo>
                    <a:pt x="487" y="161"/>
                  </a:lnTo>
                  <a:lnTo>
                    <a:pt x="423" y="181"/>
                  </a:lnTo>
                  <a:lnTo>
                    <a:pt x="363" y="200"/>
                  </a:lnTo>
                  <a:lnTo>
                    <a:pt x="308" y="219"/>
                  </a:lnTo>
                  <a:lnTo>
                    <a:pt x="255" y="238"/>
                  </a:lnTo>
                  <a:lnTo>
                    <a:pt x="208" y="257"/>
                  </a:lnTo>
                  <a:lnTo>
                    <a:pt x="164" y="275"/>
                  </a:lnTo>
                  <a:lnTo>
                    <a:pt x="126" y="293"/>
                  </a:lnTo>
                  <a:lnTo>
                    <a:pt x="91" y="310"/>
                  </a:lnTo>
                  <a:lnTo>
                    <a:pt x="63" y="327"/>
                  </a:lnTo>
                  <a:lnTo>
                    <a:pt x="38" y="342"/>
                  </a:lnTo>
                  <a:lnTo>
                    <a:pt x="20" y="357"/>
                  </a:lnTo>
                  <a:lnTo>
                    <a:pt x="7" y="371"/>
                  </a:lnTo>
                  <a:lnTo>
                    <a:pt x="0" y="384"/>
                  </a:lnTo>
                  <a:lnTo>
                    <a:pt x="2" y="388"/>
                  </a:lnTo>
                  <a:lnTo>
                    <a:pt x="6" y="393"/>
                  </a:lnTo>
                  <a:lnTo>
                    <a:pt x="13" y="396"/>
                  </a:lnTo>
                  <a:lnTo>
                    <a:pt x="22" y="400"/>
                  </a:lnTo>
                  <a:close/>
                </a:path>
              </a:pathLst>
            </a:custGeom>
            <a:solidFill>
              <a:srgbClr val="000000"/>
            </a:solidFill>
            <a:ln w="9525">
              <a:noFill/>
              <a:round/>
              <a:headEnd/>
              <a:tailEnd/>
            </a:ln>
          </p:spPr>
          <p:txBody>
            <a:bodyPr/>
            <a:lstStyle/>
            <a:p>
              <a:endParaRPr lang="fr-FR"/>
            </a:p>
          </p:txBody>
        </p:sp>
        <p:sp>
          <p:nvSpPr>
            <p:cNvPr id="655419" name="Freeform 59"/>
            <p:cNvSpPr>
              <a:spLocks/>
            </p:cNvSpPr>
            <p:nvPr/>
          </p:nvSpPr>
          <p:spPr bwMode="auto">
            <a:xfrm>
              <a:off x="3024" y="3961"/>
              <a:ext cx="572" cy="171"/>
            </a:xfrm>
            <a:custGeom>
              <a:avLst/>
              <a:gdLst/>
              <a:ahLst/>
              <a:cxnLst>
                <a:cxn ang="0">
                  <a:pos x="1109" y="7"/>
                </a:cxn>
                <a:cxn ang="0">
                  <a:pos x="1093" y="20"/>
                </a:cxn>
                <a:cxn ang="0">
                  <a:pos x="1071" y="37"/>
                </a:cxn>
                <a:cxn ang="0">
                  <a:pos x="1043" y="53"/>
                </a:cxn>
                <a:cxn ang="0">
                  <a:pos x="1011" y="69"/>
                </a:cxn>
                <a:cxn ang="0">
                  <a:pos x="974" y="86"/>
                </a:cxn>
                <a:cxn ang="0">
                  <a:pos x="934" y="103"/>
                </a:cxn>
                <a:cxn ang="0">
                  <a:pos x="889" y="121"/>
                </a:cxn>
                <a:cxn ang="0">
                  <a:pos x="853" y="134"/>
                </a:cxn>
                <a:cxn ang="0">
                  <a:pos x="823" y="145"/>
                </a:cxn>
                <a:cxn ang="0">
                  <a:pos x="791" y="156"/>
                </a:cxn>
                <a:cxn ang="0">
                  <a:pos x="760" y="167"/>
                </a:cxn>
                <a:cxn ang="0">
                  <a:pos x="738" y="174"/>
                </a:cxn>
                <a:cxn ang="0">
                  <a:pos x="719" y="179"/>
                </a:cxn>
                <a:cxn ang="0">
                  <a:pos x="699" y="184"/>
                </a:cxn>
                <a:cxn ang="0">
                  <a:pos x="680" y="190"/>
                </a:cxn>
                <a:cxn ang="0">
                  <a:pos x="660" y="196"/>
                </a:cxn>
                <a:cxn ang="0">
                  <a:pos x="637" y="201"/>
                </a:cxn>
                <a:cxn ang="0">
                  <a:pos x="614" y="207"/>
                </a:cxn>
                <a:cxn ang="0">
                  <a:pos x="591" y="213"/>
                </a:cxn>
                <a:cxn ang="0">
                  <a:pos x="531" y="228"/>
                </a:cxn>
                <a:cxn ang="0">
                  <a:pos x="437" y="250"/>
                </a:cxn>
                <a:cxn ang="0">
                  <a:pos x="347" y="266"/>
                </a:cxn>
                <a:cxn ang="0">
                  <a:pos x="265" y="279"/>
                </a:cxn>
                <a:cxn ang="0">
                  <a:pos x="190" y="288"/>
                </a:cxn>
                <a:cxn ang="0">
                  <a:pos x="126" y="291"/>
                </a:cxn>
                <a:cxn ang="0">
                  <a:pos x="70" y="291"/>
                </a:cxn>
                <a:cxn ang="0">
                  <a:pos x="28" y="287"/>
                </a:cxn>
                <a:cxn ang="0">
                  <a:pos x="6" y="290"/>
                </a:cxn>
                <a:cxn ang="0">
                  <a:pos x="0" y="304"/>
                </a:cxn>
                <a:cxn ang="0">
                  <a:pos x="7" y="319"/>
                </a:cxn>
                <a:cxn ang="0">
                  <a:pos x="35" y="333"/>
                </a:cxn>
                <a:cxn ang="0">
                  <a:pos x="82" y="340"/>
                </a:cxn>
                <a:cxn ang="0">
                  <a:pos x="148" y="341"/>
                </a:cxn>
                <a:cxn ang="0">
                  <a:pos x="228" y="335"/>
                </a:cxn>
                <a:cxn ang="0">
                  <a:pos x="323" y="322"/>
                </a:cxn>
                <a:cxn ang="0">
                  <a:pos x="427" y="304"/>
                </a:cxn>
                <a:cxn ang="0">
                  <a:pos x="538" y="280"/>
                </a:cxn>
                <a:cxn ang="0">
                  <a:pos x="614" y="261"/>
                </a:cxn>
                <a:cxn ang="0">
                  <a:pos x="650" y="252"/>
                </a:cxn>
                <a:cxn ang="0">
                  <a:pos x="684" y="243"/>
                </a:cxn>
                <a:cxn ang="0">
                  <a:pos x="717" y="234"/>
                </a:cxn>
                <a:cxn ang="0">
                  <a:pos x="745" y="226"/>
                </a:cxn>
                <a:cxn ang="0">
                  <a:pos x="769" y="219"/>
                </a:cxn>
                <a:cxn ang="0">
                  <a:pos x="794" y="212"/>
                </a:cxn>
                <a:cxn ang="0">
                  <a:pos x="817" y="205"/>
                </a:cxn>
                <a:cxn ang="0">
                  <a:pos x="836" y="198"/>
                </a:cxn>
                <a:cxn ang="0">
                  <a:pos x="855" y="191"/>
                </a:cxn>
                <a:cxn ang="0">
                  <a:pos x="877" y="182"/>
                </a:cxn>
                <a:cxn ang="0">
                  <a:pos x="897" y="175"/>
                </a:cxn>
                <a:cxn ang="0">
                  <a:pos x="932" y="161"/>
                </a:cxn>
                <a:cxn ang="0">
                  <a:pos x="984" y="139"/>
                </a:cxn>
                <a:cxn ang="0">
                  <a:pos x="1029" y="118"/>
                </a:cxn>
                <a:cxn ang="0">
                  <a:pos x="1068" y="98"/>
                </a:cxn>
                <a:cxn ang="0">
                  <a:pos x="1100" y="79"/>
                </a:cxn>
                <a:cxn ang="0">
                  <a:pos x="1124" y="61"/>
                </a:cxn>
                <a:cxn ang="0">
                  <a:pos x="1139" y="43"/>
                </a:cxn>
                <a:cxn ang="0">
                  <a:pos x="1145" y="28"/>
                </a:cxn>
                <a:cxn ang="0">
                  <a:pos x="1141" y="15"/>
                </a:cxn>
                <a:cxn ang="0">
                  <a:pos x="1127" y="4"/>
                </a:cxn>
              </a:cxnLst>
              <a:rect l="0" t="0" r="r" b="b"/>
              <a:pathLst>
                <a:path w="1145" h="341">
                  <a:moveTo>
                    <a:pt x="1116" y="0"/>
                  </a:moveTo>
                  <a:lnTo>
                    <a:pt x="1109" y="7"/>
                  </a:lnTo>
                  <a:lnTo>
                    <a:pt x="1102" y="13"/>
                  </a:lnTo>
                  <a:lnTo>
                    <a:pt x="1093" y="20"/>
                  </a:lnTo>
                  <a:lnTo>
                    <a:pt x="1082" y="28"/>
                  </a:lnTo>
                  <a:lnTo>
                    <a:pt x="1071" y="37"/>
                  </a:lnTo>
                  <a:lnTo>
                    <a:pt x="1057" y="45"/>
                  </a:lnTo>
                  <a:lnTo>
                    <a:pt x="1043" y="53"/>
                  </a:lnTo>
                  <a:lnTo>
                    <a:pt x="1027" y="61"/>
                  </a:lnTo>
                  <a:lnTo>
                    <a:pt x="1011" y="69"/>
                  </a:lnTo>
                  <a:lnTo>
                    <a:pt x="994" y="77"/>
                  </a:lnTo>
                  <a:lnTo>
                    <a:pt x="974" y="86"/>
                  </a:lnTo>
                  <a:lnTo>
                    <a:pt x="954" y="94"/>
                  </a:lnTo>
                  <a:lnTo>
                    <a:pt x="934" y="103"/>
                  </a:lnTo>
                  <a:lnTo>
                    <a:pt x="912" y="113"/>
                  </a:lnTo>
                  <a:lnTo>
                    <a:pt x="889" y="121"/>
                  </a:lnTo>
                  <a:lnTo>
                    <a:pt x="866" y="130"/>
                  </a:lnTo>
                  <a:lnTo>
                    <a:pt x="853" y="134"/>
                  </a:lnTo>
                  <a:lnTo>
                    <a:pt x="838" y="139"/>
                  </a:lnTo>
                  <a:lnTo>
                    <a:pt x="823" y="145"/>
                  </a:lnTo>
                  <a:lnTo>
                    <a:pt x="807" y="151"/>
                  </a:lnTo>
                  <a:lnTo>
                    <a:pt x="791" y="156"/>
                  </a:lnTo>
                  <a:lnTo>
                    <a:pt x="776" y="162"/>
                  </a:lnTo>
                  <a:lnTo>
                    <a:pt x="760" y="167"/>
                  </a:lnTo>
                  <a:lnTo>
                    <a:pt x="746" y="171"/>
                  </a:lnTo>
                  <a:lnTo>
                    <a:pt x="738" y="174"/>
                  </a:lnTo>
                  <a:lnTo>
                    <a:pt x="728" y="176"/>
                  </a:lnTo>
                  <a:lnTo>
                    <a:pt x="719" y="179"/>
                  </a:lnTo>
                  <a:lnTo>
                    <a:pt x="709" y="182"/>
                  </a:lnTo>
                  <a:lnTo>
                    <a:pt x="699" y="184"/>
                  </a:lnTo>
                  <a:lnTo>
                    <a:pt x="689" y="188"/>
                  </a:lnTo>
                  <a:lnTo>
                    <a:pt x="680" y="190"/>
                  </a:lnTo>
                  <a:lnTo>
                    <a:pt x="672" y="192"/>
                  </a:lnTo>
                  <a:lnTo>
                    <a:pt x="660" y="196"/>
                  </a:lnTo>
                  <a:lnTo>
                    <a:pt x="649" y="198"/>
                  </a:lnTo>
                  <a:lnTo>
                    <a:pt x="637" y="201"/>
                  </a:lnTo>
                  <a:lnTo>
                    <a:pt x="626" y="204"/>
                  </a:lnTo>
                  <a:lnTo>
                    <a:pt x="614" y="207"/>
                  </a:lnTo>
                  <a:lnTo>
                    <a:pt x="603" y="211"/>
                  </a:lnTo>
                  <a:lnTo>
                    <a:pt x="591" y="213"/>
                  </a:lnTo>
                  <a:lnTo>
                    <a:pt x="580" y="216"/>
                  </a:lnTo>
                  <a:lnTo>
                    <a:pt x="531" y="228"/>
                  </a:lnTo>
                  <a:lnTo>
                    <a:pt x="483" y="239"/>
                  </a:lnTo>
                  <a:lnTo>
                    <a:pt x="437" y="250"/>
                  </a:lnTo>
                  <a:lnTo>
                    <a:pt x="391" y="258"/>
                  </a:lnTo>
                  <a:lnTo>
                    <a:pt x="347" y="266"/>
                  </a:lnTo>
                  <a:lnTo>
                    <a:pt x="306" y="273"/>
                  </a:lnTo>
                  <a:lnTo>
                    <a:pt x="265" y="279"/>
                  </a:lnTo>
                  <a:lnTo>
                    <a:pt x="227" y="283"/>
                  </a:lnTo>
                  <a:lnTo>
                    <a:pt x="190" y="288"/>
                  </a:lnTo>
                  <a:lnTo>
                    <a:pt x="157" y="290"/>
                  </a:lnTo>
                  <a:lnTo>
                    <a:pt x="126" y="291"/>
                  </a:lnTo>
                  <a:lnTo>
                    <a:pt x="97" y="292"/>
                  </a:lnTo>
                  <a:lnTo>
                    <a:pt x="70" y="291"/>
                  </a:lnTo>
                  <a:lnTo>
                    <a:pt x="47" y="289"/>
                  </a:lnTo>
                  <a:lnTo>
                    <a:pt x="28" y="287"/>
                  </a:lnTo>
                  <a:lnTo>
                    <a:pt x="12" y="282"/>
                  </a:lnTo>
                  <a:lnTo>
                    <a:pt x="6" y="290"/>
                  </a:lnTo>
                  <a:lnTo>
                    <a:pt x="2" y="297"/>
                  </a:lnTo>
                  <a:lnTo>
                    <a:pt x="0" y="304"/>
                  </a:lnTo>
                  <a:lnTo>
                    <a:pt x="1" y="310"/>
                  </a:lnTo>
                  <a:lnTo>
                    <a:pt x="7" y="319"/>
                  </a:lnTo>
                  <a:lnTo>
                    <a:pt x="17" y="327"/>
                  </a:lnTo>
                  <a:lnTo>
                    <a:pt x="35" y="333"/>
                  </a:lnTo>
                  <a:lnTo>
                    <a:pt x="55" y="337"/>
                  </a:lnTo>
                  <a:lnTo>
                    <a:pt x="82" y="340"/>
                  </a:lnTo>
                  <a:lnTo>
                    <a:pt x="113" y="341"/>
                  </a:lnTo>
                  <a:lnTo>
                    <a:pt x="148" y="341"/>
                  </a:lnTo>
                  <a:lnTo>
                    <a:pt x="187" y="338"/>
                  </a:lnTo>
                  <a:lnTo>
                    <a:pt x="228" y="335"/>
                  </a:lnTo>
                  <a:lnTo>
                    <a:pt x="274" y="329"/>
                  </a:lnTo>
                  <a:lnTo>
                    <a:pt x="323" y="322"/>
                  </a:lnTo>
                  <a:lnTo>
                    <a:pt x="374" y="314"/>
                  </a:lnTo>
                  <a:lnTo>
                    <a:pt x="427" y="304"/>
                  </a:lnTo>
                  <a:lnTo>
                    <a:pt x="482" y="292"/>
                  </a:lnTo>
                  <a:lnTo>
                    <a:pt x="538" y="280"/>
                  </a:lnTo>
                  <a:lnTo>
                    <a:pt x="597" y="266"/>
                  </a:lnTo>
                  <a:lnTo>
                    <a:pt x="614" y="261"/>
                  </a:lnTo>
                  <a:lnTo>
                    <a:pt x="633" y="257"/>
                  </a:lnTo>
                  <a:lnTo>
                    <a:pt x="650" y="252"/>
                  </a:lnTo>
                  <a:lnTo>
                    <a:pt x="667" y="247"/>
                  </a:lnTo>
                  <a:lnTo>
                    <a:pt x="684" y="243"/>
                  </a:lnTo>
                  <a:lnTo>
                    <a:pt x="701" y="238"/>
                  </a:lnTo>
                  <a:lnTo>
                    <a:pt x="717" y="234"/>
                  </a:lnTo>
                  <a:lnTo>
                    <a:pt x="733" y="229"/>
                  </a:lnTo>
                  <a:lnTo>
                    <a:pt x="745" y="226"/>
                  </a:lnTo>
                  <a:lnTo>
                    <a:pt x="756" y="222"/>
                  </a:lnTo>
                  <a:lnTo>
                    <a:pt x="769" y="219"/>
                  </a:lnTo>
                  <a:lnTo>
                    <a:pt x="781" y="215"/>
                  </a:lnTo>
                  <a:lnTo>
                    <a:pt x="794" y="212"/>
                  </a:lnTo>
                  <a:lnTo>
                    <a:pt x="806" y="208"/>
                  </a:lnTo>
                  <a:lnTo>
                    <a:pt x="817" y="205"/>
                  </a:lnTo>
                  <a:lnTo>
                    <a:pt x="828" y="201"/>
                  </a:lnTo>
                  <a:lnTo>
                    <a:pt x="836" y="198"/>
                  </a:lnTo>
                  <a:lnTo>
                    <a:pt x="845" y="194"/>
                  </a:lnTo>
                  <a:lnTo>
                    <a:pt x="855" y="191"/>
                  </a:lnTo>
                  <a:lnTo>
                    <a:pt x="867" y="186"/>
                  </a:lnTo>
                  <a:lnTo>
                    <a:pt x="877" y="182"/>
                  </a:lnTo>
                  <a:lnTo>
                    <a:pt x="888" y="178"/>
                  </a:lnTo>
                  <a:lnTo>
                    <a:pt x="897" y="175"/>
                  </a:lnTo>
                  <a:lnTo>
                    <a:pt x="905" y="171"/>
                  </a:lnTo>
                  <a:lnTo>
                    <a:pt x="932" y="161"/>
                  </a:lnTo>
                  <a:lnTo>
                    <a:pt x="959" y="149"/>
                  </a:lnTo>
                  <a:lnTo>
                    <a:pt x="984" y="139"/>
                  </a:lnTo>
                  <a:lnTo>
                    <a:pt x="1007" y="129"/>
                  </a:lnTo>
                  <a:lnTo>
                    <a:pt x="1029" y="118"/>
                  </a:lnTo>
                  <a:lnTo>
                    <a:pt x="1050" y="108"/>
                  </a:lnTo>
                  <a:lnTo>
                    <a:pt x="1068" y="98"/>
                  </a:lnTo>
                  <a:lnTo>
                    <a:pt x="1086" y="88"/>
                  </a:lnTo>
                  <a:lnTo>
                    <a:pt x="1100" y="79"/>
                  </a:lnTo>
                  <a:lnTo>
                    <a:pt x="1113" y="70"/>
                  </a:lnTo>
                  <a:lnTo>
                    <a:pt x="1124" y="61"/>
                  </a:lnTo>
                  <a:lnTo>
                    <a:pt x="1132" y="52"/>
                  </a:lnTo>
                  <a:lnTo>
                    <a:pt x="1139" y="43"/>
                  </a:lnTo>
                  <a:lnTo>
                    <a:pt x="1143" y="35"/>
                  </a:lnTo>
                  <a:lnTo>
                    <a:pt x="1145" y="28"/>
                  </a:lnTo>
                  <a:lnTo>
                    <a:pt x="1145" y="22"/>
                  </a:lnTo>
                  <a:lnTo>
                    <a:pt x="1141" y="15"/>
                  </a:lnTo>
                  <a:lnTo>
                    <a:pt x="1135" y="9"/>
                  </a:lnTo>
                  <a:lnTo>
                    <a:pt x="1127" y="4"/>
                  </a:lnTo>
                  <a:lnTo>
                    <a:pt x="1116" y="0"/>
                  </a:lnTo>
                  <a:close/>
                </a:path>
              </a:pathLst>
            </a:custGeom>
            <a:solidFill>
              <a:srgbClr val="000000"/>
            </a:solidFill>
            <a:ln w="9525">
              <a:noFill/>
              <a:round/>
              <a:headEnd/>
              <a:tailEnd/>
            </a:ln>
          </p:spPr>
          <p:txBody>
            <a:bodyPr/>
            <a:lstStyle/>
            <a:p>
              <a:endParaRPr lang="fr-FR"/>
            </a:p>
          </p:txBody>
        </p:sp>
        <p:sp>
          <p:nvSpPr>
            <p:cNvPr id="655420" name="Freeform 60"/>
            <p:cNvSpPr>
              <a:spLocks/>
            </p:cNvSpPr>
            <p:nvPr/>
          </p:nvSpPr>
          <p:spPr bwMode="auto">
            <a:xfrm>
              <a:off x="2777" y="3306"/>
              <a:ext cx="896" cy="780"/>
            </a:xfrm>
            <a:custGeom>
              <a:avLst/>
              <a:gdLst/>
              <a:ahLst/>
              <a:cxnLst>
                <a:cxn ang="0">
                  <a:pos x="1760" y="759"/>
                </a:cxn>
                <a:cxn ang="0">
                  <a:pos x="1689" y="694"/>
                </a:cxn>
                <a:cxn ang="0">
                  <a:pos x="1526" y="555"/>
                </a:cxn>
                <a:cxn ang="0">
                  <a:pos x="1459" y="396"/>
                </a:cxn>
                <a:cxn ang="0">
                  <a:pos x="1414" y="460"/>
                </a:cxn>
                <a:cxn ang="0">
                  <a:pos x="1375" y="399"/>
                </a:cxn>
                <a:cxn ang="0">
                  <a:pos x="1506" y="326"/>
                </a:cxn>
                <a:cxn ang="0">
                  <a:pos x="1481" y="22"/>
                </a:cxn>
                <a:cxn ang="0">
                  <a:pos x="1444" y="1"/>
                </a:cxn>
                <a:cxn ang="0">
                  <a:pos x="1444" y="127"/>
                </a:cxn>
                <a:cxn ang="0">
                  <a:pos x="1463" y="295"/>
                </a:cxn>
                <a:cxn ang="0">
                  <a:pos x="1308" y="370"/>
                </a:cxn>
                <a:cxn ang="0">
                  <a:pos x="1256" y="326"/>
                </a:cxn>
                <a:cxn ang="0">
                  <a:pos x="1208" y="190"/>
                </a:cxn>
                <a:cxn ang="0">
                  <a:pos x="1036" y="234"/>
                </a:cxn>
                <a:cxn ang="0">
                  <a:pos x="1074" y="386"/>
                </a:cxn>
                <a:cxn ang="0">
                  <a:pos x="1171" y="374"/>
                </a:cxn>
                <a:cxn ang="0">
                  <a:pos x="1087" y="354"/>
                </a:cxn>
                <a:cxn ang="0">
                  <a:pos x="1064" y="247"/>
                </a:cxn>
                <a:cxn ang="0">
                  <a:pos x="1187" y="216"/>
                </a:cxn>
                <a:cxn ang="0">
                  <a:pos x="1226" y="301"/>
                </a:cxn>
                <a:cxn ang="0">
                  <a:pos x="1213" y="268"/>
                </a:cxn>
                <a:cxn ang="0">
                  <a:pos x="1128" y="224"/>
                </a:cxn>
                <a:cxn ang="0">
                  <a:pos x="1073" y="303"/>
                </a:cxn>
                <a:cxn ang="0">
                  <a:pos x="1162" y="346"/>
                </a:cxn>
                <a:cxn ang="0">
                  <a:pos x="1069" y="458"/>
                </a:cxn>
                <a:cxn ang="0">
                  <a:pos x="857" y="520"/>
                </a:cxn>
                <a:cxn ang="0">
                  <a:pos x="464" y="600"/>
                </a:cxn>
                <a:cxn ang="0">
                  <a:pos x="167" y="621"/>
                </a:cxn>
                <a:cxn ang="0">
                  <a:pos x="55" y="366"/>
                </a:cxn>
                <a:cxn ang="0">
                  <a:pos x="4" y="368"/>
                </a:cxn>
                <a:cxn ang="0">
                  <a:pos x="85" y="658"/>
                </a:cxn>
                <a:cxn ang="0">
                  <a:pos x="439" y="1460"/>
                </a:cxn>
                <a:cxn ang="0">
                  <a:pos x="502" y="1558"/>
                </a:cxn>
                <a:cxn ang="0">
                  <a:pos x="263" y="676"/>
                </a:cxn>
                <a:cxn ang="0">
                  <a:pos x="538" y="646"/>
                </a:cxn>
                <a:cxn ang="0">
                  <a:pos x="870" y="575"/>
                </a:cxn>
                <a:cxn ang="0">
                  <a:pos x="1105" y="504"/>
                </a:cxn>
                <a:cxn ang="0">
                  <a:pos x="1437" y="575"/>
                </a:cxn>
                <a:cxn ang="0">
                  <a:pos x="1579" y="1304"/>
                </a:cxn>
                <a:cxn ang="0">
                  <a:pos x="1657" y="757"/>
                </a:cxn>
                <a:cxn ang="0">
                  <a:pos x="1706" y="830"/>
                </a:cxn>
                <a:cxn ang="0">
                  <a:pos x="1667" y="850"/>
                </a:cxn>
                <a:cxn ang="0">
                  <a:pos x="1605" y="843"/>
                </a:cxn>
                <a:cxn ang="0">
                  <a:pos x="1556" y="838"/>
                </a:cxn>
                <a:cxn ang="0">
                  <a:pos x="1616" y="875"/>
                </a:cxn>
                <a:cxn ang="0">
                  <a:pos x="1716" y="861"/>
                </a:cxn>
                <a:cxn ang="0">
                  <a:pos x="1696" y="757"/>
                </a:cxn>
                <a:cxn ang="0">
                  <a:pos x="1142" y="313"/>
                </a:cxn>
                <a:cxn ang="0">
                  <a:pos x="1111" y="322"/>
                </a:cxn>
                <a:cxn ang="0">
                  <a:pos x="1099" y="262"/>
                </a:cxn>
                <a:cxn ang="0">
                  <a:pos x="1170" y="245"/>
                </a:cxn>
                <a:cxn ang="0">
                  <a:pos x="1180" y="280"/>
                </a:cxn>
                <a:cxn ang="0">
                  <a:pos x="1261" y="366"/>
                </a:cxn>
                <a:cxn ang="0">
                  <a:pos x="1616" y="663"/>
                </a:cxn>
                <a:cxn ang="0">
                  <a:pos x="1730" y="765"/>
                </a:cxn>
                <a:cxn ang="0">
                  <a:pos x="1763" y="833"/>
                </a:cxn>
                <a:cxn ang="0">
                  <a:pos x="1704" y="906"/>
                </a:cxn>
                <a:cxn ang="0">
                  <a:pos x="1613" y="916"/>
                </a:cxn>
                <a:cxn ang="0">
                  <a:pos x="1583" y="929"/>
                </a:cxn>
                <a:cxn ang="0">
                  <a:pos x="1653" y="946"/>
                </a:cxn>
                <a:cxn ang="0">
                  <a:pos x="1769" y="891"/>
                </a:cxn>
              </a:cxnLst>
              <a:rect l="0" t="0" r="r" b="b"/>
              <a:pathLst>
                <a:path w="1792" h="1560">
                  <a:moveTo>
                    <a:pt x="1792" y="828"/>
                  </a:moveTo>
                  <a:lnTo>
                    <a:pt x="1791" y="816"/>
                  </a:lnTo>
                  <a:lnTo>
                    <a:pt x="1787" y="806"/>
                  </a:lnTo>
                  <a:lnTo>
                    <a:pt x="1784" y="794"/>
                  </a:lnTo>
                  <a:lnTo>
                    <a:pt x="1779" y="785"/>
                  </a:lnTo>
                  <a:lnTo>
                    <a:pt x="1772" y="776"/>
                  </a:lnTo>
                  <a:lnTo>
                    <a:pt x="1767" y="767"/>
                  </a:lnTo>
                  <a:lnTo>
                    <a:pt x="1760" y="759"/>
                  </a:lnTo>
                  <a:lnTo>
                    <a:pt x="1752" y="751"/>
                  </a:lnTo>
                  <a:lnTo>
                    <a:pt x="1749" y="748"/>
                  </a:lnTo>
                  <a:lnTo>
                    <a:pt x="1745" y="744"/>
                  </a:lnTo>
                  <a:lnTo>
                    <a:pt x="1738" y="737"/>
                  </a:lnTo>
                  <a:lnTo>
                    <a:pt x="1729" y="729"/>
                  </a:lnTo>
                  <a:lnTo>
                    <a:pt x="1717" y="718"/>
                  </a:lnTo>
                  <a:lnTo>
                    <a:pt x="1704" y="707"/>
                  </a:lnTo>
                  <a:lnTo>
                    <a:pt x="1689" y="694"/>
                  </a:lnTo>
                  <a:lnTo>
                    <a:pt x="1672" y="680"/>
                  </a:lnTo>
                  <a:lnTo>
                    <a:pt x="1655" y="664"/>
                  </a:lnTo>
                  <a:lnTo>
                    <a:pt x="1635" y="648"/>
                  </a:lnTo>
                  <a:lnTo>
                    <a:pt x="1616" y="631"/>
                  </a:lnTo>
                  <a:lnTo>
                    <a:pt x="1594" y="612"/>
                  </a:lnTo>
                  <a:lnTo>
                    <a:pt x="1572" y="594"/>
                  </a:lnTo>
                  <a:lnTo>
                    <a:pt x="1549" y="574"/>
                  </a:lnTo>
                  <a:lnTo>
                    <a:pt x="1526" y="555"/>
                  </a:lnTo>
                  <a:lnTo>
                    <a:pt x="1503" y="535"/>
                  </a:lnTo>
                  <a:lnTo>
                    <a:pt x="1483" y="421"/>
                  </a:lnTo>
                  <a:lnTo>
                    <a:pt x="1482" y="415"/>
                  </a:lnTo>
                  <a:lnTo>
                    <a:pt x="1478" y="409"/>
                  </a:lnTo>
                  <a:lnTo>
                    <a:pt x="1475" y="405"/>
                  </a:lnTo>
                  <a:lnTo>
                    <a:pt x="1470" y="400"/>
                  </a:lnTo>
                  <a:lnTo>
                    <a:pt x="1465" y="397"/>
                  </a:lnTo>
                  <a:lnTo>
                    <a:pt x="1459" y="396"/>
                  </a:lnTo>
                  <a:lnTo>
                    <a:pt x="1452" y="394"/>
                  </a:lnTo>
                  <a:lnTo>
                    <a:pt x="1445" y="394"/>
                  </a:lnTo>
                  <a:lnTo>
                    <a:pt x="1432" y="399"/>
                  </a:lnTo>
                  <a:lnTo>
                    <a:pt x="1423" y="407"/>
                  </a:lnTo>
                  <a:lnTo>
                    <a:pt x="1417" y="419"/>
                  </a:lnTo>
                  <a:lnTo>
                    <a:pt x="1417" y="431"/>
                  </a:lnTo>
                  <a:lnTo>
                    <a:pt x="1423" y="467"/>
                  </a:lnTo>
                  <a:lnTo>
                    <a:pt x="1414" y="460"/>
                  </a:lnTo>
                  <a:lnTo>
                    <a:pt x="1405" y="452"/>
                  </a:lnTo>
                  <a:lnTo>
                    <a:pt x="1395" y="445"/>
                  </a:lnTo>
                  <a:lnTo>
                    <a:pt x="1387" y="437"/>
                  </a:lnTo>
                  <a:lnTo>
                    <a:pt x="1378" y="430"/>
                  </a:lnTo>
                  <a:lnTo>
                    <a:pt x="1370" y="422"/>
                  </a:lnTo>
                  <a:lnTo>
                    <a:pt x="1361" y="415"/>
                  </a:lnTo>
                  <a:lnTo>
                    <a:pt x="1353" y="408"/>
                  </a:lnTo>
                  <a:lnTo>
                    <a:pt x="1375" y="399"/>
                  </a:lnTo>
                  <a:lnTo>
                    <a:pt x="1394" y="389"/>
                  </a:lnTo>
                  <a:lnTo>
                    <a:pt x="1414" y="379"/>
                  </a:lnTo>
                  <a:lnTo>
                    <a:pt x="1432" y="370"/>
                  </a:lnTo>
                  <a:lnTo>
                    <a:pt x="1450" y="362"/>
                  </a:lnTo>
                  <a:lnTo>
                    <a:pt x="1466" y="353"/>
                  </a:lnTo>
                  <a:lnTo>
                    <a:pt x="1481" y="344"/>
                  </a:lnTo>
                  <a:lnTo>
                    <a:pt x="1495" y="336"/>
                  </a:lnTo>
                  <a:lnTo>
                    <a:pt x="1506" y="326"/>
                  </a:lnTo>
                  <a:lnTo>
                    <a:pt x="1517" y="318"/>
                  </a:lnTo>
                  <a:lnTo>
                    <a:pt x="1525" y="309"/>
                  </a:lnTo>
                  <a:lnTo>
                    <a:pt x="1533" y="301"/>
                  </a:lnTo>
                  <a:lnTo>
                    <a:pt x="1537" y="292"/>
                  </a:lnTo>
                  <a:lnTo>
                    <a:pt x="1541" y="284"/>
                  </a:lnTo>
                  <a:lnTo>
                    <a:pt x="1542" y="275"/>
                  </a:lnTo>
                  <a:lnTo>
                    <a:pt x="1542" y="266"/>
                  </a:lnTo>
                  <a:lnTo>
                    <a:pt x="1481" y="22"/>
                  </a:lnTo>
                  <a:lnTo>
                    <a:pt x="1478" y="16"/>
                  </a:lnTo>
                  <a:lnTo>
                    <a:pt x="1476" y="12"/>
                  </a:lnTo>
                  <a:lnTo>
                    <a:pt x="1472" y="7"/>
                  </a:lnTo>
                  <a:lnTo>
                    <a:pt x="1467" y="4"/>
                  </a:lnTo>
                  <a:lnTo>
                    <a:pt x="1461" y="1"/>
                  </a:lnTo>
                  <a:lnTo>
                    <a:pt x="1455" y="0"/>
                  </a:lnTo>
                  <a:lnTo>
                    <a:pt x="1450" y="0"/>
                  </a:lnTo>
                  <a:lnTo>
                    <a:pt x="1444" y="1"/>
                  </a:lnTo>
                  <a:lnTo>
                    <a:pt x="1434" y="6"/>
                  </a:lnTo>
                  <a:lnTo>
                    <a:pt x="1425" y="14"/>
                  </a:lnTo>
                  <a:lnTo>
                    <a:pt x="1421" y="26"/>
                  </a:lnTo>
                  <a:lnTo>
                    <a:pt x="1421" y="37"/>
                  </a:lnTo>
                  <a:lnTo>
                    <a:pt x="1423" y="44"/>
                  </a:lnTo>
                  <a:lnTo>
                    <a:pt x="1428" y="64"/>
                  </a:lnTo>
                  <a:lnTo>
                    <a:pt x="1435" y="92"/>
                  </a:lnTo>
                  <a:lnTo>
                    <a:pt x="1444" y="127"/>
                  </a:lnTo>
                  <a:lnTo>
                    <a:pt x="1453" y="164"/>
                  </a:lnTo>
                  <a:lnTo>
                    <a:pt x="1463" y="202"/>
                  </a:lnTo>
                  <a:lnTo>
                    <a:pt x="1472" y="235"/>
                  </a:lnTo>
                  <a:lnTo>
                    <a:pt x="1478" y="262"/>
                  </a:lnTo>
                  <a:lnTo>
                    <a:pt x="1478" y="272"/>
                  </a:lnTo>
                  <a:lnTo>
                    <a:pt x="1475" y="283"/>
                  </a:lnTo>
                  <a:lnTo>
                    <a:pt x="1469" y="291"/>
                  </a:lnTo>
                  <a:lnTo>
                    <a:pt x="1463" y="295"/>
                  </a:lnTo>
                  <a:lnTo>
                    <a:pt x="1449" y="304"/>
                  </a:lnTo>
                  <a:lnTo>
                    <a:pt x="1431" y="313"/>
                  </a:lnTo>
                  <a:lnTo>
                    <a:pt x="1414" y="322"/>
                  </a:lnTo>
                  <a:lnTo>
                    <a:pt x="1394" y="331"/>
                  </a:lnTo>
                  <a:lnTo>
                    <a:pt x="1375" y="341"/>
                  </a:lnTo>
                  <a:lnTo>
                    <a:pt x="1354" y="351"/>
                  </a:lnTo>
                  <a:lnTo>
                    <a:pt x="1331" y="360"/>
                  </a:lnTo>
                  <a:lnTo>
                    <a:pt x="1308" y="370"/>
                  </a:lnTo>
                  <a:lnTo>
                    <a:pt x="1301" y="364"/>
                  </a:lnTo>
                  <a:lnTo>
                    <a:pt x="1294" y="359"/>
                  </a:lnTo>
                  <a:lnTo>
                    <a:pt x="1287" y="353"/>
                  </a:lnTo>
                  <a:lnTo>
                    <a:pt x="1280" y="347"/>
                  </a:lnTo>
                  <a:lnTo>
                    <a:pt x="1273" y="341"/>
                  </a:lnTo>
                  <a:lnTo>
                    <a:pt x="1268" y="337"/>
                  </a:lnTo>
                  <a:lnTo>
                    <a:pt x="1262" y="331"/>
                  </a:lnTo>
                  <a:lnTo>
                    <a:pt x="1256" y="326"/>
                  </a:lnTo>
                  <a:lnTo>
                    <a:pt x="1262" y="310"/>
                  </a:lnTo>
                  <a:lnTo>
                    <a:pt x="1265" y="292"/>
                  </a:lnTo>
                  <a:lnTo>
                    <a:pt x="1265" y="273"/>
                  </a:lnTo>
                  <a:lnTo>
                    <a:pt x="1263" y="257"/>
                  </a:lnTo>
                  <a:lnTo>
                    <a:pt x="1255" y="236"/>
                  </a:lnTo>
                  <a:lnTo>
                    <a:pt x="1243" y="218"/>
                  </a:lnTo>
                  <a:lnTo>
                    <a:pt x="1227" y="203"/>
                  </a:lnTo>
                  <a:lnTo>
                    <a:pt x="1208" y="190"/>
                  </a:lnTo>
                  <a:lnTo>
                    <a:pt x="1187" y="182"/>
                  </a:lnTo>
                  <a:lnTo>
                    <a:pt x="1164" y="178"/>
                  </a:lnTo>
                  <a:lnTo>
                    <a:pt x="1140" y="177"/>
                  </a:lnTo>
                  <a:lnTo>
                    <a:pt x="1114" y="181"/>
                  </a:lnTo>
                  <a:lnTo>
                    <a:pt x="1090" y="189"/>
                  </a:lnTo>
                  <a:lnTo>
                    <a:pt x="1068" y="202"/>
                  </a:lnTo>
                  <a:lnTo>
                    <a:pt x="1050" y="217"/>
                  </a:lnTo>
                  <a:lnTo>
                    <a:pt x="1036" y="234"/>
                  </a:lnTo>
                  <a:lnTo>
                    <a:pt x="1024" y="254"/>
                  </a:lnTo>
                  <a:lnTo>
                    <a:pt x="1017" y="275"/>
                  </a:lnTo>
                  <a:lnTo>
                    <a:pt x="1015" y="298"/>
                  </a:lnTo>
                  <a:lnTo>
                    <a:pt x="1019" y="319"/>
                  </a:lnTo>
                  <a:lnTo>
                    <a:pt x="1027" y="340"/>
                  </a:lnTo>
                  <a:lnTo>
                    <a:pt x="1038" y="359"/>
                  </a:lnTo>
                  <a:lnTo>
                    <a:pt x="1054" y="374"/>
                  </a:lnTo>
                  <a:lnTo>
                    <a:pt x="1074" y="386"/>
                  </a:lnTo>
                  <a:lnTo>
                    <a:pt x="1095" y="394"/>
                  </a:lnTo>
                  <a:lnTo>
                    <a:pt x="1118" y="399"/>
                  </a:lnTo>
                  <a:lnTo>
                    <a:pt x="1142" y="400"/>
                  </a:lnTo>
                  <a:lnTo>
                    <a:pt x="1167" y="396"/>
                  </a:lnTo>
                  <a:lnTo>
                    <a:pt x="1172" y="392"/>
                  </a:lnTo>
                  <a:lnTo>
                    <a:pt x="1174" y="387"/>
                  </a:lnTo>
                  <a:lnTo>
                    <a:pt x="1173" y="381"/>
                  </a:lnTo>
                  <a:lnTo>
                    <a:pt x="1171" y="374"/>
                  </a:lnTo>
                  <a:lnTo>
                    <a:pt x="1166" y="369"/>
                  </a:lnTo>
                  <a:lnTo>
                    <a:pt x="1160" y="366"/>
                  </a:lnTo>
                  <a:lnTo>
                    <a:pt x="1156" y="363"/>
                  </a:lnTo>
                  <a:lnTo>
                    <a:pt x="1153" y="363"/>
                  </a:lnTo>
                  <a:lnTo>
                    <a:pt x="1134" y="366"/>
                  </a:lnTo>
                  <a:lnTo>
                    <a:pt x="1117" y="364"/>
                  </a:lnTo>
                  <a:lnTo>
                    <a:pt x="1100" y="361"/>
                  </a:lnTo>
                  <a:lnTo>
                    <a:pt x="1087" y="354"/>
                  </a:lnTo>
                  <a:lnTo>
                    <a:pt x="1075" y="346"/>
                  </a:lnTo>
                  <a:lnTo>
                    <a:pt x="1065" y="334"/>
                  </a:lnTo>
                  <a:lnTo>
                    <a:pt x="1057" y="322"/>
                  </a:lnTo>
                  <a:lnTo>
                    <a:pt x="1052" y="308"/>
                  </a:lnTo>
                  <a:lnTo>
                    <a:pt x="1050" y="292"/>
                  </a:lnTo>
                  <a:lnTo>
                    <a:pt x="1052" y="277"/>
                  </a:lnTo>
                  <a:lnTo>
                    <a:pt x="1057" y="261"/>
                  </a:lnTo>
                  <a:lnTo>
                    <a:pt x="1064" y="247"/>
                  </a:lnTo>
                  <a:lnTo>
                    <a:pt x="1075" y="235"/>
                  </a:lnTo>
                  <a:lnTo>
                    <a:pt x="1088" y="224"/>
                  </a:lnTo>
                  <a:lnTo>
                    <a:pt x="1103" y="216"/>
                  </a:lnTo>
                  <a:lnTo>
                    <a:pt x="1120" y="210"/>
                  </a:lnTo>
                  <a:lnTo>
                    <a:pt x="1138" y="207"/>
                  </a:lnTo>
                  <a:lnTo>
                    <a:pt x="1156" y="207"/>
                  </a:lnTo>
                  <a:lnTo>
                    <a:pt x="1172" y="210"/>
                  </a:lnTo>
                  <a:lnTo>
                    <a:pt x="1187" y="216"/>
                  </a:lnTo>
                  <a:lnTo>
                    <a:pt x="1201" y="225"/>
                  </a:lnTo>
                  <a:lnTo>
                    <a:pt x="1212" y="235"/>
                  </a:lnTo>
                  <a:lnTo>
                    <a:pt x="1220" y="249"/>
                  </a:lnTo>
                  <a:lnTo>
                    <a:pt x="1226" y="264"/>
                  </a:lnTo>
                  <a:lnTo>
                    <a:pt x="1228" y="273"/>
                  </a:lnTo>
                  <a:lnTo>
                    <a:pt x="1228" y="283"/>
                  </a:lnTo>
                  <a:lnTo>
                    <a:pt x="1227" y="292"/>
                  </a:lnTo>
                  <a:lnTo>
                    <a:pt x="1226" y="301"/>
                  </a:lnTo>
                  <a:lnTo>
                    <a:pt x="1223" y="299"/>
                  </a:lnTo>
                  <a:lnTo>
                    <a:pt x="1219" y="295"/>
                  </a:lnTo>
                  <a:lnTo>
                    <a:pt x="1216" y="293"/>
                  </a:lnTo>
                  <a:lnTo>
                    <a:pt x="1213" y="291"/>
                  </a:lnTo>
                  <a:lnTo>
                    <a:pt x="1215" y="285"/>
                  </a:lnTo>
                  <a:lnTo>
                    <a:pt x="1215" y="279"/>
                  </a:lnTo>
                  <a:lnTo>
                    <a:pt x="1215" y="273"/>
                  </a:lnTo>
                  <a:lnTo>
                    <a:pt x="1213" y="268"/>
                  </a:lnTo>
                  <a:lnTo>
                    <a:pt x="1209" y="256"/>
                  </a:lnTo>
                  <a:lnTo>
                    <a:pt x="1202" y="246"/>
                  </a:lnTo>
                  <a:lnTo>
                    <a:pt x="1193" y="236"/>
                  </a:lnTo>
                  <a:lnTo>
                    <a:pt x="1181" y="230"/>
                  </a:lnTo>
                  <a:lnTo>
                    <a:pt x="1170" y="225"/>
                  </a:lnTo>
                  <a:lnTo>
                    <a:pt x="1156" y="221"/>
                  </a:lnTo>
                  <a:lnTo>
                    <a:pt x="1142" y="221"/>
                  </a:lnTo>
                  <a:lnTo>
                    <a:pt x="1128" y="224"/>
                  </a:lnTo>
                  <a:lnTo>
                    <a:pt x="1114" y="228"/>
                  </a:lnTo>
                  <a:lnTo>
                    <a:pt x="1102" y="235"/>
                  </a:lnTo>
                  <a:lnTo>
                    <a:pt x="1091" y="245"/>
                  </a:lnTo>
                  <a:lnTo>
                    <a:pt x="1082" y="255"/>
                  </a:lnTo>
                  <a:lnTo>
                    <a:pt x="1076" y="266"/>
                  </a:lnTo>
                  <a:lnTo>
                    <a:pt x="1072" y="278"/>
                  </a:lnTo>
                  <a:lnTo>
                    <a:pt x="1070" y="291"/>
                  </a:lnTo>
                  <a:lnTo>
                    <a:pt x="1073" y="303"/>
                  </a:lnTo>
                  <a:lnTo>
                    <a:pt x="1082" y="322"/>
                  </a:lnTo>
                  <a:lnTo>
                    <a:pt x="1094" y="333"/>
                  </a:lnTo>
                  <a:lnTo>
                    <a:pt x="1109" y="341"/>
                  </a:lnTo>
                  <a:lnTo>
                    <a:pt x="1124" y="346"/>
                  </a:lnTo>
                  <a:lnTo>
                    <a:pt x="1137" y="347"/>
                  </a:lnTo>
                  <a:lnTo>
                    <a:pt x="1150" y="347"/>
                  </a:lnTo>
                  <a:lnTo>
                    <a:pt x="1158" y="346"/>
                  </a:lnTo>
                  <a:lnTo>
                    <a:pt x="1162" y="346"/>
                  </a:lnTo>
                  <a:lnTo>
                    <a:pt x="1227" y="401"/>
                  </a:lnTo>
                  <a:lnTo>
                    <a:pt x="1206" y="409"/>
                  </a:lnTo>
                  <a:lnTo>
                    <a:pt x="1186" y="417"/>
                  </a:lnTo>
                  <a:lnTo>
                    <a:pt x="1164" y="425"/>
                  </a:lnTo>
                  <a:lnTo>
                    <a:pt x="1141" y="434"/>
                  </a:lnTo>
                  <a:lnTo>
                    <a:pt x="1118" y="442"/>
                  </a:lnTo>
                  <a:lnTo>
                    <a:pt x="1095" y="450"/>
                  </a:lnTo>
                  <a:lnTo>
                    <a:pt x="1069" y="458"/>
                  </a:lnTo>
                  <a:lnTo>
                    <a:pt x="1045" y="466"/>
                  </a:lnTo>
                  <a:lnTo>
                    <a:pt x="1020" y="474"/>
                  </a:lnTo>
                  <a:lnTo>
                    <a:pt x="993" y="482"/>
                  </a:lnTo>
                  <a:lnTo>
                    <a:pt x="967" y="490"/>
                  </a:lnTo>
                  <a:lnTo>
                    <a:pt x="940" y="497"/>
                  </a:lnTo>
                  <a:lnTo>
                    <a:pt x="914" y="505"/>
                  </a:lnTo>
                  <a:lnTo>
                    <a:pt x="886" y="512"/>
                  </a:lnTo>
                  <a:lnTo>
                    <a:pt x="857" y="520"/>
                  </a:lnTo>
                  <a:lnTo>
                    <a:pt x="830" y="527"/>
                  </a:lnTo>
                  <a:lnTo>
                    <a:pt x="773" y="541"/>
                  </a:lnTo>
                  <a:lnTo>
                    <a:pt x="719" y="553"/>
                  </a:lnTo>
                  <a:lnTo>
                    <a:pt x="665" y="565"/>
                  </a:lnTo>
                  <a:lnTo>
                    <a:pt x="613" y="575"/>
                  </a:lnTo>
                  <a:lnTo>
                    <a:pt x="561" y="585"/>
                  </a:lnTo>
                  <a:lnTo>
                    <a:pt x="512" y="593"/>
                  </a:lnTo>
                  <a:lnTo>
                    <a:pt x="464" y="600"/>
                  </a:lnTo>
                  <a:lnTo>
                    <a:pt x="419" y="606"/>
                  </a:lnTo>
                  <a:lnTo>
                    <a:pt x="376" y="611"/>
                  </a:lnTo>
                  <a:lnTo>
                    <a:pt x="334" y="616"/>
                  </a:lnTo>
                  <a:lnTo>
                    <a:pt x="295" y="618"/>
                  </a:lnTo>
                  <a:lnTo>
                    <a:pt x="259" y="620"/>
                  </a:lnTo>
                  <a:lnTo>
                    <a:pt x="226" y="623"/>
                  </a:lnTo>
                  <a:lnTo>
                    <a:pt x="195" y="623"/>
                  </a:lnTo>
                  <a:lnTo>
                    <a:pt x="167" y="621"/>
                  </a:lnTo>
                  <a:lnTo>
                    <a:pt x="143" y="620"/>
                  </a:lnTo>
                  <a:lnTo>
                    <a:pt x="132" y="617"/>
                  </a:lnTo>
                  <a:lnTo>
                    <a:pt x="124" y="609"/>
                  </a:lnTo>
                  <a:lnTo>
                    <a:pt x="119" y="601"/>
                  </a:lnTo>
                  <a:lnTo>
                    <a:pt x="116" y="597"/>
                  </a:lnTo>
                  <a:lnTo>
                    <a:pt x="60" y="376"/>
                  </a:lnTo>
                  <a:lnTo>
                    <a:pt x="57" y="370"/>
                  </a:lnTo>
                  <a:lnTo>
                    <a:pt x="55" y="366"/>
                  </a:lnTo>
                  <a:lnTo>
                    <a:pt x="52" y="361"/>
                  </a:lnTo>
                  <a:lnTo>
                    <a:pt x="47" y="357"/>
                  </a:lnTo>
                  <a:lnTo>
                    <a:pt x="41" y="355"/>
                  </a:lnTo>
                  <a:lnTo>
                    <a:pt x="36" y="354"/>
                  </a:lnTo>
                  <a:lnTo>
                    <a:pt x="30" y="354"/>
                  </a:lnTo>
                  <a:lnTo>
                    <a:pt x="24" y="355"/>
                  </a:lnTo>
                  <a:lnTo>
                    <a:pt x="13" y="360"/>
                  </a:lnTo>
                  <a:lnTo>
                    <a:pt x="4" y="368"/>
                  </a:lnTo>
                  <a:lnTo>
                    <a:pt x="0" y="379"/>
                  </a:lnTo>
                  <a:lnTo>
                    <a:pt x="1" y="391"/>
                  </a:lnTo>
                  <a:lnTo>
                    <a:pt x="62" y="635"/>
                  </a:lnTo>
                  <a:lnTo>
                    <a:pt x="64" y="641"/>
                  </a:lnTo>
                  <a:lnTo>
                    <a:pt x="69" y="646"/>
                  </a:lnTo>
                  <a:lnTo>
                    <a:pt x="74" y="650"/>
                  </a:lnTo>
                  <a:lnTo>
                    <a:pt x="78" y="654"/>
                  </a:lnTo>
                  <a:lnTo>
                    <a:pt x="85" y="658"/>
                  </a:lnTo>
                  <a:lnTo>
                    <a:pt x="97" y="663"/>
                  </a:lnTo>
                  <a:lnTo>
                    <a:pt x="110" y="668"/>
                  </a:lnTo>
                  <a:lnTo>
                    <a:pt x="125" y="672"/>
                  </a:lnTo>
                  <a:lnTo>
                    <a:pt x="140" y="676"/>
                  </a:lnTo>
                  <a:lnTo>
                    <a:pt x="153" y="678"/>
                  </a:lnTo>
                  <a:lnTo>
                    <a:pt x="161" y="680"/>
                  </a:lnTo>
                  <a:lnTo>
                    <a:pt x="165" y="681"/>
                  </a:lnTo>
                  <a:lnTo>
                    <a:pt x="439" y="1460"/>
                  </a:lnTo>
                  <a:lnTo>
                    <a:pt x="467" y="1538"/>
                  </a:lnTo>
                  <a:lnTo>
                    <a:pt x="469" y="1543"/>
                  </a:lnTo>
                  <a:lnTo>
                    <a:pt x="474" y="1549"/>
                  </a:lnTo>
                  <a:lnTo>
                    <a:pt x="478" y="1553"/>
                  </a:lnTo>
                  <a:lnTo>
                    <a:pt x="484" y="1556"/>
                  </a:lnTo>
                  <a:lnTo>
                    <a:pt x="490" y="1558"/>
                  </a:lnTo>
                  <a:lnTo>
                    <a:pt x="497" y="1560"/>
                  </a:lnTo>
                  <a:lnTo>
                    <a:pt x="502" y="1558"/>
                  </a:lnTo>
                  <a:lnTo>
                    <a:pt x="509" y="1557"/>
                  </a:lnTo>
                  <a:lnTo>
                    <a:pt x="521" y="1550"/>
                  </a:lnTo>
                  <a:lnTo>
                    <a:pt x="529" y="1541"/>
                  </a:lnTo>
                  <a:lnTo>
                    <a:pt x="531" y="1530"/>
                  </a:lnTo>
                  <a:lnTo>
                    <a:pt x="530" y="1517"/>
                  </a:lnTo>
                  <a:lnTo>
                    <a:pt x="506" y="1447"/>
                  </a:lnTo>
                  <a:lnTo>
                    <a:pt x="235" y="677"/>
                  </a:lnTo>
                  <a:lnTo>
                    <a:pt x="263" y="676"/>
                  </a:lnTo>
                  <a:lnTo>
                    <a:pt x="291" y="674"/>
                  </a:lnTo>
                  <a:lnTo>
                    <a:pt x="323" y="672"/>
                  </a:lnTo>
                  <a:lnTo>
                    <a:pt x="355" y="670"/>
                  </a:lnTo>
                  <a:lnTo>
                    <a:pt x="388" y="666"/>
                  </a:lnTo>
                  <a:lnTo>
                    <a:pt x="424" y="662"/>
                  </a:lnTo>
                  <a:lnTo>
                    <a:pt x="461" y="657"/>
                  </a:lnTo>
                  <a:lnTo>
                    <a:pt x="499" y="651"/>
                  </a:lnTo>
                  <a:lnTo>
                    <a:pt x="538" y="646"/>
                  </a:lnTo>
                  <a:lnTo>
                    <a:pt x="578" y="639"/>
                  </a:lnTo>
                  <a:lnTo>
                    <a:pt x="620" y="632"/>
                  </a:lnTo>
                  <a:lnTo>
                    <a:pt x="661" y="624"/>
                  </a:lnTo>
                  <a:lnTo>
                    <a:pt x="705" y="615"/>
                  </a:lnTo>
                  <a:lnTo>
                    <a:pt x="749" y="605"/>
                  </a:lnTo>
                  <a:lnTo>
                    <a:pt x="793" y="595"/>
                  </a:lnTo>
                  <a:lnTo>
                    <a:pt x="838" y="583"/>
                  </a:lnTo>
                  <a:lnTo>
                    <a:pt x="870" y="575"/>
                  </a:lnTo>
                  <a:lnTo>
                    <a:pt x="901" y="566"/>
                  </a:lnTo>
                  <a:lnTo>
                    <a:pt x="931" y="558"/>
                  </a:lnTo>
                  <a:lnTo>
                    <a:pt x="962" y="549"/>
                  </a:lnTo>
                  <a:lnTo>
                    <a:pt x="992" y="540"/>
                  </a:lnTo>
                  <a:lnTo>
                    <a:pt x="1021" y="532"/>
                  </a:lnTo>
                  <a:lnTo>
                    <a:pt x="1050" y="522"/>
                  </a:lnTo>
                  <a:lnTo>
                    <a:pt x="1077" y="513"/>
                  </a:lnTo>
                  <a:lnTo>
                    <a:pt x="1105" y="504"/>
                  </a:lnTo>
                  <a:lnTo>
                    <a:pt x="1132" y="495"/>
                  </a:lnTo>
                  <a:lnTo>
                    <a:pt x="1157" y="485"/>
                  </a:lnTo>
                  <a:lnTo>
                    <a:pt x="1182" y="476"/>
                  </a:lnTo>
                  <a:lnTo>
                    <a:pt x="1206" y="467"/>
                  </a:lnTo>
                  <a:lnTo>
                    <a:pt x="1230" y="458"/>
                  </a:lnTo>
                  <a:lnTo>
                    <a:pt x="1253" y="450"/>
                  </a:lnTo>
                  <a:lnTo>
                    <a:pt x="1274" y="440"/>
                  </a:lnTo>
                  <a:lnTo>
                    <a:pt x="1437" y="575"/>
                  </a:lnTo>
                  <a:lnTo>
                    <a:pt x="1548" y="1277"/>
                  </a:lnTo>
                  <a:lnTo>
                    <a:pt x="1549" y="1283"/>
                  </a:lnTo>
                  <a:lnTo>
                    <a:pt x="1552" y="1289"/>
                  </a:lnTo>
                  <a:lnTo>
                    <a:pt x="1556" y="1293"/>
                  </a:lnTo>
                  <a:lnTo>
                    <a:pt x="1560" y="1298"/>
                  </a:lnTo>
                  <a:lnTo>
                    <a:pt x="1566" y="1300"/>
                  </a:lnTo>
                  <a:lnTo>
                    <a:pt x="1572" y="1303"/>
                  </a:lnTo>
                  <a:lnTo>
                    <a:pt x="1579" y="1304"/>
                  </a:lnTo>
                  <a:lnTo>
                    <a:pt x="1586" y="1303"/>
                  </a:lnTo>
                  <a:lnTo>
                    <a:pt x="1597" y="1298"/>
                  </a:lnTo>
                  <a:lnTo>
                    <a:pt x="1606" y="1289"/>
                  </a:lnTo>
                  <a:lnTo>
                    <a:pt x="1612" y="1278"/>
                  </a:lnTo>
                  <a:lnTo>
                    <a:pt x="1613" y="1266"/>
                  </a:lnTo>
                  <a:lnTo>
                    <a:pt x="1514" y="640"/>
                  </a:lnTo>
                  <a:lnTo>
                    <a:pt x="1655" y="755"/>
                  </a:lnTo>
                  <a:lnTo>
                    <a:pt x="1657" y="757"/>
                  </a:lnTo>
                  <a:lnTo>
                    <a:pt x="1663" y="763"/>
                  </a:lnTo>
                  <a:lnTo>
                    <a:pt x="1671" y="771"/>
                  </a:lnTo>
                  <a:lnTo>
                    <a:pt x="1681" y="780"/>
                  </a:lnTo>
                  <a:lnTo>
                    <a:pt x="1691" y="792"/>
                  </a:lnTo>
                  <a:lnTo>
                    <a:pt x="1699" y="804"/>
                  </a:lnTo>
                  <a:lnTo>
                    <a:pt x="1704" y="815"/>
                  </a:lnTo>
                  <a:lnTo>
                    <a:pt x="1707" y="824"/>
                  </a:lnTo>
                  <a:lnTo>
                    <a:pt x="1706" y="830"/>
                  </a:lnTo>
                  <a:lnTo>
                    <a:pt x="1703" y="835"/>
                  </a:lnTo>
                  <a:lnTo>
                    <a:pt x="1699" y="839"/>
                  </a:lnTo>
                  <a:lnTo>
                    <a:pt x="1693" y="842"/>
                  </a:lnTo>
                  <a:lnTo>
                    <a:pt x="1688" y="844"/>
                  </a:lnTo>
                  <a:lnTo>
                    <a:pt x="1684" y="845"/>
                  </a:lnTo>
                  <a:lnTo>
                    <a:pt x="1678" y="847"/>
                  </a:lnTo>
                  <a:lnTo>
                    <a:pt x="1673" y="848"/>
                  </a:lnTo>
                  <a:lnTo>
                    <a:pt x="1667" y="850"/>
                  </a:lnTo>
                  <a:lnTo>
                    <a:pt x="1663" y="850"/>
                  </a:lnTo>
                  <a:lnTo>
                    <a:pt x="1657" y="851"/>
                  </a:lnTo>
                  <a:lnTo>
                    <a:pt x="1651" y="851"/>
                  </a:lnTo>
                  <a:lnTo>
                    <a:pt x="1642" y="850"/>
                  </a:lnTo>
                  <a:lnTo>
                    <a:pt x="1633" y="848"/>
                  </a:lnTo>
                  <a:lnTo>
                    <a:pt x="1624" y="847"/>
                  </a:lnTo>
                  <a:lnTo>
                    <a:pt x="1614" y="845"/>
                  </a:lnTo>
                  <a:lnTo>
                    <a:pt x="1605" y="843"/>
                  </a:lnTo>
                  <a:lnTo>
                    <a:pt x="1597" y="839"/>
                  </a:lnTo>
                  <a:lnTo>
                    <a:pt x="1588" y="836"/>
                  </a:lnTo>
                  <a:lnTo>
                    <a:pt x="1580" y="831"/>
                  </a:lnTo>
                  <a:lnTo>
                    <a:pt x="1575" y="829"/>
                  </a:lnTo>
                  <a:lnTo>
                    <a:pt x="1570" y="829"/>
                  </a:lnTo>
                  <a:lnTo>
                    <a:pt x="1564" y="830"/>
                  </a:lnTo>
                  <a:lnTo>
                    <a:pt x="1559" y="833"/>
                  </a:lnTo>
                  <a:lnTo>
                    <a:pt x="1556" y="838"/>
                  </a:lnTo>
                  <a:lnTo>
                    <a:pt x="1556" y="844"/>
                  </a:lnTo>
                  <a:lnTo>
                    <a:pt x="1557" y="848"/>
                  </a:lnTo>
                  <a:lnTo>
                    <a:pt x="1560" y="853"/>
                  </a:lnTo>
                  <a:lnTo>
                    <a:pt x="1571" y="859"/>
                  </a:lnTo>
                  <a:lnTo>
                    <a:pt x="1582" y="865"/>
                  </a:lnTo>
                  <a:lnTo>
                    <a:pt x="1593" y="869"/>
                  </a:lnTo>
                  <a:lnTo>
                    <a:pt x="1604" y="873"/>
                  </a:lnTo>
                  <a:lnTo>
                    <a:pt x="1616" y="875"/>
                  </a:lnTo>
                  <a:lnTo>
                    <a:pt x="1628" y="877"/>
                  </a:lnTo>
                  <a:lnTo>
                    <a:pt x="1640" y="878"/>
                  </a:lnTo>
                  <a:lnTo>
                    <a:pt x="1653" y="878"/>
                  </a:lnTo>
                  <a:lnTo>
                    <a:pt x="1665" y="877"/>
                  </a:lnTo>
                  <a:lnTo>
                    <a:pt x="1679" y="876"/>
                  </a:lnTo>
                  <a:lnTo>
                    <a:pt x="1692" y="873"/>
                  </a:lnTo>
                  <a:lnTo>
                    <a:pt x="1704" y="867"/>
                  </a:lnTo>
                  <a:lnTo>
                    <a:pt x="1716" y="861"/>
                  </a:lnTo>
                  <a:lnTo>
                    <a:pt x="1725" y="852"/>
                  </a:lnTo>
                  <a:lnTo>
                    <a:pt x="1732" y="842"/>
                  </a:lnTo>
                  <a:lnTo>
                    <a:pt x="1735" y="829"/>
                  </a:lnTo>
                  <a:lnTo>
                    <a:pt x="1734" y="815"/>
                  </a:lnTo>
                  <a:lnTo>
                    <a:pt x="1729" y="800"/>
                  </a:lnTo>
                  <a:lnTo>
                    <a:pt x="1718" y="785"/>
                  </a:lnTo>
                  <a:lnTo>
                    <a:pt x="1708" y="770"/>
                  </a:lnTo>
                  <a:lnTo>
                    <a:pt x="1696" y="757"/>
                  </a:lnTo>
                  <a:lnTo>
                    <a:pt x="1686" y="747"/>
                  </a:lnTo>
                  <a:lnTo>
                    <a:pt x="1678" y="740"/>
                  </a:lnTo>
                  <a:lnTo>
                    <a:pt x="1676" y="738"/>
                  </a:lnTo>
                  <a:lnTo>
                    <a:pt x="1162" y="311"/>
                  </a:lnTo>
                  <a:lnTo>
                    <a:pt x="1157" y="309"/>
                  </a:lnTo>
                  <a:lnTo>
                    <a:pt x="1152" y="308"/>
                  </a:lnTo>
                  <a:lnTo>
                    <a:pt x="1147" y="310"/>
                  </a:lnTo>
                  <a:lnTo>
                    <a:pt x="1142" y="313"/>
                  </a:lnTo>
                  <a:lnTo>
                    <a:pt x="1140" y="317"/>
                  </a:lnTo>
                  <a:lnTo>
                    <a:pt x="1140" y="321"/>
                  </a:lnTo>
                  <a:lnTo>
                    <a:pt x="1140" y="325"/>
                  </a:lnTo>
                  <a:lnTo>
                    <a:pt x="1142" y="330"/>
                  </a:lnTo>
                  <a:lnTo>
                    <a:pt x="1134" y="330"/>
                  </a:lnTo>
                  <a:lnTo>
                    <a:pt x="1126" y="328"/>
                  </a:lnTo>
                  <a:lnTo>
                    <a:pt x="1118" y="325"/>
                  </a:lnTo>
                  <a:lnTo>
                    <a:pt x="1111" y="322"/>
                  </a:lnTo>
                  <a:lnTo>
                    <a:pt x="1105" y="316"/>
                  </a:lnTo>
                  <a:lnTo>
                    <a:pt x="1099" y="310"/>
                  </a:lnTo>
                  <a:lnTo>
                    <a:pt x="1095" y="303"/>
                  </a:lnTo>
                  <a:lnTo>
                    <a:pt x="1092" y="296"/>
                  </a:lnTo>
                  <a:lnTo>
                    <a:pt x="1091" y="287"/>
                  </a:lnTo>
                  <a:lnTo>
                    <a:pt x="1092" y="278"/>
                  </a:lnTo>
                  <a:lnTo>
                    <a:pt x="1095" y="270"/>
                  </a:lnTo>
                  <a:lnTo>
                    <a:pt x="1099" y="262"/>
                  </a:lnTo>
                  <a:lnTo>
                    <a:pt x="1105" y="255"/>
                  </a:lnTo>
                  <a:lnTo>
                    <a:pt x="1113" y="249"/>
                  </a:lnTo>
                  <a:lnTo>
                    <a:pt x="1121" y="245"/>
                  </a:lnTo>
                  <a:lnTo>
                    <a:pt x="1132" y="241"/>
                  </a:lnTo>
                  <a:lnTo>
                    <a:pt x="1142" y="240"/>
                  </a:lnTo>
                  <a:lnTo>
                    <a:pt x="1152" y="240"/>
                  </a:lnTo>
                  <a:lnTo>
                    <a:pt x="1162" y="241"/>
                  </a:lnTo>
                  <a:lnTo>
                    <a:pt x="1170" y="245"/>
                  </a:lnTo>
                  <a:lnTo>
                    <a:pt x="1178" y="250"/>
                  </a:lnTo>
                  <a:lnTo>
                    <a:pt x="1185" y="256"/>
                  </a:lnTo>
                  <a:lnTo>
                    <a:pt x="1189" y="264"/>
                  </a:lnTo>
                  <a:lnTo>
                    <a:pt x="1193" y="272"/>
                  </a:lnTo>
                  <a:lnTo>
                    <a:pt x="1192" y="273"/>
                  </a:lnTo>
                  <a:lnTo>
                    <a:pt x="1188" y="276"/>
                  </a:lnTo>
                  <a:lnTo>
                    <a:pt x="1183" y="278"/>
                  </a:lnTo>
                  <a:lnTo>
                    <a:pt x="1180" y="280"/>
                  </a:lnTo>
                  <a:lnTo>
                    <a:pt x="1178" y="285"/>
                  </a:lnTo>
                  <a:lnTo>
                    <a:pt x="1177" y="289"/>
                  </a:lnTo>
                  <a:lnTo>
                    <a:pt x="1178" y="295"/>
                  </a:lnTo>
                  <a:lnTo>
                    <a:pt x="1181" y="299"/>
                  </a:lnTo>
                  <a:lnTo>
                    <a:pt x="1187" y="303"/>
                  </a:lnTo>
                  <a:lnTo>
                    <a:pt x="1203" y="317"/>
                  </a:lnTo>
                  <a:lnTo>
                    <a:pt x="1228" y="338"/>
                  </a:lnTo>
                  <a:lnTo>
                    <a:pt x="1261" y="366"/>
                  </a:lnTo>
                  <a:lnTo>
                    <a:pt x="1300" y="398"/>
                  </a:lnTo>
                  <a:lnTo>
                    <a:pt x="1342" y="435"/>
                  </a:lnTo>
                  <a:lnTo>
                    <a:pt x="1390" y="473"/>
                  </a:lnTo>
                  <a:lnTo>
                    <a:pt x="1437" y="513"/>
                  </a:lnTo>
                  <a:lnTo>
                    <a:pt x="1485" y="553"/>
                  </a:lnTo>
                  <a:lnTo>
                    <a:pt x="1533" y="593"/>
                  </a:lnTo>
                  <a:lnTo>
                    <a:pt x="1576" y="629"/>
                  </a:lnTo>
                  <a:lnTo>
                    <a:pt x="1616" y="663"/>
                  </a:lnTo>
                  <a:lnTo>
                    <a:pt x="1650" y="692"/>
                  </a:lnTo>
                  <a:lnTo>
                    <a:pt x="1677" y="715"/>
                  </a:lnTo>
                  <a:lnTo>
                    <a:pt x="1694" y="730"/>
                  </a:lnTo>
                  <a:lnTo>
                    <a:pt x="1702" y="737"/>
                  </a:lnTo>
                  <a:lnTo>
                    <a:pt x="1710" y="744"/>
                  </a:lnTo>
                  <a:lnTo>
                    <a:pt x="1717" y="752"/>
                  </a:lnTo>
                  <a:lnTo>
                    <a:pt x="1723" y="759"/>
                  </a:lnTo>
                  <a:lnTo>
                    <a:pt x="1730" y="765"/>
                  </a:lnTo>
                  <a:lnTo>
                    <a:pt x="1735" y="774"/>
                  </a:lnTo>
                  <a:lnTo>
                    <a:pt x="1741" y="780"/>
                  </a:lnTo>
                  <a:lnTo>
                    <a:pt x="1746" y="789"/>
                  </a:lnTo>
                  <a:lnTo>
                    <a:pt x="1752" y="797"/>
                  </a:lnTo>
                  <a:lnTo>
                    <a:pt x="1756" y="806"/>
                  </a:lnTo>
                  <a:lnTo>
                    <a:pt x="1760" y="814"/>
                  </a:lnTo>
                  <a:lnTo>
                    <a:pt x="1762" y="823"/>
                  </a:lnTo>
                  <a:lnTo>
                    <a:pt x="1763" y="833"/>
                  </a:lnTo>
                  <a:lnTo>
                    <a:pt x="1762" y="844"/>
                  </a:lnTo>
                  <a:lnTo>
                    <a:pt x="1759" y="853"/>
                  </a:lnTo>
                  <a:lnTo>
                    <a:pt x="1754" y="861"/>
                  </a:lnTo>
                  <a:lnTo>
                    <a:pt x="1748" y="870"/>
                  </a:lnTo>
                  <a:lnTo>
                    <a:pt x="1739" y="882"/>
                  </a:lnTo>
                  <a:lnTo>
                    <a:pt x="1729" y="892"/>
                  </a:lnTo>
                  <a:lnTo>
                    <a:pt x="1717" y="900"/>
                  </a:lnTo>
                  <a:lnTo>
                    <a:pt x="1704" y="906"/>
                  </a:lnTo>
                  <a:lnTo>
                    <a:pt x="1691" y="911"/>
                  </a:lnTo>
                  <a:lnTo>
                    <a:pt x="1676" y="915"/>
                  </a:lnTo>
                  <a:lnTo>
                    <a:pt x="1661" y="918"/>
                  </a:lnTo>
                  <a:lnTo>
                    <a:pt x="1643" y="919"/>
                  </a:lnTo>
                  <a:lnTo>
                    <a:pt x="1636" y="919"/>
                  </a:lnTo>
                  <a:lnTo>
                    <a:pt x="1629" y="919"/>
                  </a:lnTo>
                  <a:lnTo>
                    <a:pt x="1621" y="918"/>
                  </a:lnTo>
                  <a:lnTo>
                    <a:pt x="1613" y="916"/>
                  </a:lnTo>
                  <a:lnTo>
                    <a:pt x="1605" y="914"/>
                  </a:lnTo>
                  <a:lnTo>
                    <a:pt x="1596" y="912"/>
                  </a:lnTo>
                  <a:lnTo>
                    <a:pt x="1587" y="908"/>
                  </a:lnTo>
                  <a:lnTo>
                    <a:pt x="1578" y="905"/>
                  </a:lnTo>
                  <a:lnTo>
                    <a:pt x="1573" y="908"/>
                  </a:lnTo>
                  <a:lnTo>
                    <a:pt x="1574" y="916"/>
                  </a:lnTo>
                  <a:lnTo>
                    <a:pt x="1578" y="926"/>
                  </a:lnTo>
                  <a:lnTo>
                    <a:pt x="1583" y="929"/>
                  </a:lnTo>
                  <a:lnTo>
                    <a:pt x="1593" y="934"/>
                  </a:lnTo>
                  <a:lnTo>
                    <a:pt x="1602" y="938"/>
                  </a:lnTo>
                  <a:lnTo>
                    <a:pt x="1611" y="942"/>
                  </a:lnTo>
                  <a:lnTo>
                    <a:pt x="1620" y="944"/>
                  </a:lnTo>
                  <a:lnTo>
                    <a:pt x="1628" y="945"/>
                  </a:lnTo>
                  <a:lnTo>
                    <a:pt x="1636" y="946"/>
                  </a:lnTo>
                  <a:lnTo>
                    <a:pt x="1644" y="946"/>
                  </a:lnTo>
                  <a:lnTo>
                    <a:pt x="1653" y="946"/>
                  </a:lnTo>
                  <a:lnTo>
                    <a:pt x="1673" y="944"/>
                  </a:lnTo>
                  <a:lnTo>
                    <a:pt x="1693" y="940"/>
                  </a:lnTo>
                  <a:lnTo>
                    <a:pt x="1710" y="935"/>
                  </a:lnTo>
                  <a:lnTo>
                    <a:pt x="1725" y="929"/>
                  </a:lnTo>
                  <a:lnTo>
                    <a:pt x="1738" y="921"/>
                  </a:lnTo>
                  <a:lnTo>
                    <a:pt x="1749" y="913"/>
                  </a:lnTo>
                  <a:lnTo>
                    <a:pt x="1760" y="903"/>
                  </a:lnTo>
                  <a:lnTo>
                    <a:pt x="1769" y="891"/>
                  </a:lnTo>
                  <a:lnTo>
                    <a:pt x="1778" y="876"/>
                  </a:lnTo>
                  <a:lnTo>
                    <a:pt x="1786" y="861"/>
                  </a:lnTo>
                  <a:lnTo>
                    <a:pt x="1791" y="845"/>
                  </a:lnTo>
                  <a:lnTo>
                    <a:pt x="1792" y="828"/>
                  </a:lnTo>
                  <a:close/>
                </a:path>
              </a:pathLst>
            </a:custGeom>
            <a:solidFill>
              <a:srgbClr val="000000"/>
            </a:solidFill>
            <a:ln w="9525">
              <a:noFill/>
              <a:round/>
              <a:headEnd/>
              <a:tailEnd/>
            </a:ln>
          </p:spPr>
          <p:txBody>
            <a:bodyPr/>
            <a:lstStyle/>
            <a:p>
              <a:endParaRPr lang="fr-FR"/>
            </a:p>
          </p:txBody>
        </p:sp>
      </p:grpSp>
      <p:grpSp>
        <p:nvGrpSpPr>
          <p:cNvPr id="12" name="Group 61"/>
          <p:cNvGrpSpPr>
            <a:grpSpLocks/>
          </p:cNvGrpSpPr>
          <p:nvPr/>
        </p:nvGrpSpPr>
        <p:grpSpPr bwMode="auto">
          <a:xfrm rot="791138">
            <a:off x="5418138" y="4154488"/>
            <a:ext cx="436562" cy="325437"/>
            <a:chOff x="2608" y="3158"/>
            <a:chExt cx="1145" cy="986"/>
          </a:xfrm>
        </p:grpSpPr>
        <p:sp>
          <p:nvSpPr>
            <p:cNvPr id="655422" name="AutoShape 62"/>
            <p:cNvSpPr>
              <a:spLocks noChangeAspect="1" noChangeArrowheads="1" noTextEdit="1"/>
            </p:cNvSpPr>
            <p:nvPr/>
          </p:nvSpPr>
          <p:spPr bwMode="auto">
            <a:xfrm>
              <a:off x="2608" y="3158"/>
              <a:ext cx="1145" cy="986"/>
            </a:xfrm>
            <a:prstGeom prst="rect">
              <a:avLst/>
            </a:prstGeom>
            <a:noFill/>
            <a:ln w="9525">
              <a:noFill/>
              <a:miter lim="800000"/>
              <a:headEnd/>
              <a:tailEnd/>
            </a:ln>
          </p:spPr>
          <p:txBody>
            <a:bodyPr/>
            <a:lstStyle/>
            <a:p>
              <a:endParaRPr lang="fr-FR"/>
            </a:p>
          </p:txBody>
        </p:sp>
        <p:sp>
          <p:nvSpPr>
            <p:cNvPr id="655423" name="Freeform 63"/>
            <p:cNvSpPr>
              <a:spLocks/>
            </p:cNvSpPr>
            <p:nvPr/>
          </p:nvSpPr>
          <p:spPr bwMode="auto">
            <a:xfrm>
              <a:off x="2815" y="3306"/>
              <a:ext cx="657" cy="184"/>
            </a:xfrm>
            <a:custGeom>
              <a:avLst/>
              <a:gdLst/>
              <a:ahLst/>
              <a:cxnLst>
                <a:cxn ang="0">
                  <a:pos x="1286" y="12"/>
                </a:cxn>
                <a:cxn ang="0">
                  <a:pos x="1248" y="36"/>
                </a:cxn>
                <a:cxn ang="0">
                  <a:pos x="1194" y="63"/>
                </a:cxn>
                <a:cxn ang="0">
                  <a:pos x="1123" y="92"/>
                </a:cxn>
                <a:cxn ang="0">
                  <a:pos x="1042" y="123"/>
                </a:cxn>
                <a:cxn ang="0">
                  <a:pos x="947" y="156"/>
                </a:cxn>
                <a:cxn ang="0">
                  <a:pos x="842" y="187"/>
                </a:cxn>
                <a:cxn ang="0">
                  <a:pos x="730" y="219"/>
                </a:cxn>
                <a:cxn ang="0">
                  <a:pos x="613" y="248"/>
                </a:cxn>
                <a:cxn ang="0">
                  <a:pos x="499" y="274"/>
                </a:cxn>
                <a:cxn ang="0">
                  <a:pos x="392" y="295"/>
                </a:cxn>
                <a:cxn ang="0">
                  <a:pos x="294" y="312"/>
                </a:cxn>
                <a:cxn ang="0">
                  <a:pos x="205" y="324"/>
                </a:cxn>
                <a:cxn ang="0">
                  <a:pos x="130" y="331"/>
                </a:cxn>
                <a:cxn ang="0">
                  <a:pos x="69" y="333"/>
                </a:cxn>
                <a:cxn ang="0">
                  <a:pos x="25" y="329"/>
                </a:cxn>
                <a:cxn ang="0">
                  <a:pos x="4" y="331"/>
                </a:cxn>
                <a:cxn ang="0">
                  <a:pos x="0" y="341"/>
                </a:cxn>
                <a:cxn ang="0">
                  <a:pos x="6" y="355"/>
                </a:cxn>
                <a:cxn ang="0">
                  <a:pos x="37" y="365"/>
                </a:cxn>
                <a:cxn ang="0">
                  <a:pos x="91" y="369"/>
                </a:cxn>
                <a:cxn ang="0">
                  <a:pos x="165" y="365"/>
                </a:cxn>
                <a:cxn ang="0">
                  <a:pos x="257" y="355"/>
                </a:cxn>
                <a:cxn ang="0">
                  <a:pos x="365" y="338"/>
                </a:cxn>
                <a:cxn ang="0">
                  <a:pos x="484" y="315"/>
                </a:cxn>
                <a:cxn ang="0">
                  <a:pos x="614" y="286"/>
                </a:cxn>
                <a:cxn ang="0">
                  <a:pos x="748" y="252"/>
                </a:cxn>
                <a:cxn ang="0">
                  <a:pos x="874" y="216"/>
                </a:cxn>
                <a:cxn ang="0">
                  <a:pos x="991" y="180"/>
                </a:cxn>
                <a:cxn ang="0">
                  <a:pos x="1093" y="143"/>
                </a:cxn>
                <a:cxn ang="0">
                  <a:pos x="1179" y="108"/>
                </a:cxn>
                <a:cxn ang="0">
                  <a:pos x="1247" y="77"/>
                </a:cxn>
                <a:cxn ang="0">
                  <a:pos x="1292" y="48"/>
                </a:cxn>
                <a:cxn ang="0">
                  <a:pos x="1314" y="25"/>
                </a:cxn>
                <a:cxn ang="0">
                  <a:pos x="1314" y="10"/>
                </a:cxn>
                <a:cxn ang="0">
                  <a:pos x="1304" y="2"/>
                </a:cxn>
              </a:cxnLst>
              <a:rect l="0" t="0" r="r" b="b"/>
              <a:pathLst>
                <a:path w="1315" h="369">
                  <a:moveTo>
                    <a:pt x="1297" y="0"/>
                  </a:moveTo>
                  <a:lnTo>
                    <a:pt x="1286" y="12"/>
                  </a:lnTo>
                  <a:lnTo>
                    <a:pt x="1269" y="23"/>
                  </a:lnTo>
                  <a:lnTo>
                    <a:pt x="1248" y="36"/>
                  </a:lnTo>
                  <a:lnTo>
                    <a:pt x="1223" y="50"/>
                  </a:lnTo>
                  <a:lnTo>
                    <a:pt x="1194" y="63"/>
                  </a:lnTo>
                  <a:lnTo>
                    <a:pt x="1160" y="77"/>
                  </a:lnTo>
                  <a:lnTo>
                    <a:pt x="1123" y="92"/>
                  </a:lnTo>
                  <a:lnTo>
                    <a:pt x="1084" y="108"/>
                  </a:lnTo>
                  <a:lnTo>
                    <a:pt x="1042" y="123"/>
                  </a:lnTo>
                  <a:lnTo>
                    <a:pt x="995" y="140"/>
                  </a:lnTo>
                  <a:lnTo>
                    <a:pt x="947" y="156"/>
                  </a:lnTo>
                  <a:lnTo>
                    <a:pt x="896" y="172"/>
                  </a:lnTo>
                  <a:lnTo>
                    <a:pt x="842" y="187"/>
                  </a:lnTo>
                  <a:lnTo>
                    <a:pt x="787" y="203"/>
                  </a:lnTo>
                  <a:lnTo>
                    <a:pt x="730" y="219"/>
                  </a:lnTo>
                  <a:lnTo>
                    <a:pt x="672" y="234"/>
                  </a:lnTo>
                  <a:lnTo>
                    <a:pt x="613" y="248"/>
                  </a:lnTo>
                  <a:lnTo>
                    <a:pt x="555" y="262"/>
                  </a:lnTo>
                  <a:lnTo>
                    <a:pt x="499" y="274"/>
                  </a:lnTo>
                  <a:lnTo>
                    <a:pt x="443" y="286"/>
                  </a:lnTo>
                  <a:lnTo>
                    <a:pt x="392" y="295"/>
                  </a:lnTo>
                  <a:lnTo>
                    <a:pt x="341" y="304"/>
                  </a:lnTo>
                  <a:lnTo>
                    <a:pt x="294" y="312"/>
                  </a:lnTo>
                  <a:lnTo>
                    <a:pt x="248" y="319"/>
                  </a:lnTo>
                  <a:lnTo>
                    <a:pt x="205" y="324"/>
                  </a:lnTo>
                  <a:lnTo>
                    <a:pt x="166" y="329"/>
                  </a:lnTo>
                  <a:lnTo>
                    <a:pt x="130" y="331"/>
                  </a:lnTo>
                  <a:lnTo>
                    <a:pt x="98" y="333"/>
                  </a:lnTo>
                  <a:lnTo>
                    <a:pt x="69" y="333"/>
                  </a:lnTo>
                  <a:lnTo>
                    <a:pt x="45" y="332"/>
                  </a:lnTo>
                  <a:lnTo>
                    <a:pt x="25" y="329"/>
                  </a:lnTo>
                  <a:lnTo>
                    <a:pt x="9" y="325"/>
                  </a:lnTo>
                  <a:lnTo>
                    <a:pt x="4" y="331"/>
                  </a:lnTo>
                  <a:lnTo>
                    <a:pt x="1" y="337"/>
                  </a:lnTo>
                  <a:lnTo>
                    <a:pt x="0" y="341"/>
                  </a:lnTo>
                  <a:lnTo>
                    <a:pt x="0" y="347"/>
                  </a:lnTo>
                  <a:lnTo>
                    <a:pt x="6" y="355"/>
                  </a:lnTo>
                  <a:lnTo>
                    <a:pt x="18" y="361"/>
                  </a:lnTo>
                  <a:lnTo>
                    <a:pt x="37" y="365"/>
                  </a:lnTo>
                  <a:lnTo>
                    <a:pt x="61" y="368"/>
                  </a:lnTo>
                  <a:lnTo>
                    <a:pt x="91" y="369"/>
                  </a:lnTo>
                  <a:lnTo>
                    <a:pt x="125" y="368"/>
                  </a:lnTo>
                  <a:lnTo>
                    <a:pt x="165" y="365"/>
                  </a:lnTo>
                  <a:lnTo>
                    <a:pt x="209" y="361"/>
                  </a:lnTo>
                  <a:lnTo>
                    <a:pt x="257" y="355"/>
                  </a:lnTo>
                  <a:lnTo>
                    <a:pt x="309" y="347"/>
                  </a:lnTo>
                  <a:lnTo>
                    <a:pt x="365" y="338"/>
                  </a:lnTo>
                  <a:lnTo>
                    <a:pt x="423" y="327"/>
                  </a:lnTo>
                  <a:lnTo>
                    <a:pt x="484" y="315"/>
                  </a:lnTo>
                  <a:lnTo>
                    <a:pt x="548" y="301"/>
                  </a:lnTo>
                  <a:lnTo>
                    <a:pt x="614" y="286"/>
                  </a:lnTo>
                  <a:lnTo>
                    <a:pt x="681" y="270"/>
                  </a:lnTo>
                  <a:lnTo>
                    <a:pt x="748" y="252"/>
                  </a:lnTo>
                  <a:lnTo>
                    <a:pt x="812" y="234"/>
                  </a:lnTo>
                  <a:lnTo>
                    <a:pt x="874" y="216"/>
                  </a:lnTo>
                  <a:lnTo>
                    <a:pt x="934" y="198"/>
                  </a:lnTo>
                  <a:lnTo>
                    <a:pt x="991" y="180"/>
                  </a:lnTo>
                  <a:lnTo>
                    <a:pt x="1044" y="161"/>
                  </a:lnTo>
                  <a:lnTo>
                    <a:pt x="1093" y="143"/>
                  </a:lnTo>
                  <a:lnTo>
                    <a:pt x="1138" y="126"/>
                  </a:lnTo>
                  <a:lnTo>
                    <a:pt x="1179" y="108"/>
                  </a:lnTo>
                  <a:lnTo>
                    <a:pt x="1216" y="92"/>
                  </a:lnTo>
                  <a:lnTo>
                    <a:pt x="1247" y="77"/>
                  </a:lnTo>
                  <a:lnTo>
                    <a:pt x="1272" y="62"/>
                  </a:lnTo>
                  <a:lnTo>
                    <a:pt x="1292" y="48"/>
                  </a:lnTo>
                  <a:lnTo>
                    <a:pt x="1306" y="36"/>
                  </a:lnTo>
                  <a:lnTo>
                    <a:pt x="1314" y="25"/>
                  </a:lnTo>
                  <a:lnTo>
                    <a:pt x="1315" y="15"/>
                  </a:lnTo>
                  <a:lnTo>
                    <a:pt x="1314" y="10"/>
                  </a:lnTo>
                  <a:lnTo>
                    <a:pt x="1310" y="6"/>
                  </a:lnTo>
                  <a:lnTo>
                    <a:pt x="1304" y="2"/>
                  </a:lnTo>
                  <a:lnTo>
                    <a:pt x="1297" y="0"/>
                  </a:lnTo>
                  <a:close/>
                </a:path>
              </a:pathLst>
            </a:custGeom>
            <a:solidFill>
              <a:srgbClr val="000000"/>
            </a:solidFill>
            <a:ln w="9525">
              <a:noFill/>
              <a:round/>
              <a:headEnd/>
              <a:tailEnd/>
            </a:ln>
          </p:spPr>
          <p:txBody>
            <a:bodyPr/>
            <a:lstStyle/>
            <a:p>
              <a:endParaRPr lang="fr-FR"/>
            </a:p>
          </p:txBody>
        </p:sp>
        <p:sp>
          <p:nvSpPr>
            <p:cNvPr id="655424" name="Freeform 64"/>
            <p:cNvSpPr>
              <a:spLocks/>
            </p:cNvSpPr>
            <p:nvPr/>
          </p:nvSpPr>
          <p:spPr bwMode="auto">
            <a:xfrm>
              <a:off x="2780" y="3271"/>
              <a:ext cx="723" cy="200"/>
            </a:xfrm>
            <a:custGeom>
              <a:avLst/>
              <a:gdLst/>
              <a:ahLst/>
              <a:cxnLst>
                <a:cxn ang="0">
                  <a:pos x="37" y="387"/>
                </a:cxn>
                <a:cxn ang="0">
                  <a:pos x="81" y="361"/>
                </a:cxn>
                <a:cxn ang="0">
                  <a:pos x="142" y="332"/>
                </a:cxn>
                <a:cxn ang="0">
                  <a:pos x="218" y="300"/>
                </a:cxn>
                <a:cxn ang="0">
                  <a:pos x="308" y="267"/>
                </a:cxn>
                <a:cxn ang="0">
                  <a:pos x="410" y="233"/>
                </a:cxn>
                <a:cxn ang="0">
                  <a:pos x="521" y="199"/>
                </a:cxn>
                <a:cxn ang="0">
                  <a:pos x="642" y="166"/>
                </a:cxn>
                <a:cxn ang="0">
                  <a:pos x="769" y="134"/>
                </a:cxn>
                <a:cxn ang="0">
                  <a:pos x="892" y="106"/>
                </a:cxn>
                <a:cxn ang="0">
                  <a:pos x="1009" y="82"/>
                </a:cxn>
                <a:cxn ang="0">
                  <a:pos x="1116" y="63"/>
                </a:cxn>
                <a:cxn ang="0">
                  <a:pos x="1212" y="51"/>
                </a:cxn>
                <a:cxn ang="0">
                  <a:pos x="1295" y="43"/>
                </a:cxn>
                <a:cxn ang="0">
                  <a:pos x="1362" y="40"/>
                </a:cxn>
                <a:cxn ang="0">
                  <a:pos x="1411" y="44"/>
                </a:cxn>
                <a:cxn ang="0">
                  <a:pos x="1438" y="40"/>
                </a:cxn>
                <a:cxn ang="0">
                  <a:pos x="1447" y="24"/>
                </a:cxn>
                <a:cxn ang="0">
                  <a:pos x="1430" y="13"/>
                </a:cxn>
                <a:cxn ang="0">
                  <a:pos x="1386" y="2"/>
                </a:cxn>
                <a:cxn ang="0">
                  <a:pos x="1322" y="0"/>
                </a:cxn>
                <a:cxn ang="0">
                  <a:pos x="1243" y="3"/>
                </a:cxn>
                <a:cxn ang="0">
                  <a:pos x="1146" y="14"/>
                </a:cxn>
                <a:cxn ang="0">
                  <a:pos x="1034" y="31"/>
                </a:cxn>
                <a:cxn ang="0">
                  <a:pos x="909" y="55"/>
                </a:cxn>
                <a:cxn ang="0">
                  <a:pos x="771" y="85"/>
                </a:cxn>
                <a:cxn ang="0">
                  <a:pos x="624" y="122"/>
                </a:cxn>
                <a:cxn ang="0">
                  <a:pos x="487" y="161"/>
                </a:cxn>
                <a:cxn ang="0">
                  <a:pos x="363" y="200"/>
                </a:cxn>
                <a:cxn ang="0">
                  <a:pos x="255" y="238"/>
                </a:cxn>
                <a:cxn ang="0">
                  <a:pos x="164" y="275"/>
                </a:cxn>
                <a:cxn ang="0">
                  <a:pos x="91" y="310"/>
                </a:cxn>
                <a:cxn ang="0">
                  <a:pos x="38" y="342"/>
                </a:cxn>
                <a:cxn ang="0">
                  <a:pos x="7" y="371"/>
                </a:cxn>
                <a:cxn ang="0">
                  <a:pos x="2" y="388"/>
                </a:cxn>
                <a:cxn ang="0">
                  <a:pos x="13" y="396"/>
                </a:cxn>
              </a:cxnLst>
              <a:rect l="0" t="0" r="r" b="b"/>
              <a:pathLst>
                <a:path w="1447" h="400">
                  <a:moveTo>
                    <a:pt x="22" y="400"/>
                  </a:moveTo>
                  <a:lnTo>
                    <a:pt x="37" y="387"/>
                  </a:lnTo>
                  <a:lnTo>
                    <a:pt x="57" y="374"/>
                  </a:lnTo>
                  <a:lnTo>
                    <a:pt x="81" y="361"/>
                  </a:lnTo>
                  <a:lnTo>
                    <a:pt x="110" y="347"/>
                  </a:lnTo>
                  <a:lnTo>
                    <a:pt x="142" y="332"/>
                  </a:lnTo>
                  <a:lnTo>
                    <a:pt x="179" y="316"/>
                  </a:lnTo>
                  <a:lnTo>
                    <a:pt x="218" y="300"/>
                  </a:lnTo>
                  <a:lnTo>
                    <a:pt x="262" y="283"/>
                  </a:lnTo>
                  <a:lnTo>
                    <a:pt x="308" y="267"/>
                  </a:lnTo>
                  <a:lnTo>
                    <a:pt x="358" y="250"/>
                  </a:lnTo>
                  <a:lnTo>
                    <a:pt x="410" y="233"/>
                  </a:lnTo>
                  <a:lnTo>
                    <a:pt x="465" y="217"/>
                  </a:lnTo>
                  <a:lnTo>
                    <a:pt x="521" y="199"/>
                  </a:lnTo>
                  <a:lnTo>
                    <a:pt x="581" y="182"/>
                  </a:lnTo>
                  <a:lnTo>
                    <a:pt x="642" y="166"/>
                  </a:lnTo>
                  <a:lnTo>
                    <a:pt x="705" y="150"/>
                  </a:lnTo>
                  <a:lnTo>
                    <a:pt x="769" y="134"/>
                  </a:lnTo>
                  <a:lnTo>
                    <a:pt x="831" y="119"/>
                  </a:lnTo>
                  <a:lnTo>
                    <a:pt x="892" y="106"/>
                  </a:lnTo>
                  <a:lnTo>
                    <a:pt x="951" y="93"/>
                  </a:lnTo>
                  <a:lnTo>
                    <a:pt x="1009" y="82"/>
                  </a:lnTo>
                  <a:lnTo>
                    <a:pt x="1064" y="73"/>
                  </a:lnTo>
                  <a:lnTo>
                    <a:pt x="1116" y="63"/>
                  </a:lnTo>
                  <a:lnTo>
                    <a:pt x="1166" y="56"/>
                  </a:lnTo>
                  <a:lnTo>
                    <a:pt x="1212" y="51"/>
                  </a:lnTo>
                  <a:lnTo>
                    <a:pt x="1254" y="46"/>
                  </a:lnTo>
                  <a:lnTo>
                    <a:pt x="1295" y="43"/>
                  </a:lnTo>
                  <a:lnTo>
                    <a:pt x="1329" y="40"/>
                  </a:lnTo>
                  <a:lnTo>
                    <a:pt x="1362" y="40"/>
                  </a:lnTo>
                  <a:lnTo>
                    <a:pt x="1388" y="41"/>
                  </a:lnTo>
                  <a:lnTo>
                    <a:pt x="1411" y="44"/>
                  </a:lnTo>
                  <a:lnTo>
                    <a:pt x="1428" y="48"/>
                  </a:lnTo>
                  <a:lnTo>
                    <a:pt x="1438" y="40"/>
                  </a:lnTo>
                  <a:lnTo>
                    <a:pt x="1443" y="32"/>
                  </a:lnTo>
                  <a:lnTo>
                    <a:pt x="1447" y="24"/>
                  </a:lnTo>
                  <a:lnTo>
                    <a:pt x="1445" y="19"/>
                  </a:lnTo>
                  <a:lnTo>
                    <a:pt x="1430" y="13"/>
                  </a:lnTo>
                  <a:lnTo>
                    <a:pt x="1410" y="7"/>
                  </a:lnTo>
                  <a:lnTo>
                    <a:pt x="1386" y="2"/>
                  </a:lnTo>
                  <a:lnTo>
                    <a:pt x="1356" y="0"/>
                  </a:lnTo>
                  <a:lnTo>
                    <a:pt x="1322" y="0"/>
                  </a:lnTo>
                  <a:lnTo>
                    <a:pt x="1284" y="0"/>
                  </a:lnTo>
                  <a:lnTo>
                    <a:pt x="1243" y="3"/>
                  </a:lnTo>
                  <a:lnTo>
                    <a:pt x="1196" y="8"/>
                  </a:lnTo>
                  <a:lnTo>
                    <a:pt x="1146" y="14"/>
                  </a:lnTo>
                  <a:lnTo>
                    <a:pt x="1092" y="22"/>
                  </a:lnTo>
                  <a:lnTo>
                    <a:pt x="1034" y="31"/>
                  </a:lnTo>
                  <a:lnTo>
                    <a:pt x="973" y="43"/>
                  </a:lnTo>
                  <a:lnTo>
                    <a:pt x="909" y="55"/>
                  </a:lnTo>
                  <a:lnTo>
                    <a:pt x="842" y="69"/>
                  </a:lnTo>
                  <a:lnTo>
                    <a:pt x="771" y="85"/>
                  </a:lnTo>
                  <a:lnTo>
                    <a:pt x="698" y="104"/>
                  </a:lnTo>
                  <a:lnTo>
                    <a:pt x="624" y="122"/>
                  </a:lnTo>
                  <a:lnTo>
                    <a:pt x="554" y="142"/>
                  </a:lnTo>
                  <a:lnTo>
                    <a:pt x="487" y="161"/>
                  </a:lnTo>
                  <a:lnTo>
                    <a:pt x="423" y="181"/>
                  </a:lnTo>
                  <a:lnTo>
                    <a:pt x="363" y="200"/>
                  </a:lnTo>
                  <a:lnTo>
                    <a:pt x="308" y="219"/>
                  </a:lnTo>
                  <a:lnTo>
                    <a:pt x="255" y="238"/>
                  </a:lnTo>
                  <a:lnTo>
                    <a:pt x="208" y="257"/>
                  </a:lnTo>
                  <a:lnTo>
                    <a:pt x="164" y="275"/>
                  </a:lnTo>
                  <a:lnTo>
                    <a:pt x="126" y="293"/>
                  </a:lnTo>
                  <a:lnTo>
                    <a:pt x="91" y="310"/>
                  </a:lnTo>
                  <a:lnTo>
                    <a:pt x="63" y="327"/>
                  </a:lnTo>
                  <a:lnTo>
                    <a:pt x="38" y="342"/>
                  </a:lnTo>
                  <a:lnTo>
                    <a:pt x="20" y="357"/>
                  </a:lnTo>
                  <a:lnTo>
                    <a:pt x="7" y="371"/>
                  </a:lnTo>
                  <a:lnTo>
                    <a:pt x="0" y="384"/>
                  </a:lnTo>
                  <a:lnTo>
                    <a:pt x="2" y="388"/>
                  </a:lnTo>
                  <a:lnTo>
                    <a:pt x="6" y="393"/>
                  </a:lnTo>
                  <a:lnTo>
                    <a:pt x="13" y="396"/>
                  </a:lnTo>
                  <a:lnTo>
                    <a:pt x="22" y="400"/>
                  </a:lnTo>
                  <a:close/>
                </a:path>
              </a:pathLst>
            </a:custGeom>
            <a:solidFill>
              <a:srgbClr val="000000"/>
            </a:solidFill>
            <a:ln w="9525">
              <a:noFill/>
              <a:round/>
              <a:headEnd/>
              <a:tailEnd/>
            </a:ln>
          </p:spPr>
          <p:txBody>
            <a:bodyPr/>
            <a:lstStyle/>
            <a:p>
              <a:endParaRPr lang="fr-FR"/>
            </a:p>
          </p:txBody>
        </p:sp>
        <p:sp>
          <p:nvSpPr>
            <p:cNvPr id="655425" name="Freeform 65"/>
            <p:cNvSpPr>
              <a:spLocks/>
            </p:cNvSpPr>
            <p:nvPr/>
          </p:nvSpPr>
          <p:spPr bwMode="auto">
            <a:xfrm>
              <a:off x="3024" y="3961"/>
              <a:ext cx="572" cy="171"/>
            </a:xfrm>
            <a:custGeom>
              <a:avLst/>
              <a:gdLst/>
              <a:ahLst/>
              <a:cxnLst>
                <a:cxn ang="0">
                  <a:pos x="1109" y="7"/>
                </a:cxn>
                <a:cxn ang="0">
                  <a:pos x="1093" y="20"/>
                </a:cxn>
                <a:cxn ang="0">
                  <a:pos x="1071" y="37"/>
                </a:cxn>
                <a:cxn ang="0">
                  <a:pos x="1043" y="53"/>
                </a:cxn>
                <a:cxn ang="0">
                  <a:pos x="1011" y="69"/>
                </a:cxn>
                <a:cxn ang="0">
                  <a:pos x="974" y="86"/>
                </a:cxn>
                <a:cxn ang="0">
                  <a:pos x="934" y="103"/>
                </a:cxn>
                <a:cxn ang="0">
                  <a:pos x="889" y="121"/>
                </a:cxn>
                <a:cxn ang="0">
                  <a:pos x="853" y="134"/>
                </a:cxn>
                <a:cxn ang="0">
                  <a:pos x="823" y="145"/>
                </a:cxn>
                <a:cxn ang="0">
                  <a:pos x="791" y="156"/>
                </a:cxn>
                <a:cxn ang="0">
                  <a:pos x="760" y="167"/>
                </a:cxn>
                <a:cxn ang="0">
                  <a:pos x="738" y="174"/>
                </a:cxn>
                <a:cxn ang="0">
                  <a:pos x="719" y="179"/>
                </a:cxn>
                <a:cxn ang="0">
                  <a:pos x="699" y="184"/>
                </a:cxn>
                <a:cxn ang="0">
                  <a:pos x="680" y="190"/>
                </a:cxn>
                <a:cxn ang="0">
                  <a:pos x="660" y="196"/>
                </a:cxn>
                <a:cxn ang="0">
                  <a:pos x="637" y="201"/>
                </a:cxn>
                <a:cxn ang="0">
                  <a:pos x="614" y="207"/>
                </a:cxn>
                <a:cxn ang="0">
                  <a:pos x="591" y="213"/>
                </a:cxn>
                <a:cxn ang="0">
                  <a:pos x="531" y="228"/>
                </a:cxn>
                <a:cxn ang="0">
                  <a:pos x="437" y="250"/>
                </a:cxn>
                <a:cxn ang="0">
                  <a:pos x="347" y="266"/>
                </a:cxn>
                <a:cxn ang="0">
                  <a:pos x="265" y="279"/>
                </a:cxn>
                <a:cxn ang="0">
                  <a:pos x="190" y="288"/>
                </a:cxn>
                <a:cxn ang="0">
                  <a:pos x="126" y="291"/>
                </a:cxn>
                <a:cxn ang="0">
                  <a:pos x="70" y="291"/>
                </a:cxn>
                <a:cxn ang="0">
                  <a:pos x="28" y="287"/>
                </a:cxn>
                <a:cxn ang="0">
                  <a:pos x="6" y="290"/>
                </a:cxn>
                <a:cxn ang="0">
                  <a:pos x="0" y="304"/>
                </a:cxn>
                <a:cxn ang="0">
                  <a:pos x="7" y="319"/>
                </a:cxn>
                <a:cxn ang="0">
                  <a:pos x="35" y="333"/>
                </a:cxn>
                <a:cxn ang="0">
                  <a:pos x="82" y="340"/>
                </a:cxn>
                <a:cxn ang="0">
                  <a:pos x="148" y="341"/>
                </a:cxn>
                <a:cxn ang="0">
                  <a:pos x="228" y="335"/>
                </a:cxn>
                <a:cxn ang="0">
                  <a:pos x="323" y="322"/>
                </a:cxn>
                <a:cxn ang="0">
                  <a:pos x="427" y="304"/>
                </a:cxn>
                <a:cxn ang="0">
                  <a:pos x="538" y="280"/>
                </a:cxn>
                <a:cxn ang="0">
                  <a:pos x="614" y="261"/>
                </a:cxn>
                <a:cxn ang="0">
                  <a:pos x="650" y="252"/>
                </a:cxn>
                <a:cxn ang="0">
                  <a:pos x="684" y="243"/>
                </a:cxn>
                <a:cxn ang="0">
                  <a:pos x="717" y="234"/>
                </a:cxn>
                <a:cxn ang="0">
                  <a:pos x="745" y="226"/>
                </a:cxn>
                <a:cxn ang="0">
                  <a:pos x="769" y="219"/>
                </a:cxn>
                <a:cxn ang="0">
                  <a:pos x="794" y="212"/>
                </a:cxn>
                <a:cxn ang="0">
                  <a:pos x="817" y="205"/>
                </a:cxn>
                <a:cxn ang="0">
                  <a:pos x="836" y="198"/>
                </a:cxn>
                <a:cxn ang="0">
                  <a:pos x="855" y="191"/>
                </a:cxn>
                <a:cxn ang="0">
                  <a:pos x="877" y="182"/>
                </a:cxn>
                <a:cxn ang="0">
                  <a:pos x="897" y="175"/>
                </a:cxn>
                <a:cxn ang="0">
                  <a:pos x="932" y="161"/>
                </a:cxn>
                <a:cxn ang="0">
                  <a:pos x="984" y="139"/>
                </a:cxn>
                <a:cxn ang="0">
                  <a:pos x="1029" y="118"/>
                </a:cxn>
                <a:cxn ang="0">
                  <a:pos x="1068" y="98"/>
                </a:cxn>
                <a:cxn ang="0">
                  <a:pos x="1100" y="79"/>
                </a:cxn>
                <a:cxn ang="0">
                  <a:pos x="1124" y="61"/>
                </a:cxn>
                <a:cxn ang="0">
                  <a:pos x="1139" y="43"/>
                </a:cxn>
                <a:cxn ang="0">
                  <a:pos x="1145" y="28"/>
                </a:cxn>
                <a:cxn ang="0">
                  <a:pos x="1141" y="15"/>
                </a:cxn>
                <a:cxn ang="0">
                  <a:pos x="1127" y="4"/>
                </a:cxn>
              </a:cxnLst>
              <a:rect l="0" t="0" r="r" b="b"/>
              <a:pathLst>
                <a:path w="1145" h="341">
                  <a:moveTo>
                    <a:pt x="1116" y="0"/>
                  </a:moveTo>
                  <a:lnTo>
                    <a:pt x="1109" y="7"/>
                  </a:lnTo>
                  <a:lnTo>
                    <a:pt x="1102" y="13"/>
                  </a:lnTo>
                  <a:lnTo>
                    <a:pt x="1093" y="20"/>
                  </a:lnTo>
                  <a:lnTo>
                    <a:pt x="1082" y="28"/>
                  </a:lnTo>
                  <a:lnTo>
                    <a:pt x="1071" y="37"/>
                  </a:lnTo>
                  <a:lnTo>
                    <a:pt x="1057" y="45"/>
                  </a:lnTo>
                  <a:lnTo>
                    <a:pt x="1043" y="53"/>
                  </a:lnTo>
                  <a:lnTo>
                    <a:pt x="1027" y="61"/>
                  </a:lnTo>
                  <a:lnTo>
                    <a:pt x="1011" y="69"/>
                  </a:lnTo>
                  <a:lnTo>
                    <a:pt x="994" y="77"/>
                  </a:lnTo>
                  <a:lnTo>
                    <a:pt x="974" y="86"/>
                  </a:lnTo>
                  <a:lnTo>
                    <a:pt x="954" y="94"/>
                  </a:lnTo>
                  <a:lnTo>
                    <a:pt x="934" y="103"/>
                  </a:lnTo>
                  <a:lnTo>
                    <a:pt x="912" y="113"/>
                  </a:lnTo>
                  <a:lnTo>
                    <a:pt x="889" y="121"/>
                  </a:lnTo>
                  <a:lnTo>
                    <a:pt x="866" y="130"/>
                  </a:lnTo>
                  <a:lnTo>
                    <a:pt x="853" y="134"/>
                  </a:lnTo>
                  <a:lnTo>
                    <a:pt x="838" y="139"/>
                  </a:lnTo>
                  <a:lnTo>
                    <a:pt x="823" y="145"/>
                  </a:lnTo>
                  <a:lnTo>
                    <a:pt x="807" y="151"/>
                  </a:lnTo>
                  <a:lnTo>
                    <a:pt x="791" y="156"/>
                  </a:lnTo>
                  <a:lnTo>
                    <a:pt x="776" y="162"/>
                  </a:lnTo>
                  <a:lnTo>
                    <a:pt x="760" y="167"/>
                  </a:lnTo>
                  <a:lnTo>
                    <a:pt x="746" y="171"/>
                  </a:lnTo>
                  <a:lnTo>
                    <a:pt x="738" y="174"/>
                  </a:lnTo>
                  <a:lnTo>
                    <a:pt x="728" y="176"/>
                  </a:lnTo>
                  <a:lnTo>
                    <a:pt x="719" y="179"/>
                  </a:lnTo>
                  <a:lnTo>
                    <a:pt x="709" y="182"/>
                  </a:lnTo>
                  <a:lnTo>
                    <a:pt x="699" y="184"/>
                  </a:lnTo>
                  <a:lnTo>
                    <a:pt x="689" y="188"/>
                  </a:lnTo>
                  <a:lnTo>
                    <a:pt x="680" y="190"/>
                  </a:lnTo>
                  <a:lnTo>
                    <a:pt x="672" y="192"/>
                  </a:lnTo>
                  <a:lnTo>
                    <a:pt x="660" y="196"/>
                  </a:lnTo>
                  <a:lnTo>
                    <a:pt x="649" y="198"/>
                  </a:lnTo>
                  <a:lnTo>
                    <a:pt x="637" y="201"/>
                  </a:lnTo>
                  <a:lnTo>
                    <a:pt x="626" y="204"/>
                  </a:lnTo>
                  <a:lnTo>
                    <a:pt x="614" y="207"/>
                  </a:lnTo>
                  <a:lnTo>
                    <a:pt x="603" y="211"/>
                  </a:lnTo>
                  <a:lnTo>
                    <a:pt x="591" y="213"/>
                  </a:lnTo>
                  <a:lnTo>
                    <a:pt x="580" y="216"/>
                  </a:lnTo>
                  <a:lnTo>
                    <a:pt x="531" y="228"/>
                  </a:lnTo>
                  <a:lnTo>
                    <a:pt x="483" y="239"/>
                  </a:lnTo>
                  <a:lnTo>
                    <a:pt x="437" y="250"/>
                  </a:lnTo>
                  <a:lnTo>
                    <a:pt x="391" y="258"/>
                  </a:lnTo>
                  <a:lnTo>
                    <a:pt x="347" y="266"/>
                  </a:lnTo>
                  <a:lnTo>
                    <a:pt x="306" y="273"/>
                  </a:lnTo>
                  <a:lnTo>
                    <a:pt x="265" y="279"/>
                  </a:lnTo>
                  <a:lnTo>
                    <a:pt x="227" y="283"/>
                  </a:lnTo>
                  <a:lnTo>
                    <a:pt x="190" y="288"/>
                  </a:lnTo>
                  <a:lnTo>
                    <a:pt x="157" y="290"/>
                  </a:lnTo>
                  <a:lnTo>
                    <a:pt x="126" y="291"/>
                  </a:lnTo>
                  <a:lnTo>
                    <a:pt x="97" y="292"/>
                  </a:lnTo>
                  <a:lnTo>
                    <a:pt x="70" y="291"/>
                  </a:lnTo>
                  <a:lnTo>
                    <a:pt x="47" y="289"/>
                  </a:lnTo>
                  <a:lnTo>
                    <a:pt x="28" y="287"/>
                  </a:lnTo>
                  <a:lnTo>
                    <a:pt x="12" y="282"/>
                  </a:lnTo>
                  <a:lnTo>
                    <a:pt x="6" y="290"/>
                  </a:lnTo>
                  <a:lnTo>
                    <a:pt x="2" y="297"/>
                  </a:lnTo>
                  <a:lnTo>
                    <a:pt x="0" y="304"/>
                  </a:lnTo>
                  <a:lnTo>
                    <a:pt x="1" y="310"/>
                  </a:lnTo>
                  <a:lnTo>
                    <a:pt x="7" y="319"/>
                  </a:lnTo>
                  <a:lnTo>
                    <a:pt x="17" y="327"/>
                  </a:lnTo>
                  <a:lnTo>
                    <a:pt x="35" y="333"/>
                  </a:lnTo>
                  <a:lnTo>
                    <a:pt x="55" y="337"/>
                  </a:lnTo>
                  <a:lnTo>
                    <a:pt x="82" y="340"/>
                  </a:lnTo>
                  <a:lnTo>
                    <a:pt x="113" y="341"/>
                  </a:lnTo>
                  <a:lnTo>
                    <a:pt x="148" y="341"/>
                  </a:lnTo>
                  <a:lnTo>
                    <a:pt x="187" y="338"/>
                  </a:lnTo>
                  <a:lnTo>
                    <a:pt x="228" y="335"/>
                  </a:lnTo>
                  <a:lnTo>
                    <a:pt x="274" y="329"/>
                  </a:lnTo>
                  <a:lnTo>
                    <a:pt x="323" y="322"/>
                  </a:lnTo>
                  <a:lnTo>
                    <a:pt x="374" y="314"/>
                  </a:lnTo>
                  <a:lnTo>
                    <a:pt x="427" y="304"/>
                  </a:lnTo>
                  <a:lnTo>
                    <a:pt x="482" y="292"/>
                  </a:lnTo>
                  <a:lnTo>
                    <a:pt x="538" y="280"/>
                  </a:lnTo>
                  <a:lnTo>
                    <a:pt x="597" y="266"/>
                  </a:lnTo>
                  <a:lnTo>
                    <a:pt x="614" y="261"/>
                  </a:lnTo>
                  <a:lnTo>
                    <a:pt x="633" y="257"/>
                  </a:lnTo>
                  <a:lnTo>
                    <a:pt x="650" y="252"/>
                  </a:lnTo>
                  <a:lnTo>
                    <a:pt x="667" y="247"/>
                  </a:lnTo>
                  <a:lnTo>
                    <a:pt x="684" y="243"/>
                  </a:lnTo>
                  <a:lnTo>
                    <a:pt x="701" y="238"/>
                  </a:lnTo>
                  <a:lnTo>
                    <a:pt x="717" y="234"/>
                  </a:lnTo>
                  <a:lnTo>
                    <a:pt x="733" y="229"/>
                  </a:lnTo>
                  <a:lnTo>
                    <a:pt x="745" y="226"/>
                  </a:lnTo>
                  <a:lnTo>
                    <a:pt x="756" y="222"/>
                  </a:lnTo>
                  <a:lnTo>
                    <a:pt x="769" y="219"/>
                  </a:lnTo>
                  <a:lnTo>
                    <a:pt x="781" y="215"/>
                  </a:lnTo>
                  <a:lnTo>
                    <a:pt x="794" y="212"/>
                  </a:lnTo>
                  <a:lnTo>
                    <a:pt x="806" y="208"/>
                  </a:lnTo>
                  <a:lnTo>
                    <a:pt x="817" y="205"/>
                  </a:lnTo>
                  <a:lnTo>
                    <a:pt x="828" y="201"/>
                  </a:lnTo>
                  <a:lnTo>
                    <a:pt x="836" y="198"/>
                  </a:lnTo>
                  <a:lnTo>
                    <a:pt x="845" y="194"/>
                  </a:lnTo>
                  <a:lnTo>
                    <a:pt x="855" y="191"/>
                  </a:lnTo>
                  <a:lnTo>
                    <a:pt x="867" y="186"/>
                  </a:lnTo>
                  <a:lnTo>
                    <a:pt x="877" y="182"/>
                  </a:lnTo>
                  <a:lnTo>
                    <a:pt x="888" y="178"/>
                  </a:lnTo>
                  <a:lnTo>
                    <a:pt x="897" y="175"/>
                  </a:lnTo>
                  <a:lnTo>
                    <a:pt x="905" y="171"/>
                  </a:lnTo>
                  <a:lnTo>
                    <a:pt x="932" y="161"/>
                  </a:lnTo>
                  <a:lnTo>
                    <a:pt x="959" y="149"/>
                  </a:lnTo>
                  <a:lnTo>
                    <a:pt x="984" y="139"/>
                  </a:lnTo>
                  <a:lnTo>
                    <a:pt x="1007" y="129"/>
                  </a:lnTo>
                  <a:lnTo>
                    <a:pt x="1029" y="118"/>
                  </a:lnTo>
                  <a:lnTo>
                    <a:pt x="1050" y="108"/>
                  </a:lnTo>
                  <a:lnTo>
                    <a:pt x="1068" y="98"/>
                  </a:lnTo>
                  <a:lnTo>
                    <a:pt x="1086" y="88"/>
                  </a:lnTo>
                  <a:lnTo>
                    <a:pt x="1100" y="79"/>
                  </a:lnTo>
                  <a:lnTo>
                    <a:pt x="1113" y="70"/>
                  </a:lnTo>
                  <a:lnTo>
                    <a:pt x="1124" y="61"/>
                  </a:lnTo>
                  <a:lnTo>
                    <a:pt x="1132" y="52"/>
                  </a:lnTo>
                  <a:lnTo>
                    <a:pt x="1139" y="43"/>
                  </a:lnTo>
                  <a:lnTo>
                    <a:pt x="1143" y="35"/>
                  </a:lnTo>
                  <a:lnTo>
                    <a:pt x="1145" y="28"/>
                  </a:lnTo>
                  <a:lnTo>
                    <a:pt x="1145" y="22"/>
                  </a:lnTo>
                  <a:lnTo>
                    <a:pt x="1141" y="15"/>
                  </a:lnTo>
                  <a:lnTo>
                    <a:pt x="1135" y="9"/>
                  </a:lnTo>
                  <a:lnTo>
                    <a:pt x="1127" y="4"/>
                  </a:lnTo>
                  <a:lnTo>
                    <a:pt x="1116" y="0"/>
                  </a:lnTo>
                  <a:close/>
                </a:path>
              </a:pathLst>
            </a:custGeom>
            <a:solidFill>
              <a:srgbClr val="000000"/>
            </a:solidFill>
            <a:ln w="9525">
              <a:noFill/>
              <a:round/>
              <a:headEnd/>
              <a:tailEnd/>
            </a:ln>
          </p:spPr>
          <p:txBody>
            <a:bodyPr/>
            <a:lstStyle/>
            <a:p>
              <a:endParaRPr lang="fr-FR"/>
            </a:p>
          </p:txBody>
        </p:sp>
        <p:sp>
          <p:nvSpPr>
            <p:cNvPr id="655426" name="Freeform 66"/>
            <p:cNvSpPr>
              <a:spLocks/>
            </p:cNvSpPr>
            <p:nvPr/>
          </p:nvSpPr>
          <p:spPr bwMode="auto">
            <a:xfrm>
              <a:off x="2777" y="3306"/>
              <a:ext cx="896" cy="780"/>
            </a:xfrm>
            <a:custGeom>
              <a:avLst/>
              <a:gdLst/>
              <a:ahLst/>
              <a:cxnLst>
                <a:cxn ang="0">
                  <a:pos x="1760" y="759"/>
                </a:cxn>
                <a:cxn ang="0">
                  <a:pos x="1689" y="694"/>
                </a:cxn>
                <a:cxn ang="0">
                  <a:pos x="1526" y="555"/>
                </a:cxn>
                <a:cxn ang="0">
                  <a:pos x="1459" y="396"/>
                </a:cxn>
                <a:cxn ang="0">
                  <a:pos x="1414" y="460"/>
                </a:cxn>
                <a:cxn ang="0">
                  <a:pos x="1375" y="399"/>
                </a:cxn>
                <a:cxn ang="0">
                  <a:pos x="1506" y="326"/>
                </a:cxn>
                <a:cxn ang="0">
                  <a:pos x="1481" y="22"/>
                </a:cxn>
                <a:cxn ang="0">
                  <a:pos x="1444" y="1"/>
                </a:cxn>
                <a:cxn ang="0">
                  <a:pos x="1444" y="127"/>
                </a:cxn>
                <a:cxn ang="0">
                  <a:pos x="1463" y="295"/>
                </a:cxn>
                <a:cxn ang="0">
                  <a:pos x="1308" y="370"/>
                </a:cxn>
                <a:cxn ang="0">
                  <a:pos x="1256" y="326"/>
                </a:cxn>
                <a:cxn ang="0">
                  <a:pos x="1208" y="190"/>
                </a:cxn>
                <a:cxn ang="0">
                  <a:pos x="1036" y="234"/>
                </a:cxn>
                <a:cxn ang="0">
                  <a:pos x="1074" y="386"/>
                </a:cxn>
                <a:cxn ang="0">
                  <a:pos x="1171" y="374"/>
                </a:cxn>
                <a:cxn ang="0">
                  <a:pos x="1087" y="354"/>
                </a:cxn>
                <a:cxn ang="0">
                  <a:pos x="1064" y="247"/>
                </a:cxn>
                <a:cxn ang="0">
                  <a:pos x="1187" y="216"/>
                </a:cxn>
                <a:cxn ang="0">
                  <a:pos x="1226" y="301"/>
                </a:cxn>
                <a:cxn ang="0">
                  <a:pos x="1213" y="268"/>
                </a:cxn>
                <a:cxn ang="0">
                  <a:pos x="1128" y="224"/>
                </a:cxn>
                <a:cxn ang="0">
                  <a:pos x="1073" y="303"/>
                </a:cxn>
                <a:cxn ang="0">
                  <a:pos x="1162" y="346"/>
                </a:cxn>
                <a:cxn ang="0">
                  <a:pos x="1069" y="458"/>
                </a:cxn>
                <a:cxn ang="0">
                  <a:pos x="857" y="520"/>
                </a:cxn>
                <a:cxn ang="0">
                  <a:pos x="464" y="600"/>
                </a:cxn>
                <a:cxn ang="0">
                  <a:pos x="167" y="621"/>
                </a:cxn>
                <a:cxn ang="0">
                  <a:pos x="55" y="366"/>
                </a:cxn>
                <a:cxn ang="0">
                  <a:pos x="4" y="368"/>
                </a:cxn>
                <a:cxn ang="0">
                  <a:pos x="85" y="658"/>
                </a:cxn>
                <a:cxn ang="0">
                  <a:pos x="439" y="1460"/>
                </a:cxn>
                <a:cxn ang="0">
                  <a:pos x="502" y="1558"/>
                </a:cxn>
                <a:cxn ang="0">
                  <a:pos x="263" y="676"/>
                </a:cxn>
                <a:cxn ang="0">
                  <a:pos x="538" y="646"/>
                </a:cxn>
                <a:cxn ang="0">
                  <a:pos x="870" y="575"/>
                </a:cxn>
                <a:cxn ang="0">
                  <a:pos x="1105" y="504"/>
                </a:cxn>
                <a:cxn ang="0">
                  <a:pos x="1437" y="575"/>
                </a:cxn>
                <a:cxn ang="0">
                  <a:pos x="1579" y="1304"/>
                </a:cxn>
                <a:cxn ang="0">
                  <a:pos x="1657" y="757"/>
                </a:cxn>
                <a:cxn ang="0">
                  <a:pos x="1706" y="830"/>
                </a:cxn>
                <a:cxn ang="0">
                  <a:pos x="1667" y="850"/>
                </a:cxn>
                <a:cxn ang="0">
                  <a:pos x="1605" y="843"/>
                </a:cxn>
                <a:cxn ang="0">
                  <a:pos x="1556" y="838"/>
                </a:cxn>
                <a:cxn ang="0">
                  <a:pos x="1616" y="875"/>
                </a:cxn>
                <a:cxn ang="0">
                  <a:pos x="1716" y="861"/>
                </a:cxn>
                <a:cxn ang="0">
                  <a:pos x="1696" y="757"/>
                </a:cxn>
                <a:cxn ang="0">
                  <a:pos x="1142" y="313"/>
                </a:cxn>
                <a:cxn ang="0">
                  <a:pos x="1111" y="322"/>
                </a:cxn>
                <a:cxn ang="0">
                  <a:pos x="1099" y="262"/>
                </a:cxn>
                <a:cxn ang="0">
                  <a:pos x="1170" y="245"/>
                </a:cxn>
                <a:cxn ang="0">
                  <a:pos x="1180" y="280"/>
                </a:cxn>
                <a:cxn ang="0">
                  <a:pos x="1261" y="366"/>
                </a:cxn>
                <a:cxn ang="0">
                  <a:pos x="1616" y="663"/>
                </a:cxn>
                <a:cxn ang="0">
                  <a:pos x="1730" y="765"/>
                </a:cxn>
                <a:cxn ang="0">
                  <a:pos x="1763" y="833"/>
                </a:cxn>
                <a:cxn ang="0">
                  <a:pos x="1704" y="906"/>
                </a:cxn>
                <a:cxn ang="0">
                  <a:pos x="1613" y="916"/>
                </a:cxn>
                <a:cxn ang="0">
                  <a:pos x="1583" y="929"/>
                </a:cxn>
                <a:cxn ang="0">
                  <a:pos x="1653" y="946"/>
                </a:cxn>
                <a:cxn ang="0">
                  <a:pos x="1769" y="891"/>
                </a:cxn>
              </a:cxnLst>
              <a:rect l="0" t="0" r="r" b="b"/>
              <a:pathLst>
                <a:path w="1792" h="1560">
                  <a:moveTo>
                    <a:pt x="1792" y="828"/>
                  </a:moveTo>
                  <a:lnTo>
                    <a:pt x="1791" y="816"/>
                  </a:lnTo>
                  <a:lnTo>
                    <a:pt x="1787" y="806"/>
                  </a:lnTo>
                  <a:lnTo>
                    <a:pt x="1784" y="794"/>
                  </a:lnTo>
                  <a:lnTo>
                    <a:pt x="1779" y="785"/>
                  </a:lnTo>
                  <a:lnTo>
                    <a:pt x="1772" y="776"/>
                  </a:lnTo>
                  <a:lnTo>
                    <a:pt x="1767" y="767"/>
                  </a:lnTo>
                  <a:lnTo>
                    <a:pt x="1760" y="759"/>
                  </a:lnTo>
                  <a:lnTo>
                    <a:pt x="1752" y="751"/>
                  </a:lnTo>
                  <a:lnTo>
                    <a:pt x="1749" y="748"/>
                  </a:lnTo>
                  <a:lnTo>
                    <a:pt x="1745" y="744"/>
                  </a:lnTo>
                  <a:lnTo>
                    <a:pt x="1738" y="737"/>
                  </a:lnTo>
                  <a:lnTo>
                    <a:pt x="1729" y="729"/>
                  </a:lnTo>
                  <a:lnTo>
                    <a:pt x="1717" y="718"/>
                  </a:lnTo>
                  <a:lnTo>
                    <a:pt x="1704" y="707"/>
                  </a:lnTo>
                  <a:lnTo>
                    <a:pt x="1689" y="694"/>
                  </a:lnTo>
                  <a:lnTo>
                    <a:pt x="1672" y="680"/>
                  </a:lnTo>
                  <a:lnTo>
                    <a:pt x="1655" y="664"/>
                  </a:lnTo>
                  <a:lnTo>
                    <a:pt x="1635" y="648"/>
                  </a:lnTo>
                  <a:lnTo>
                    <a:pt x="1616" y="631"/>
                  </a:lnTo>
                  <a:lnTo>
                    <a:pt x="1594" y="612"/>
                  </a:lnTo>
                  <a:lnTo>
                    <a:pt x="1572" y="594"/>
                  </a:lnTo>
                  <a:lnTo>
                    <a:pt x="1549" y="574"/>
                  </a:lnTo>
                  <a:lnTo>
                    <a:pt x="1526" y="555"/>
                  </a:lnTo>
                  <a:lnTo>
                    <a:pt x="1503" y="535"/>
                  </a:lnTo>
                  <a:lnTo>
                    <a:pt x="1483" y="421"/>
                  </a:lnTo>
                  <a:lnTo>
                    <a:pt x="1482" y="415"/>
                  </a:lnTo>
                  <a:lnTo>
                    <a:pt x="1478" y="409"/>
                  </a:lnTo>
                  <a:lnTo>
                    <a:pt x="1475" y="405"/>
                  </a:lnTo>
                  <a:lnTo>
                    <a:pt x="1470" y="400"/>
                  </a:lnTo>
                  <a:lnTo>
                    <a:pt x="1465" y="397"/>
                  </a:lnTo>
                  <a:lnTo>
                    <a:pt x="1459" y="396"/>
                  </a:lnTo>
                  <a:lnTo>
                    <a:pt x="1452" y="394"/>
                  </a:lnTo>
                  <a:lnTo>
                    <a:pt x="1445" y="394"/>
                  </a:lnTo>
                  <a:lnTo>
                    <a:pt x="1432" y="399"/>
                  </a:lnTo>
                  <a:lnTo>
                    <a:pt x="1423" y="407"/>
                  </a:lnTo>
                  <a:lnTo>
                    <a:pt x="1417" y="419"/>
                  </a:lnTo>
                  <a:lnTo>
                    <a:pt x="1417" y="431"/>
                  </a:lnTo>
                  <a:lnTo>
                    <a:pt x="1423" y="467"/>
                  </a:lnTo>
                  <a:lnTo>
                    <a:pt x="1414" y="460"/>
                  </a:lnTo>
                  <a:lnTo>
                    <a:pt x="1405" y="452"/>
                  </a:lnTo>
                  <a:lnTo>
                    <a:pt x="1395" y="445"/>
                  </a:lnTo>
                  <a:lnTo>
                    <a:pt x="1387" y="437"/>
                  </a:lnTo>
                  <a:lnTo>
                    <a:pt x="1378" y="430"/>
                  </a:lnTo>
                  <a:lnTo>
                    <a:pt x="1370" y="422"/>
                  </a:lnTo>
                  <a:lnTo>
                    <a:pt x="1361" y="415"/>
                  </a:lnTo>
                  <a:lnTo>
                    <a:pt x="1353" y="408"/>
                  </a:lnTo>
                  <a:lnTo>
                    <a:pt x="1375" y="399"/>
                  </a:lnTo>
                  <a:lnTo>
                    <a:pt x="1394" y="389"/>
                  </a:lnTo>
                  <a:lnTo>
                    <a:pt x="1414" y="379"/>
                  </a:lnTo>
                  <a:lnTo>
                    <a:pt x="1432" y="370"/>
                  </a:lnTo>
                  <a:lnTo>
                    <a:pt x="1450" y="362"/>
                  </a:lnTo>
                  <a:lnTo>
                    <a:pt x="1466" y="353"/>
                  </a:lnTo>
                  <a:lnTo>
                    <a:pt x="1481" y="344"/>
                  </a:lnTo>
                  <a:lnTo>
                    <a:pt x="1495" y="336"/>
                  </a:lnTo>
                  <a:lnTo>
                    <a:pt x="1506" y="326"/>
                  </a:lnTo>
                  <a:lnTo>
                    <a:pt x="1517" y="318"/>
                  </a:lnTo>
                  <a:lnTo>
                    <a:pt x="1525" y="309"/>
                  </a:lnTo>
                  <a:lnTo>
                    <a:pt x="1533" y="301"/>
                  </a:lnTo>
                  <a:lnTo>
                    <a:pt x="1537" y="292"/>
                  </a:lnTo>
                  <a:lnTo>
                    <a:pt x="1541" y="284"/>
                  </a:lnTo>
                  <a:lnTo>
                    <a:pt x="1542" y="275"/>
                  </a:lnTo>
                  <a:lnTo>
                    <a:pt x="1542" y="266"/>
                  </a:lnTo>
                  <a:lnTo>
                    <a:pt x="1481" y="22"/>
                  </a:lnTo>
                  <a:lnTo>
                    <a:pt x="1478" y="16"/>
                  </a:lnTo>
                  <a:lnTo>
                    <a:pt x="1476" y="12"/>
                  </a:lnTo>
                  <a:lnTo>
                    <a:pt x="1472" y="7"/>
                  </a:lnTo>
                  <a:lnTo>
                    <a:pt x="1467" y="4"/>
                  </a:lnTo>
                  <a:lnTo>
                    <a:pt x="1461" y="1"/>
                  </a:lnTo>
                  <a:lnTo>
                    <a:pt x="1455" y="0"/>
                  </a:lnTo>
                  <a:lnTo>
                    <a:pt x="1450" y="0"/>
                  </a:lnTo>
                  <a:lnTo>
                    <a:pt x="1444" y="1"/>
                  </a:lnTo>
                  <a:lnTo>
                    <a:pt x="1434" y="6"/>
                  </a:lnTo>
                  <a:lnTo>
                    <a:pt x="1425" y="14"/>
                  </a:lnTo>
                  <a:lnTo>
                    <a:pt x="1421" y="26"/>
                  </a:lnTo>
                  <a:lnTo>
                    <a:pt x="1421" y="37"/>
                  </a:lnTo>
                  <a:lnTo>
                    <a:pt x="1423" y="44"/>
                  </a:lnTo>
                  <a:lnTo>
                    <a:pt x="1428" y="64"/>
                  </a:lnTo>
                  <a:lnTo>
                    <a:pt x="1435" y="92"/>
                  </a:lnTo>
                  <a:lnTo>
                    <a:pt x="1444" y="127"/>
                  </a:lnTo>
                  <a:lnTo>
                    <a:pt x="1453" y="164"/>
                  </a:lnTo>
                  <a:lnTo>
                    <a:pt x="1463" y="202"/>
                  </a:lnTo>
                  <a:lnTo>
                    <a:pt x="1472" y="235"/>
                  </a:lnTo>
                  <a:lnTo>
                    <a:pt x="1478" y="262"/>
                  </a:lnTo>
                  <a:lnTo>
                    <a:pt x="1478" y="272"/>
                  </a:lnTo>
                  <a:lnTo>
                    <a:pt x="1475" y="283"/>
                  </a:lnTo>
                  <a:lnTo>
                    <a:pt x="1469" y="291"/>
                  </a:lnTo>
                  <a:lnTo>
                    <a:pt x="1463" y="295"/>
                  </a:lnTo>
                  <a:lnTo>
                    <a:pt x="1449" y="304"/>
                  </a:lnTo>
                  <a:lnTo>
                    <a:pt x="1431" y="313"/>
                  </a:lnTo>
                  <a:lnTo>
                    <a:pt x="1414" y="322"/>
                  </a:lnTo>
                  <a:lnTo>
                    <a:pt x="1394" y="331"/>
                  </a:lnTo>
                  <a:lnTo>
                    <a:pt x="1375" y="341"/>
                  </a:lnTo>
                  <a:lnTo>
                    <a:pt x="1354" y="351"/>
                  </a:lnTo>
                  <a:lnTo>
                    <a:pt x="1331" y="360"/>
                  </a:lnTo>
                  <a:lnTo>
                    <a:pt x="1308" y="370"/>
                  </a:lnTo>
                  <a:lnTo>
                    <a:pt x="1301" y="364"/>
                  </a:lnTo>
                  <a:lnTo>
                    <a:pt x="1294" y="359"/>
                  </a:lnTo>
                  <a:lnTo>
                    <a:pt x="1287" y="353"/>
                  </a:lnTo>
                  <a:lnTo>
                    <a:pt x="1280" y="347"/>
                  </a:lnTo>
                  <a:lnTo>
                    <a:pt x="1273" y="341"/>
                  </a:lnTo>
                  <a:lnTo>
                    <a:pt x="1268" y="337"/>
                  </a:lnTo>
                  <a:lnTo>
                    <a:pt x="1262" y="331"/>
                  </a:lnTo>
                  <a:lnTo>
                    <a:pt x="1256" y="326"/>
                  </a:lnTo>
                  <a:lnTo>
                    <a:pt x="1262" y="310"/>
                  </a:lnTo>
                  <a:lnTo>
                    <a:pt x="1265" y="292"/>
                  </a:lnTo>
                  <a:lnTo>
                    <a:pt x="1265" y="273"/>
                  </a:lnTo>
                  <a:lnTo>
                    <a:pt x="1263" y="257"/>
                  </a:lnTo>
                  <a:lnTo>
                    <a:pt x="1255" y="236"/>
                  </a:lnTo>
                  <a:lnTo>
                    <a:pt x="1243" y="218"/>
                  </a:lnTo>
                  <a:lnTo>
                    <a:pt x="1227" y="203"/>
                  </a:lnTo>
                  <a:lnTo>
                    <a:pt x="1208" y="190"/>
                  </a:lnTo>
                  <a:lnTo>
                    <a:pt x="1187" y="182"/>
                  </a:lnTo>
                  <a:lnTo>
                    <a:pt x="1164" y="178"/>
                  </a:lnTo>
                  <a:lnTo>
                    <a:pt x="1140" y="177"/>
                  </a:lnTo>
                  <a:lnTo>
                    <a:pt x="1114" y="181"/>
                  </a:lnTo>
                  <a:lnTo>
                    <a:pt x="1090" y="189"/>
                  </a:lnTo>
                  <a:lnTo>
                    <a:pt x="1068" y="202"/>
                  </a:lnTo>
                  <a:lnTo>
                    <a:pt x="1050" y="217"/>
                  </a:lnTo>
                  <a:lnTo>
                    <a:pt x="1036" y="234"/>
                  </a:lnTo>
                  <a:lnTo>
                    <a:pt x="1024" y="254"/>
                  </a:lnTo>
                  <a:lnTo>
                    <a:pt x="1017" y="275"/>
                  </a:lnTo>
                  <a:lnTo>
                    <a:pt x="1015" y="298"/>
                  </a:lnTo>
                  <a:lnTo>
                    <a:pt x="1019" y="319"/>
                  </a:lnTo>
                  <a:lnTo>
                    <a:pt x="1027" y="340"/>
                  </a:lnTo>
                  <a:lnTo>
                    <a:pt x="1038" y="359"/>
                  </a:lnTo>
                  <a:lnTo>
                    <a:pt x="1054" y="374"/>
                  </a:lnTo>
                  <a:lnTo>
                    <a:pt x="1074" y="386"/>
                  </a:lnTo>
                  <a:lnTo>
                    <a:pt x="1095" y="394"/>
                  </a:lnTo>
                  <a:lnTo>
                    <a:pt x="1118" y="399"/>
                  </a:lnTo>
                  <a:lnTo>
                    <a:pt x="1142" y="400"/>
                  </a:lnTo>
                  <a:lnTo>
                    <a:pt x="1167" y="396"/>
                  </a:lnTo>
                  <a:lnTo>
                    <a:pt x="1172" y="392"/>
                  </a:lnTo>
                  <a:lnTo>
                    <a:pt x="1174" y="387"/>
                  </a:lnTo>
                  <a:lnTo>
                    <a:pt x="1173" y="381"/>
                  </a:lnTo>
                  <a:lnTo>
                    <a:pt x="1171" y="374"/>
                  </a:lnTo>
                  <a:lnTo>
                    <a:pt x="1166" y="369"/>
                  </a:lnTo>
                  <a:lnTo>
                    <a:pt x="1160" y="366"/>
                  </a:lnTo>
                  <a:lnTo>
                    <a:pt x="1156" y="363"/>
                  </a:lnTo>
                  <a:lnTo>
                    <a:pt x="1153" y="363"/>
                  </a:lnTo>
                  <a:lnTo>
                    <a:pt x="1134" y="366"/>
                  </a:lnTo>
                  <a:lnTo>
                    <a:pt x="1117" y="364"/>
                  </a:lnTo>
                  <a:lnTo>
                    <a:pt x="1100" y="361"/>
                  </a:lnTo>
                  <a:lnTo>
                    <a:pt x="1087" y="354"/>
                  </a:lnTo>
                  <a:lnTo>
                    <a:pt x="1075" y="346"/>
                  </a:lnTo>
                  <a:lnTo>
                    <a:pt x="1065" y="334"/>
                  </a:lnTo>
                  <a:lnTo>
                    <a:pt x="1057" y="322"/>
                  </a:lnTo>
                  <a:lnTo>
                    <a:pt x="1052" y="308"/>
                  </a:lnTo>
                  <a:lnTo>
                    <a:pt x="1050" y="292"/>
                  </a:lnTo>
                  <a:lnTo>
                    <a:pt x="1052" y="277"/>
                  </a:lnTo>
                  <a:lnTo>
                    <a:pt x="1057" y="261"/>
                  </a:lnTo>
                  <a:lnTo>
                    <a:pt x="1064" y="247"/>
                  </a:lnTo>
                  <a:lnTo>
                    <a:pt x="1075" y="235"/>
                  </a:lnTo>
                  <a:lnTo>
                    <a:pt x="1088" y="224"/>
                  </a:lnTo>
                  <a:lnTo>
                    <a:pt x="1103" y="216"/>
                  </a:lnTo>
                  <a:lnTo>
                    <a:pt x="1120" y="210"/>
                  </a:lnTo>
                  <a:lnTo>
                    <a:pt x="1138" y="207"/>
                  </a:lnTo>
                  <a:lnTo>
                    <a:pt x="1156" y="207"/>
                  </a:lnTo>
                  <a:lnTo>
                    <a:pt x="1172" y="210"/>
                  </a:lnTo>
                  <a:lnTo>
                    <a:pt x="1187" y="216"/>
                  </a:lnTo>
                  <a:lnTo>
                    <a:pt x="1201" y="225"/>
                  </a:lnTo>
                  <a:lnTo>
                    <a:pt x="1212" y="235"/>
                  </a:lnTo>
                  <a:lnTo>
                    <a:pt x="1220" y="249"/>
                  </a:lnTo>
                  <a:lnTo>
                    <a:pt x="1226" y="264"/>
                  </a:lnTo>
                  <a:lnTo>
                    <a:pt x="1228" y="273"/>
                  </a:lnTo>
                  <a:lnTo>
                    <a:pt x="1228" y="283"/>
                  </a:lnTo>
                  <a:lnTo>
                    <a:pt x="1227" y="292"/>
                  </a:lnTo>
                  <a:lnTo>
                    <a:pt x="1226" y="301"/>
                  </a:lnTo>
                  <a:lnTo>
                    <a:pt x="1223" y="299"/>
                  </a:lnTo>
                  <a:lnTo>
                    <a:pt x="1219" y="295"/>
                  </a:lnTo>
                  <a:lnTo>
                    <a:pt x="1216" y="293"/>
                  </a:lnTo>
                  <a:lnTo>
                    <a:pt x="1213" y="291"/>
                  </a:lnTo>
                  <a:lnTo>
                    <a:pt x="1215" y="285"/>
                  </a:lnTo>
                  <a:lnTo>
                    <a:pt x="1215" y="279"/>
                  </a:lnTo>
                  <a:lnTo>
                    <a:pt x="1215" y="273"/>
                  </a:lnTo>
                  <a:lnTo>
                    <a:pt x="1213" y="268"/>
                  </a:lnTo>
                  <a:lnTo>
                    <a:pt x="1209" y="256"/>
                  </a:lnTo>
                  <a:lnTo>
                    <a:pt x="1202" y="246"/>
                  </a:lnTo>
                  <a:lnTo>
                    <a:pt x="1193" y="236"/>
                  </a:lnTo>
                  <a:lnTo>
                    <a:pt x="1181" y="230"/>
                  </a:lnTo>
                  <a:lnTo>
                    <a:pt x="1170" y="225"/>
                  </a:lnTo>
                  <a:lnTo>
                    <a:pt x="1156" y="221"/>
                  </a:lnTo>
                  <a:lnTo>
                    <a:pt x="1142" y="221"/>
                  </a:lnTo>
                  <a:lnTo>
                    <a:pt x="1128" y="224"/>
                  </a:lnTo>
                  <a:lnTo>
                    <a:pt x="1114" y="228"/>
                  </a:lnTo>
                  <a:lnTo>
                    <a:pt x="1102" y="235"/>
                  </a:lnTo>
                  <a:lnTo>
                    <a:pt x="1091" y="245"/>
                  </a:lnTo>
                  <a:lnTo>
                    <a:pt x="1082" y="255"/>
                  </a:lnTo>
                  <a:lnTo>
                    <a:pt x="1076" y="266"/>
                  </a:lnTo>
                  <a:lnTo>
                    <a:pt x="1072" y="278"/>
                  </a:lnTo>
                  <a:lnTo>
                    <a:pt x="1070" y="291"/>
                  </a:lnTo>
                  <a:lnTo>
                    <a:pt x="1073" y="303"/>
                  </a:lnTo>
                  <a:lnTo>
                    <a:pt x="1082" y="322"/>
                  </a:lnTo>
                  <a:lnTo>
                    <a:pt x="1094" y="333"/>
                  </a:lnTo>
                  <a:lnTo>
                    <a:pt x="1109" y="341"/>
                  </a:lnTo>
                  <a:lnTo>
                    <a:pt x="1124" y="346"/>
                  </a:lnTo>
                  <a:lnTo>
                    <a:pt x="1137" y="347"/>
                  </a:lnTo>
                  <a:lnTo>
                    <a:pt x="1150" y="347"/>
                  </a:lnTo>
                  <a:lnTo>
                    <a:pt x="1158" y="346"/>
                  </a:lnTo>
                  <a:lnTo>
                    <a:pt x="1162" y="346"/>
                  </a:lnTo>
                  <a:lnTo>
                    <a:pt x="1227" y="401"/>
                  </a:lnTo>
                  <a:lnTo>
                    <a:pt x="1206" y="409"/>
                  </a:lnTo>
                  <a:lnTo>
                    <a:pt x="1186" y="417"/>
                  </a:lnTo>
                  <a:lnTo>
                    <a:pt x="1164" y="425"/>
                  </a:lnTo>
                  <a:lnTo>
                    <a:pt x="1141" y="434"/>
                  </a:lnTo>
                  <a:lnTo>
                    <a:pt x="1118" y="442"/>
                  </a:lnTo>
                  <a:lnTo>
                    <a:pt x="1095" y="450"/>
                  </a:lnTo>
                  <a:lnTo>
                    <a:pt x="1069" y="458"/>
                  </a:lnTo>
                  <a:lnTo>
                    <a:pt x="1045" y="466"/>
                  </a:lnTo>
                  <a:lnTo>
                    <a:pt x="1020" y="474"/>
                  </a:lnTo>
                  <a:lnTo>
                    <a:pt x="993" y="482"/>
                  </a:lnTo>
                  <a:lnTo>
                    <a:pt x="967" y="490"/>
                  </a:lnTo>
                  <a:lnTo>
                    <a:pt x="940" y="497"/>
                  </a:lnTo>
                  <a:lnTo>
                    <a:pt x="914" y="505"/>
                  </a:lnTo>
                  <a:lnTo>
                    <a:pt x="886" y="512"/>
                  </a:lnTo>
                  <a:lnTo>
                    <a:pt x="857" y="520"/>
                  </a:lnTo>
                  <a:lnTo>
                    <a:pt x="830" y="527"/>
                  </a:lnTo>
                  <a:lnTo>
                    <a:pt x="773" y="541"/>
                  </a:lnTo>
                  <a:lnTo>
                    <a:pt x="719" y="553"/>
                  </a:lnTo>
                  <a:lnTo>
                    <a:pt x="665" y="565"/>
                  </a:lnTo>
                  <a:lnTo>
                    <a:pt x="613" y="575"/>
                  </a:lnTo>
                  <a:lnTo>
                    <a:pt x="561" y="585"/>
                  </a:lnTo>
                  <a:lnTo>
                    <a:pt x="512" y="593"/>
                  </a:lnTo>
                  <a:lnTo>
                    <a:pt x="464" y="600"/>
                  </a:lnTo>
                  <a:lnTo>
                    <a:pt x="419" y="606"/>
                  </a:lnTo>
                  <a:lnTo>
                    <a:pt x="376" y="611"/>
                  </a:lnTo>
                  <a:lnTo>
                    <a:pt x="334" y="616"/>
                  </a:lnTo>
                  <a:lnTo>
                    <a:pt x="295" y="618"/>
                  </a:lnTo>
                  <a:lnTo>
                    <a:pt x="259" y="620"/>
                  </a:lnTo>
                  <a:lnTo>
                    <a:pt x="226" y="623"/>
                  </a:lnTo>
                  <a:lnTo>
                    <a:pt x="195" y="623"/>
                  </a:lnTo>
                  <a:lnTo>
                    <a:pt x="167" y="621"/>
                  </a:lnTo>
                  <a:lnTo>
                    <a:pt x="143" y="620"/>
                  </a:lnTo>
                  <a:lnTo>
                    <a:pt x="132" y="617"/>
                  </a:lnTo>
                  <a:lnTo>
                    <a:pt x="124" y="609"/>
                  </a:lnTo>
                  <a:lnTo>
                    <a:pt x="119" y="601"/>
                  </a:lnTo>
                  <a:lnTo>
                    <a:pt x="116" y="597"/>
                  </a:lnTo>
                  <a:lnTo>
                    <a:pt x="60" y="376"/>
                  </a:lnTo>
                  <a:lnTo>
                    <a:pt x="57" y="370"/>
                  </a:lnTo>
                  <a:lnTo>
                    <a:pt x="55" y="366"/>
                  </a:lnTo>
                  <a:lnTo>
                    <a:pt x="52" y="361"/>
                  </a:lnTo>
                  <a:lnTo>
                    <a:pt x="47" y="357"/>
                  </a:lnTo>
                  <a:lnTo>
                    <a:pt x="41" y="355"/>
                  </a:lnTo>
                  <a:lnTo>
                    <a:pt x="36" y="354"/>
                  </a:lnTo>
                  <a:lnTo>
                    <a:pt x="30" y="354"/>
                  </a:lnTo>
                  <a:lnTo>
                    <a:pt x="24" y="355"/>
                  </a:lnTo>
                  <a:lnTo>
                    <a:pt x="13" y="360"/>
                  </a:lnTo>
                  <a:lnTo>
                    <a:pt x="4" y="368"/>
                  </a:lnTo>
                  <a:lnTo>
                    <a:pt x="0" y="379"/>
                  </a:lnTo>
                  <a:lnTo>
                    <a:pt x="1" y="391"/>
                  </a:lnTo>
                  <a:lnTo>
                    <a:pt x="62" y="635"/>
                  </a:lnTo>
                  <a:lnTo>
                    <a:pt x="64" y="641"/>
                  </a:lnTo>
                  <a:lnTo>
                    <a:pt x="69" y="646"/>
                  </a:lnTo>
                  <a:lnTo>
                    <a:pt x="74" y="650"/>
                  </a:lnTo>
                  <a:lnTo>
                    <a:pt x="78" y="654"/>
                  </a:lnTo>
                  <a:lnTo>
                    <a:pt x="85" y="658"/>
                  </a:lnTo>
                  <a:lnTo>
                    <a:pt x="97" y="663"/>
                  </a:lnTo>
                  <a:lnTo>
                    <a:pt x="110" y="668"/>
                  </a:lnTo>
                  <a:lnTo>
                    <a:pt x="125" y="672"/>
                  </a:lnTo>
                  <a:lnTo>
                    <a:pt x="140" y="676"/>
                  </a:lnTo>
                  <a:lnTo>
                    <a:pt x="153" y="678"/>
                  </a:lnTo>
                  <a:lnTo>
                    <a:pt x="161" y="680"/>
                  </a:lnTo>
                  <a:lnTo>
                    <a:pt x="165" y="681"/>
                  </a:lnTo>
                  <a:lnTo>
                    <a:pt x="439" y="1460"/>
                  </a:lnTo>
                  <a:lnTo>
                    <a:pt x="467" y="1538"/>
                  </a:lnTo>
                  <a:lnTo>
                    <a:pt x="469" y="1543"/>
                  </a:lnTo>
                  <a:lnTo>
                    <a:pt x="474" y="1549"/>
                  </a:lnTo>
                  <a:lnTo>
                    <a:pt x="478" y="1553"/>
                  </a:lnTo>
                  <a:lnTo>
                    <a:pt x="484" y="1556"/>
                  </a:lnTo>
                  <a:lnTo>
                    <a:pt x="490" y="1558"/>
                  </a:lnTo>
                  <a:lnTo>
                    <a:pt x="497" y="1560"/>
                  </a:lnTo>
                  <a:lnTo>
                    <a:pt x="502" y="1558"/>
                  </a:lnTo>
                  <a:lnTo>
                    <a:pt x="509" y="1557"/>
                  </a:lnTo>
                  <a:lnTo>
                    <a:pt x="521" y="1550"/>
                  </a:lnTo>
                  <a:lnTo>
                    <a:pt x="529" y="1541"/>
                  </a:lnTo>
                  <a:lnTo>
                    <a:pt x="531" y="1530"/>
                  </a:lnTo>
                  <a:lnTo>
                    <a:pt x="530" y="1517"/>
                  </a:lnTo>
                  <a:lnTo>
                    <a:pt x="506" y="1447"/>
                  </a:lnTo>
                  <a:lnTo>
                    <a:pt x="235" y="677"/>
                  </a:lnTo>
                  <a:lnTo>
                    <a:pt x="263" y="676"/>
                  </a:lnTo>
                  <a:lnTo>
                    <a:pt x="291" y="674"/>
                  </a:lnTo>
                  <a:lnTo>
                    <a:pt x="323" y="672"/>
                  </a:lnTo>
                  <a:lnTo>
                    <a:pt x="355" y="670"/>
                  </a:lnTo>
                  <a:lnTo>
                    <a:pt x="388" y="666"/>
                  </a:lnTo>
                  <a:lnTo>
                    <a:pt x="424" y="662"/>
                  </a:lnTo>
                  <a:lnTo>
                    <a:pt x="461" y="657"/>
                  </a:lnTo>
                  <a:lnTo>
                    <a:pt x="499" y="651"/>
                  </a:lnTo>
                  <a:lnTo>
                    <a:pt x="538" y="646"/>
                  </a:lnTo>
                  <a:lnTo>
                    <a:pt x="578" y="639"/>
                  </a:lnTo>
                  <a:lnTo>
                    <a:pt x="620" y="632"/>
                  </a:lnTo>
                  <a:lnTo>
                    <a:pt x="661" y="624"/>
                  </a:lnTo>
                  <a:lnTo>
                    <a:pt x="705" y="615"/>
                  </a:lnTo>
                  <a:lnTo>
                    <a:pt x="749" y="605"/>
                  </a:lnTo>
                  <a:lnTo>
                    <a:pt x="793" y="595"/>
                  </a:lnTo>
                  <a:lnTo>
                    <a:pt x="838" y="583"/>
                  </a:lnTo>
                  <a:lnTo>
                    <a:pt x="870" y="575"/>
                  </a:lnTo>
                  <a:lnTo>
                    <a:pt x="901" y="566"/>
                  </a:lnTo>
                  <a:lnTo>
                    <a:pt x="931" y="558"/>
                  </a:lnTo>
                  <a:lnTo>
                    <a:pt x="962" y="549"/>
                  </a:lnTo>
                  <a:lnTo>
                    <a:pt x="992" y="540"/>
                  </a:lnTo>
                  <a:lnTo>
                    <a:pt x="1021" y="532"/>
                  </a:lnTo>
                  <a:lnTo>
                    <a:pt x="1050" y="522"/>
                  </a:lnTo>
                  <a:lnTo>
                    <a:pt x="1077" y="513"/>
                  </a:lnTo>
                  <a:lnTo>
                    <a:pt x="1105" y="504"/>
                  </a:lnTo>
                  <a:lnTo>
                    <a:pt x="1132" y="495"/>
                  </a:lnTo>
                  <a:lnTo>
                    <a:pt x="1157" y="485"/>
                  </a:lnTo>
                  <a:lnTo>
                    <a:pt x="1182" y="476"/>
                  </a:lnTo>
                  <a:lnTo>
                    <a:pt x="1206" y="467"/>
                  </a:lnTo>
                  <a:lnTo>
                    <a:pt x="1230" y="458"/>
                  </a:lnTo>
                  <a:lnTo>
                    <a:pt x="1253" y="450"/>
                  </a:lnTo>
                  <a:lnTo>
                    <a:pt x="1274" y="440"/>
                  </a:lnTo>
                  <a:lnTo>
                    <a:pt x="1437" y="575"/>
                  </a:lnTo>
                  <a:lnTo>
                    <a:pt x="1548" y="1277"/>
                  </a:lnTo>
                  <a:lnTo>
                    <a:pt x="1549" y="1283"/>
                  </a:lnTo>
                  <a:lnTo>
                    <a:pt x="1552" y="1289"/>
                  </a:lnTo>
                  <a:lnTo>
                    <a:pt x="1556" y="1293"/>
                  </a:lnTo>
                  <a:lnTo>
                    <a:pt x="1560" y="1298"/>
                  </a:lnTo>
                  <a:lnTo>
                    <a:pt x="1566" y="1300"/>
                  </a:lnTo>
                  <a:lnTo>
                    <a:pt x="1572" y="1303"/>
                  </a:lnTo>
                  <a:lnTo>
                    <a:pt x="1579" y="1304"/>
                  </a:lnTo>
                  <a:lnTo>
                    <a:pt x="1586" y="1303"/>
                  </a:lnTo>
                  <a:lnTo>
                    <a:pt x="1597" y="1298"/>
                  </a:lnTo>
                  <a:lnTo>
                    <a:pt x="1606" y="1289"/>
                  </a:lnTo>
                  <a:lnTo>
                    <a:pt x="1612" y="1278"/>
                  </a:lnTo>
                  <a:lnTo>
                    <a:pt x="1613" y="1266"/>
                  </a:lnTo>
                  <a:lnTo>
                    <a:pt x="1514" y="640"/>
                  </a:lnTo>
                  <a:lnTo>
                    <a:pt x="1655" y="755"/>
                  </a:lnTo>
                  <a:lnTo>
                    <a:pt x="1657" y="757"/>
                  </a:lnTo>
                  <a:lnTo>
                    <a:pt x="1663" y="763"/>
                  </a:lnTo>
                  <a:lnTo>
                    <a:pt x="1671" y="771"/>
                  </a:lnTo>
                  <a:lnTo>
                    <a:pt x="1681" y="780"/>
                  </a:lnTo>
                  <a:lnTo>
                    <a:pt x="1691" y="792"/>
                  </a:lnTo>
                  <a:lnTo>
                    <a:pt x="1699" y="804"/>
                  </a:lnTo>
                  <a:lnTo>
                    <a:pt x="1704" y="815"/>
                  </a:lnTo>
                  <a:lnTo>
                    <a:pt x="1707" y="824"/>
                  </a:lnTo>
                  <a:lnTo>
                    <a:pt x="1706" y="830"/>
                  </a:lnTo>
                  <a:lnTo>
                    <a:pt x="1703" y="835"/>
                  </a:lnTo>
                  <a:lnTo>
                    <a:pt x="1699" y="839"/>
                  </a:lnTo>
                  <a:lnTo>
                    <a:pt x="1693" y="842"/>
                  </a:lnTo>
                  <a:lnTo>
                    <a:pt x="1688" y="844"/>
                  </a:lnTo>
                  <a:lnTo>
                    <a:pt x="1684" y="845"/>
                  </a:lnTo>
                  <a:lnTo>
                    <a:pt x="1678" y="847"/>
                  </a:lnTo>
                  <a:lnTo>
                    <a:pt x="1673" y="848"/>
                  </a:lnTo>
                  <a:lnTo>
                    <a:pt x="1667" y="850"/>
                  </a:lnTo>
                  <a:lnTo>
                    <a:pt x="1663" y="850"/>
                  </a:lnTo>
                  <a:lnTo>
                    <a:pt x="1657" y="851"/>
                  </a:lnTo>
                  <a:lnTo>
                    <a:pt x="1651" y="851"/>
                  </a:lnTo>
                  <a:lnTo>
                    <a:pt x="1642" y="850"/>
                  </a:lnTo>
                  <a:lnTo>
                    <a:pt x="1633" y="848"/>
                  </a:lnTo>
                  <a:lnTo>
                    <a:pt x="1624" y="847"/>
                  </a:lnTo>
                  <a:lnTo>
                    <a:pt x="1614" y="845"/>
                  </a:lnTo>
                  <a:lnTo>
                    <a:pt x="1605" y="843"/>
                  </a:lnTo>
                  <a:lnTo>
                    <a:pt x="1597" y="839"/>
                  </a:lnTo>
                  <a:lnTo>
                    <a:pt x="1588" y="836"/>
                  </a:lnTo>
                  <a:lnTo>
                    <a:pt x="1580" y="831"/>
                  </a:lnTo>
                  <a:lnTo>
                    <a:pt x="1575" y="829"/>
                  </a:lnTo>
                  <a:lnTo>
                    <a:pt x="1570" y="829"/>
                  </a:lnTo>
                  <a:lnTo>
                    <a:pt x="1564" y="830"/>
                  </a:lnTo>
                  <a:lnTo>
                    <a:pt x="1559" y="833"/>
                  </a:lnTo>
                  <a:lnTo>
                    <a:pt x="1556" y="838"/>
                  </a:lnTo>
                  <a:lnTo>
                    <a:pt x="1556" y="844"/>
                  </a:lnTo>
                  <a:lnTo>
                    <a:pt x="1557" y="848"/>
                  </a:lnTo>
                  <a:lnTo>
                    <a:pt x="1560" y="853"/>
                  </a:lnTo>
                  <a:lnTo>
                    <a:pt x="1571" y="859"/>
                  </a:lnTo>
                  <a:lnTo>
                    <a:pt x="1582" y="865"/>
                  </a:lnTo>
                  <a:lnTo>
                    <a:pt x="1593" y="869"/>
                  </a:lnTo>
                  <a:lnTo>
                    <a:pt x="1604" y="873"/>
                  </a:lnTo>
                  <a:lnTo>
                    <a:pt x="1616" y="875"/>
                  </a:lnTo>
                  <a:lnTo>
                    <a:pt x="1628" y="877"/>
                  </a:lnTo>
                  <a:lnTo>
                    <a:pt x="1640" y="878"/>
                  </a:lnTo>
                  <a:lnTo>
                    <a:pt x="1653" y="878"/>
                  </a:lnTo>
                  <a:lnTo>
                    <a:pt x="1665" y="877"/>
                  </a:lnTo>
                  <a:lnTo>
                    <a:pt x="1679" y="876"/>
                  </a:lnTo>
                  <a:lnTo>
                    <a:pt x="1692" y="873"/>
                  </a:lnTo>
                  <a:lnTo>
                    <a:pt x="1704" y="867"/>
                  </a:lnTo>
                  <a:lnTo>
                    <a:pt x="1716" y="861"/>
                  </a:lnTo>
                  <a:lnTo>
                    <a:pt x="1725" y="852"/>
                  </a:lnTo>
                  <a:lnTo>
                    <a:pt x="1732" y="842"/>
                  </a:lnTo>
                  <a:lnTo>
                    <a:pt x="1735" y="829"/>
                  </a:lnTo>
                  <a:lnTo>
                    <a:pt x="1734" y="815"/>
                  </a:lnTo>
                  <a:lnTo>
                    <a:pt x="1729" y="800"/>
                  </a:lnTo>
                  <a:lnTo>
                    <a:pt x="1718" y="785"/>
                  </a:lnTo>
                  <a:lnTo>
                    <a:pt x="1708" y="770"/>
                  </a:lnTo>
                  <a:lnTo>
                    <a:pt x="1696" y="757"/>
                  </a:lnTo>
                  <a:lnTo>
                    <a:pt x="1686" y="747"/>
                  </a:lnTo>
                  <a:lnTo>
                    <a:pt x="1678" y="740"/>
                  </a:lnTo>
                  <a:lnTo>
                    <a:pt x="1676" y="738"/>
                  </a:lnTo>
                  <a:lnTo>
                    <a:pt x="1162" y="311"/>
                  </a:lnTo>
                  <a:lnTo>
                    <a:pt x="1157" y="309"/>
                  </a:lnTo>
                  <a:lnTo>
                    <a:pt x="1152" y="308"/>
                  </a:lnTo>
                  <a:lnTo>
                    <a:pt x="1147" y="310"/>
                  </a:lnTo>
                  <a:lnTo>
                    <a:pt x="1142" y="313"/>
                  </a:lnTo>
                  <a:lnTo>
                    <a:pt x="1140" y="317"/>
                  </a:lnTo>
                  <a:lnTo>
                    <a:pt x="1140" y="321"/>
                  </a:lnTo>
                  <a:lnTo>
                    <a:pt x="1140" y="325"/>
                  </a:lnTo>
                  <a:lnTo>
                    <a:pt x="1142" y="330"/>
                  </a:lnTo>
                  <a:lnTo>
                    <a:pt x="1134" y="330"/>
                  </a:lnTo>
                  <a:lnTo>
                    <a:pt x="1126" y="328"/>
                  </a:lnTo>
                  <a:lnTo>
                    <a:pt x="1118" y="325"/>
                  </a:lnTo>
                  <a:lnTo>
                    <a:pt x="1111" y="322"/>
                  </a:lnTo>
                  <a:lnTo>
                    <a:pt x="1105" y="316"/>
                  </a:lnTo>
                  <a:lnTo>
                    <a:pt x="1099" y="310"/>
                  </a:lnTo>
                  <a:lnTo>
                    <a:pt x="1095" y="303"/>
                  </a:lnTo>
                  <a:lnTo>
                    <a:pt x="1092" y="296"/>
                  </a:lnTo>
                  <a:lnTo>
                    <a:pt x="1091" y="287"/>
                  </a:lnTo>
                  <a:lnTo>
                    <a:pt x="1092" y="278"/>
                  </a:lnTo>
                  <a:lnTo>
                    <a:pt x="1095" y="270"/>
                  </a:lnTo>
                  <a:lnTo>
                    <a:pt x="1099" y="262"/>
                  </a:lnTo>
                  <a:lnTo>
                    <a:pt x="1105" y="255"/>
                  </a:lnTo>
                  <a:lnTo>
                    <a:pt x="1113" y="249"/>
                  </a:lnTo>
                  <a:lnTo>
                    <a:pt x="1121" y="245"/>
                  </a:lnTo>
                  <a:lnTo>
                    <a:pt x="1132" y="241"/>
                  </a:lnTo>
                  <a:lnTo>
                    <a:pt x="1142" y="240"/>
                  </a:lnTo>
                  <a:lnTo>
                    <a:pt x="1152" y="240"/>
                  </a:lnTo>
                  <a:lnTo>
                    <a:pt x="1162" y="241"/>
                  </a:lnTo>
                  <a:lnTo>
                    <a:pt x="1170" y="245"/>
                  </a:lnTo>
                  <a:lnTo>
                    <a:pt x="1178" y="250"/>
                  </a:lnTo>
                  <a:lnTo>
                    <a:pt x="1185" y="256"/>
                  </a:lnTo>
                  <a:lnTo>
                    <a:pt x="1189" y="264"/>
                  </a:lnTo>
                  <a:lnTo>
                    <a:pt x="1193" y="272"/>
                  </a:lnTo>
                  <a:lnTo>
                    <a:pt x="1192" y="273"/>
                  </a:lnTo>
                  <a:lnTo>
                    <a:pt x="1188" y="276"/>
                  </a:lnTo>
                  <a:lnTo>
                    <a:pt x="1183" y="278"/>
                  </a:lnTo>
                  <a:lnTo>
                    <a:pt x="1180" y="280"/>
                  </a:lnTo>
                  <a:lnTo>
                    <a:pt x="1178" y="285"/>
                  </a:lnTo>
                  <a:lnTo>
                    <a:pt x="1177" y="289"/>
                  </a:lnTo>
                  <a:lnTo>
                    <a:pt x="1178" y="295"/>
                  </a:lnTo>
                  <a:lnTo>
                    <a:pt x="1181" y="299"/>
                  </a:lnTo>
                  <a:lnTo>
                    <a:pt x="1187" y="303"/>
                  </a:lnTo>
                  <a:lnTo>
                    <a:pt x="1203" y="317"/>
                  </a:lnTo>
                  <a:lnTo>
                    <a:pt x="1228" y="338"/>
                  </a:lnTo>
                  <a:lnTo>
                    <a:pt x="1261" y="366"/>
                  </a:lnTo>
                  <a:lnTo>
                    <a:pt x="1300" y="398"/>
                  </a:lnTo>
                  <a:lnTo>
                    <a:pt x="1342" y="435"/>
                  </a:lnTo>
                  <a:lnTo>
                    <a:pt x="1390" y="473"/>
                  </a:lnTo>
                  <a:lnTo>
                    <a:pt x="1437" y="513"/>
                  </a:lnTo>
                  <a:lnTo>
                    <a:pt x="1485" y="553"/>
                  </a:lnTo>
                  <a:lnTo>
                    <a:pt x="1533" y="593"/>
                  </a:lnTo>
                  <a:lnTo>
                    <a:pt x="1576" y="629"/>
                  </a:lnTo>
                  <a:lnTo>
                    <a:pt x="1616" y="663"/>
                  </a:lnTo>
                  <a:lnTo>
                    <a:pt x="1650" y="692"/>
                  </a:lnTo>
                  <a:lnTo>
                    <a:pt x="1677" y="715"/>
                  </a:lnTo>
                  <a:lnTo>
                    <a:pt x="1694" y="730"/>
                  </a:lnTo>
                  <a:lnTo>
                    <a:pt x="1702" y="737"/>
                  </a:lnTo>
                  <a:lnTo>
                    <a:pt x="1710" y="744"/>
                  </a:lnTo>
                  <a:lnTo>
                    <a:pt x="1717" y="752"/>
                  </a:lnTo>
                  <a:lnTo>
                    <a:pt x="1723" y="759"/>
                  </a:lnTo>
                  <a:lnTo>
                    <a:pt x="1730" y="765"/>
                  </a:lnTo>
                  <a:lnTo>
                    <a:pt x="1735" y="774"/>
                  </a:lnTo>
                  <a:lnTo>
                    <a:pt x="1741" y="780"/>
                  </a:lnTo>
                  <a:lnTo>
                    <a:pt x="1746" y="789"/>
                  </a:lnTo>
                  <a:lnTo>
                    <a:pt x="1752" y="797"/>
                  </a:lnTo>
                  <a:lnTo>
                    <a:pt x="1756" y="806"/>
                  </a:lnTo>
                  <a:lnTo>
                    <a:pt x="1760" y="814"/>
                  </a:lnTo>
                  <a:lnTo>
                    <a:pt x="1762" y="823"/>
                  </a:lnTo>
                  <a:lnTo>
                    <a:pt x="1763" y="833"/>
                  </a:lnTo>
                  <a:lnTo>
                    <a:pt x="1762" y="844"/>
                  </a:lnTo>
                  <a:lnTo>
                    <a:pt x="1759" y="853"/>
                  </a:lnTo>
                  <a:lnTo>
                    <a:pt x="1754" y="861"/>
                  </a:lnTo>
                  <a:lnTo>
                    <a:pt x="1748" y="870"/>
                  </a:lnTo>
                  <a:lnTo>
                    <a:pt x="1739" y="882"/>
                  </a:lnTo>
                  <a:lnTo>
                    <a:pt x="1729" y="892"/>
                  </a:lnTo>
                  <a:lnTo>
                    <a:pt x="1717" y="900"/>
                  </a:lnTo>
                  <a:lnTo>
                    <a:pt x="1704" y="906"/>
                  </a:lnTo>
                  <a:lnTo>
                    <a:pt x="1691" y="911"/>
                  </a:lnTo>
                  <a:lnTo>
                    <a:pt x="1676" y="915"/>
                  </a:lnTo>
                  <a:lnTo>
                    <a:pt x="1661" y="918"/>
                  </a:lnTo>
                  <a:lnTo>
                    <a:pt x="1643" y="919"/>
                  </a:lnTo>
                  <a:lnTo>
                    <a:pt x="1636" y="919"/>
                  </a:lnTo>
                  <a:lnTo>
                    <a:pt x="1629" y="919"/>
                  </a:lnTo>
                  <a:lnTo>
                    <a:pt x="1621" y="918"/>
                  </a:lnTo>
                  <a:lnTo>
                    <a:pt x="1613" y="916"/>
                  </a:lnTo>
                  <a:lnTo>
                    <a:pt x="1605" y="914"/>
                  </a:lnTo>
                  <a:lnTo>
                    <a:pt x="1596" y="912"/>
                  </a:lnTo>
                  <a:lnTo>
                    <a:pt x="1587" y="908"/>
                  </a:lnTo>
                  <a:lnTo>
                    <a:pt x="1578" y="905"/>
                  </a:lnTo>
                  <a:lnTo>
                    <a:pt x="1573" y="908"/>
                  </a:lnTo>
                  <a:lnTo>
                    <a:pt x="1574" y="916"/>
                  </a:lnTo>
                  <a:lnTo>
                    <a:pt x="1578" y="926"/>
                  </a:lnTo>
                  <a:lnTo>
                    <a:pt x="1583" y="929"/>
                  </a:lnTo>
                  <a:lnTo>
                    <a:pt x="1593" y="934"/>
                  </a:lnTo>
                  <a:lnTo>
                    <a:pt x="1602" y="938"/>
                  </a:lnTo>
                  <a:lnTo>
                    <a:pt x="1611" y="942"/>
                  </a:lnTo>
                  <a:lnTo>
                    <a:pt x="1620" y="944"/>
                  </a:lnTo>
                  <a:lnTo>
                    <a:pt x="1628" y="945"/>
                  </a:lnTo>
                  <a:lnTo>
                    <a:pt x="1636" y="946"/>
                  </a:lnTo>
                  <a:lnTo>
                    <a:pt x="1644" y="946"/>
                  </a:lnTo>
                  <a:lnTo>
                    <a:pt x="1653" y="946"/>
                  </a:lnTo>
                  <a:lnTo>
                    <a:pt x="1673" y="944"/>
                  </a:lnTo>
                  <a:lnTo>
                    <a:pt x="1693" y="940"/>
                  </a:lnTo>
                  <a:lnTo>
                    <a:pt x="1710" y="935"/>
                  </a:lnTo>
                  <a:lnTo>
                    <a:pt x="1725" y="929"/>
                  </a:lnTo>
                  <a:lnTo>
                    <a:pt x="1738" y="921"/>
                  </a:lnTo>
                  <a:lnTo>
                    <a:pt x="1749" y="913"/>
                  </a:lnTo>
                  <a:lnTo>
                    <a:pt x="1760" y="903"/>
                  </a:lnTo>
                  <a:lnTo>
                    <a:pt x="1769" y="891"/>
                  </a:lnTo>
                  <a:lnTo>
                    <a:pt x="1778" y="876"/>
                  </a:lnTo>
                  <a:lnTo>
                    <a:pt x="1786" y="861"/>
                  </a:lnTo>
                  <a:lnTo>
                    <a:pt x="1791" y="845"/>
                  </a:lnTo>
                  <a:lnTo>
                    <a:pt x="1792" y="828"/>
                  </a:lnTo>
                  <a:close/>
                </a:path>
              </a:pathLst>
            </a:custGeom>
            <a:solidFill>
              <a:srgbClr val="000000"/>
            </a:solidFill>
            <a:ln w="9525">
              <a:noFill/>
              <a:round/>
              <a:headEnd/>
              <a:tailEnd/>
            </a:ln>
          </p:spPr>
          <p:txBody>
            <a:bodyPr/>
            <a:lstStyle/>
            <a:p>
              <a:endParaRPr lang="fr-FR"/>
            </a:p>
          </p:txBody>
        </p:sp>
      </p:grpSp>
      <p:grpSp>
        <p:nvGrpSpPr>
          <p:cNvPr id="13" name="Group 67"/>
          <p:cNvGrpSpPr>
            <a:grpSpLocks/>
          </p:cNvGrpSpPr>
          <p:nvPr/>
        </p:nvGrpSpPr>
        <p:grpSpPr bwMode="auto">
          <a:xfrm rot="791138">
            <a:off x="6110288" y="3998913"/>
            <a:ext cx="436562" cy="325437"/>
            <a:chOff x="2608" y="3158"/>
            <a:chExt cx="1145" cy="986"/>
          </a:xfrm>
        </p:grpSpPr>
        <p:sp>
          <p:nvSpPr>
            <p:cNvPr id="655428" name="AutoShape 68"/>
            <p:cNvSpPr>
              <a:spLocks noChangeAspect="1" noChangeArrowheads="1" noTextEdit="1"/>
            </p:cNvSpPr>
            <p:nvPr/>
          </p:nvSpPr>
          <p:spPr bwMode="auto">
            <a:xfrm>
              <a:off x="2608" y="3158"/>
              <a:ext cx="1145" cy="986"/>
            </a:xfrm>
            <a:prstGeom prst="rect">
              <a:avLst/>
            </a:prstGeom>
            <a:noFill/>
            <a:ln w="9525">
              <a:noFill/>
              <a:miter lim="800000"/>
              <a:headEnd/>
              <a:tailEnd/>
            </a:ln>
          </p:spPr>
          <p:txBody>
            <a:bodyPr/>
            <a:lstStyle/>
            <a:p>
              <a:endParaRPr lang="fr-FR"/>
            </a:p>
          </p:txBody>
        </p:sp>
        <p:sp>
          <p:nvSpPr>
            <p:cNvPr id="655429" name="Freeform 69"/>
            <p:cNvSpPr>
              <a:spLocks/>
            </p:cNvSpPr>
            <p:nvPr/>
          </p:nvSpPr>
          <p:spPr bwMode="auto">
            <a:xfrm>
              <a:off x="2815" y="3306"/>
              <a:ext cx="657" cy="184"/>
            </a:xfrm>
            <a:custGeom>
              <a:avLst/>
              <a:gdLst/>
              <a:ahLst/>
              <a:cxnLst>
                <a:cxn ang="0">
                  <a:pos x="1286" y="12"/>
                </a:cxn>
                <a:cxn ang="0">
                  <a:pos x="1248" y="36"/>
                </a:cxn>
                <a:cxn ang="0">
                  <a:pos x="1194" y="63"/>
                </a:cxn>
                <a:cxn ang="0">
                  <a:pos x="1123" y="92"/>
                </a:cxn>
                <a:cxn ang="0">
                  <a:pos x="1042" y="123"/>
                </a:cxn>
                <a:cxn ang="0">
                  <a:pos x="947" y="156"/>
                </a:cxn>
                <a:cxn ang="0">
                  <a:pos x="842" y="187"/>
                </a:cxn>
                <a:cxn ang="0">
                  <a:pos x="730" y="219"/>
                </a:cxn>
                <a:cxn ang="0">
                  <a:pos x="613" y="248"/>
                </a:cxn>
                <a:cxn ang="0">
                  <a:pos x="499" y="274"/>
                </a:cxn>
                <a:cxn ang="0">
                  <a:pos x="392" y="295"/>
                </a:cxn>
                <a:cxn ang="0">
                  <a:pos x="294" y="312"/>
                </a:cxn>
                <a:cxn ang="0">
                  <a:pos x="205" y="324"/>
                </a:cxn>
                <a:cxn ang="0">
                  <a:pos x="130" y="331"/>
                </a:cxn>
                <a:cxn ang="0">
                  <a:pos x="69" y="333"/>
                </a:cxn>
                <a:cxn ang="0">
                  <a:pos x="25" y="329"/>
                </a:cxn>
                <a:cxn ang="0">
                  <a:pos x="4" y="331"/>
                </a:cxn>
                <a:cxn ang="0">
                  <a:pos x="0" y="341"/>
                </a:cxn>
                <a:cxn ang="0">
                  <a:pos x="6" y="355"/>
                </a:cxn>
                <a:cxn ang="0">
                  <a:pos x="37" y="365"/>
                </a:cxn>
                <a:cxn ang="0">
                  <a:pos x="91" y="369"/>
                </a:cxn>
                <a:cxn ang="0">
                  <a:pos x="165" y="365"/>
                </a:cxn>
                <a:cxn ang="0">
                  <a:pos x="257" y="355"/>
                </a:cxn>
                <a:cxn ang="0">
                  <a:pos x="365" y="338"/>
                </a:cxn>
                <a:cxn ang="0">
                  <a:pos x="484" y="315"/>
                </a:cxn>
                <a:cxn ang="0">
                  <a:pos x="614" y="286"/>
                </a:cxn>
                <a:cxn ang="0">
                  <a:pos x="748" y="252"/>
                </a:cxn>
                <a:cxn ang="0">
                  <a:pos x="874" y="216"/>
                </a:cxn>
                <a:cxn ang="0">
                  <a:pos x="991" y="180"/>
                </a:cxn>
                <a:cxn ang="0">
                  <a:pos x="1093" y="143"/>
                </a:cxn>
                <a:cxn ang="0">
                  <a:pos x="1179" y="108"/>
                </a:cxn>
                <a:cxn ang="0">
                  <a:pos x="1247" y="77"/>
                </a:cxn>
                <a:cxn ang="0">
                  <a:pos x="1292" y="48"/>
                </a:cxn>
                <a:cxn ang="0">
                  <a:pos x="1314" y="25"/>
                </a:cxn>
                <a:cxn ang="0">
                  <a:pos x="1314" y="10"/>
                </a:cxn>
                <a:cxn ang="0">
                  <a:pos x="1304" y="2"/>
                </a:cxn>
              </a:cxnLst>
              <a:rect l="0" t="0" r="r" b="b"/>
              <a:pathLst>
                <a:path w="1315" h="369">
                  <a:moveTo>
                    <a:pt x="1297" y="0"/>
                  </a:moveTo>
                  <a:lnTo>
                    <a:pt x="1286" y="12"/>
                  </a:lnTo>
                  <a:lnTo>
                    <a:pt x="1269" y="23"/>
                  </a:lnTo>
                  <a:lnTo>
                    <a:pt x="1248" y="36"/>
                  </a:lnTo>
                  <a:lnTo>
                    <a:pt x="1223" y="50"/>
                  </a:lnTo>
                  <a:lnTo>
                    <a:pt x="1194" y="63"/>
                  </a:lnTo>
                  <a:lnTo>
                    <a:pt x="1160" y="77"/>
                  </a:lnTo>
                  <a:lnTo>
                    <a:pt x="1123" y="92"/>
                  </a:lnTo>
                  <a:lnTo>
                    <a:pt x="1084" y="108"/>
                  </a:lnTo>
                  <a:lnTo>
                    <a:pt x="1042" y="123"/>
                  </a:lnTo>
                  <a:lnTo>
                    <a:pt x="995" y="140"/>
                  </a:lnTo>
                  <a:lnTo>
                    <a:pt x="947" y="156"/>
                  </a:lnTo>
                  <a:lnTo>
                    <a:pt x="896" y="172"/>
                  </a:lnTo>
                  <a:lnTo>
                    <a:pt x="842" y="187"/>
                  </a:lnTo>
                  <a:lnTo>
                    <a:pt x="787" y="203"/>
                  </a:lnTo>
                  <a:lnTo>
                    <a:pt x="730" y="219"/>
                  </a:lnTo>
                  <a:lnTo>
                    <a:pt x="672" y="234"/>
                  </a:lnTo>
                  <a:lnTo>
                    <a:pt x="613" y="248"/>
                  </a:lnTo>
                  <a:lnTo>
                    <a:pt x="555" y="262"/>
                  </a:lnTo>
                  <a:lnTo>
                    <a:pt x="499" y="274"/>
                  </a:lnTo>
                  <a:lnTo>
                    <a:pt x="443" y="286"/>
                  </a:lnTo>
                  <a:lnTo>
                    <a:pt x="392" y="295"/>
                  </a:lnTo>
                  <a:lnTo>
                    <a:pt x="341" y="304"/>
                  </a:lnTo>
                  <a:lnTo>
                    <a:pt x="294" y="312"/>
                  </a:lnTo>
                  <a:lnTo>
                    <a:pt x="248" y="319"/>
                  </a:lnTo>
                  <a:lnTo>
                    <a:pt x="205" y="324"/>
                  </a:lnTo>
                  <a:lnTo>
                    <a:pt x="166" y="329"/>
                  </a:lnTo>
                  <a:lnTo>
                    <a:pt x="130" y="331"/>
                  </a:lnTo>
                  <a:lnTo>
                    <a:pt x="98" y="333"/>
                  </a:lnTo>
                  <a:lnTo>
                    <a:pt x="69" y="333"/>
                  </a:lnTo>
                  <a:lnTo>
                    <a:pt x="45" y="332"/>
                  </a:lnTo>
                  <a:lnTo>
                    <a:pt x="25" y="329"/>
                  </a:lnTo>
                  <a:lnTo>
                    <a:pt x="9" y="325"/>
                  </a:lnTo>
                  <a:lnTo>
                    <a:pt x="4" y="331"/>
                  </a:lnTo>
                  <a:lnTo>
                    <a:pt x="1" y="337"/>
                  </a:lnTo>
                  <a:lnTo>
                    <a:pt x="0" y="341"/>
                  </a:lnTo>
                  <a:lnTo>
                    <a:pt x="0" y="347"/>
                  </a:lnTo>
                  <a:lnTo>
                    <a:pt x="6" y="355"/>
                  </a:lnTo>
                  <a:lnTo>
                    <a:pt x="18" y="361"/>
                  </a:lnTo>
                  <a:lnTo>
                    <a:pt x="37" y="365"/>
                  </a:lnTo>
                  <a:lnTo>
                    <a:pt x="61" y="368"/>
                  </a:lnTo>
                  <a:lnTo>
                    <a:pt x="91" y="369"/>
                  </a:lnTo>
                  <a:lnTo>
                    <a:pt x="125" y="368"/>
                  </a:lnTo>
                  <a:lnTo>
                    <a:pt x="165" y="365"/>
                  </a:lnTo>
                  <a:lnTo>
                    <a:pt x="209" y="361"/>
                  </a:lnTo>
                  <a:lnTo>
                    <a:pt x="257" y="355"/>
                  </a:lnTo>
                  <a:lnTo>
                    <a:pt x="309" y="347"/>
                  </a:lnTo>
                  <a:lnTo>
                    <a:pt x="365" y="338"/>
                  </a:lnTo>
                  <a:lnTo>
                    <a:pt x="423" y="327"/>
                  </a:lnTo>
                  <a:lnTo>
                    <a:pt x="484" y="315"/>
                  </a:lnTo>
                  <a:lnTo>
                    <a:pt x="548" y="301"/>
                  </a:lnTo>
                  <a:lnTo>
                    <a:pt x="614" y="286"/>
                  </a:lnTo>
                  <a:lnTo>
                    <a:pt x="681" y="270"/>
                  </a:lnTo>
                  <a:lnTo>
                    <a:pt x="748" y="252"/>
                  </a:lnTo>
                  <a:lnTo>
                    <a:pt x="812" y="234"/>
                  </a:lnTo>
                  <a:lnTo>
                    <a:pt x="874" y="216"/>
                  </a:lnTo>
                  <a:lnTo>
                    <a:pt x="934" y="198"/>
                  </a:lnTo>
                  <a:lnTo>
                    <a:pt x="991" y="180"/>
                  </a:lnTo>
                  <a:lnTo>
                    <a:pt x="1044" y="161"/>
                  </a:lnTo>
                  <a:lnTo>
                    <a:pt x="1093" y="143"/>
                  </a:lnTo>
                  <a:lnTo>
                    <a:pt x="1138" y="126"/>
                  </a:lnTo>
                  <a:lnTo>
                    <a:pt x="1179" y="108"/>
                  </a:lnTo>
                  <a:lnTo>
                    <a:pt x="1216" y="92"/>
                  </a:lnTo>
                  <a:lnTo>
                    <a:pt x="1247" y="77"/>
                  </a:lnTo>
                  <a:lnTo>
                    <a:pt x="1272" y="62"/>
                  </a:lnTo>
                  <a:lnTo>
                    <a:pt x="1292" y="48"/>
                  </a:lnTo>
                  <a:lnTo>
                    <a:pt x="1306" y="36"/>
                  </a:lnTo>
                  <a:lnTo>
                    <a:pt x="1314" y="25"/>
                  </a:lnTo>
                  <a:lnTo>
                    <a:pt x="1315" y="15"/>
                  </a:lnTo>
                  <a:lnTo>
                    <a:pt x="1314" y="10"/>
                  </a:lnTo>
                  <a:lnTo>
                    <a:pt x="1310" y="6"/>
                  </a:lnTo>
                  <a:lnTo>
                    <a:pt x="1304" y="2"/>
                  </a:lnTo>
                  <a:lnTo>
                    <a:pt x="1297" y="0"/>
                  </a:lnTo>
                  <a:close/>
                </a:path>
              </a:pathLst>
            </a:custGeom>
            <a:solidFill>
              <a:srgbClr val="000000"/>
            </a:solidFill>
            <a:ln w="9525">
              <a:noFill/>
              <a:round/>
              <a:headEnd/>
              <a:tailEnd/>
            </a:ln>
          </p:spPr>
          <p:txBody>
            <a:bodyPr/>
            <a:lstStyle/>
            <a:p>
              <a:endParaRPr lang="fr-FR"/>
            </a:p>
          </p:txBody>
        </p:sp>
        <p:sp>
          <p:nvSpPr>
            <p:cNvPr id="655430" name="Freeform 70"/>
            <p:cNvSpPr>
              <a:spLocks/>
            </p:cNvSpPr>
            <p:nvPr/>
          </p:nvSpPr>
          <p:spPr bwMode="auto">
            <a:xfrm>
              <a:off x="2780" y="3271"/>
              <a:ext cx="723" cy="200"/>
            </a:xfrm>
            <a:custGeom>
              <a:avLst/>
              <a:gdLst/>
              <a:ahLst/>
              <a:cxnLst>
                <a:cxn ang="0">
                  <a:pos x="37" y="387"/>
                </a:cxn>
                <a:cxn ang="0">
                  <a:pos x="81" y="361"/>
                </a:cxn>
                <a:cxn ang="0">
                  <a:pos x="142" y="332"/>
                </a:cxn>
                <a:cxn ang="0">
                  <a:pos x="218" y="300"/>
                </a:cxn>
                <a:cxn ang="0">
                  <a:pos x="308" y="267"/>
                </a:cxn>
                <a:cxn ang="0">
                  <a:pos x="410" y="233"/>
                </a:cxn>
                <a:cxn ang="0">
                  <a:pos x="521" y="199"/>
                </a:cxn>
                <a:cxn ang="0">
                  <a:pos x="642" y="166"/>
                </a:cxn>
                <a:cxn ang="0">
                  <a:pos x="769" y="134"/>
                </a:cxn>
                <a:cxn ang="0">
                  <a:pos x="892" y="106"/>
                </a:cxn>
                <a:cxn ang="0">
                  <a:pos x="1009" y="82"/>
                </a:cxn>
                <a:cxn ang="0">
                  <a:pos x="1116" y="63"/>
                </a:cxn>
                <a:cxn ang="0">
                  <a:pos x="1212" y="51"/>
                </a:cxn>
                <a:cxn ang="0">
                  <a:pos x="1295" y="43"/>
                </a:cxn>
                <a:cxn ang="0">
                  <a:pos x="1362" y="40"/>
                </a:cxn>
                <a:cxn ang="0">
                  <a:pos x="1411" y="44"/>
                </a:cxn>
                <a:cxn ang="0">
                  <a:pos x="1438" y="40"/>
                </a:cxn>
                <a:cxn ang="0">
                  <a:pos x="1447" y="24"/>
                </a:cxn>
                <a:cxn ang="0">
                  <a:pos x="1430" y="13"/>
                </a:cxn>
                <a:cxn ang="0">
                  <a:pos x="1386" y="2"/>
                </a:cxn>
                <a:cxn ang="0">
                  <a:pos x="1322" y="0"/>
                </a:cxn>
                <a:cxn ang="0">
                  <a:pos x="1243" y="3"/>
                </a:cxn>
                <a:cxn ang="0">
                  <a:pos x="1146" y="14"/>
                </a:cxn>
                <a:cxn ang="0">
                  <a:pos x="1034" y="31"/>
                </a:cxn>
                <a:cxn ang="0">
                  <a:pos x="909" y="55"/>
                </a:cxn>
                <a:cxn ang="0">
                  <a:pos x="771" y="85"/>
                </a:cxn>
                <a:cxn ang="0">
                  <a:pos x="624" y="122"/>
                </a:cxn>
                <a:cxn ang="0">
                  <a:pos x="487" y="161"/>
                </a:cxn>
                <a:cxn ang="0">
                  <a:pos x="363" y="200"/>
                </a:cxn>
                <a:cxn ang="0">
                  <a:pos x="255" y="238"/>
                </a:cxn>
                <a:cxn ang="0">
                  <a:pos x="164" y="275"/>
                </a:cxn>
                <a:cxn ang="0">
                  <a:pos x="91" y="310"/>
                </a:cxn>
                <a:cxn ang="0">
                  <a:pos x="38" y="342"/>
                </a:cxn>
                <a:cxn ang="0">
                  <a:pos x="7" y="371"/>
                </a:cxn>
                <a:cxn ang="0">
                  <a:pos x="2" y="388"/>
                </a:cxn>
                <a:cxn ang="0">
                  <a:pos x="13" y="396"/>
                </a:cxn>
              </a:cxnLst>
              <a:rect l="0" t="0" r="r" b="b"/>
              <a:pathLst>
                <a:path w="1447" h="400">
                  <a:moveTo>
                    <a:pt x="22" y="400"/>
                  </a:moveTo>
                  <a:lnTo>
                    <a:pt x="37" y="387"/>
                  </a:lnTo>
                  <a:lnTo>
                    <a:pt x="57" y="374"/>
                  </a:lnTo>
                  <a:lnTo>
                    <a:pt x="81" y="361"/>
                  </a:lnTo>
                  <a:lnTo>
                    <a:pt x="110" y="347"/>
                  </a:lnTo>
                  <a:lnTo>
                    <a:pt x="142" y="332"/>
                  </a:lnTo>
                  <a:lnTo>
                    <a:pt x="179" y="316"/>
                  </a:lnTo>
                  <a:lnTo>
                    <a:pt x="218" y="300"/>
                  </a:lnTo>
                  <a:lnTo>
                    <a:pt x="262" y="283"/>
                  </a:lnTo>
                  <a:lnTo>
                    <a:pt x="308" y="267"/>
                  </a:lnTo>
                  <a:lnTo>
                    <a:pt x="358" y="250"/>
                  </a:lnTo>
                  <a:lnTo>
                    <a:pt x="410" y="233"/>
                  </a:lnTo>
                  <a:lnTo>
                    <a:pt x="465" y="217"/>
                  </a:lnTo>
                  <a:lnTo>
                    <a:pt x="521" y="199"/>
                  </a:lnTo>
                  <a:lnTo>
                    <a:pt x="581" y="182"/>
                  </a:lnTo>
                  <a:lnTo>
                    <a:pt x="642" y="166"/>
                  </a:lnTo>
                  <a:lnTo>
                    <a:pt x="705" y="150"/>
                  </a:lnTo>
                  <a:lnTo>
                    <a:pt x="769" y="134"/>
                  </a:lnTo>
                  <a:lnTo>
                    <a:pt x="831" y="119"/>
                  </a:lnTo>
                  <a:lnTo>
                    <a:pt x="892" y="106"/>
                  </a:lnTo>
                  <a:lnTo>
                    <a:pt x="951" y="93"/>
                  </a:lnTo>
                  <a:lnTo>
                    <a:pt x="1009" y="82"/>
                  </a:lnTo>
                  <a:lnTo>
                    <a:pt x="1064" y="73"/>
                  </a:lnTo>
                  <a:lnTo>
                    <a:pt x="1116" y="63"/>
                  </a:lnTo>
                  <a:lnTo>
                    <a:pt x="1166" y="56"/>
                  </a:lnTo>
                  <a:lnTo>
                    <a:pt x="1212" y="51"/>
                  </a:lnTo>
                  <a:lnTo>
                    <a:pt x="1254" y="46"/>
                  </a:lnTo>
                  <a:lnTo>
                    <a:pt x="1295" y="43"/>
                  </a:lnTo>
                  <a:lnTo>
                    <a:pt x="1329" y="40"/>
                  </a:lnTo>
                  <a:lnTo>
                    <a:pt x="1362" y="40"/>
                  </a:lnTo>
                  <a:lnTo>
                    <a:pt x="1388" y="41"/>
                  </a:lnTo>
                  <a:lnTo>
                    <a:pt x="1411" y="44"/>
                  </a:lnTo>
                  <a:lnTo>
                    <a:pt x="1428" y="48"/>
                  </a:lnTo>
                  <a:lnTo>
                    <a:pt x="1438" y="40"/>
                  </a:lnTo>
                  <a:lnTo>
                    <a:pt x="1443" y="32"/>
                  </a:lnTo>
                  <a:lnTo>
                    <a:pt x="1447" y="24"/>
                  </a:lnTo>
                  <a:lnTo>
                    <a:pt x="1445" y="19"/>
                  </a:lnTo>
                  <a:lnTo>
                    <a:pt x="1430" y="13"/>
                  </a:lnTo>
                  <a:lnTo>
                    <a:pt x="1410" y="7"/>
                  </a:lnTo>
                  <a:lnTo>
                    <a:pt x="1386" y="2"/>
                  </a:lnTo>
                  <a:lnTo>
                    <a:pt x="1356" y="0"/>
                  </a:lnTo>
                  <a:lnTo>
                    <a:pt x="1322" y="0"/>
                  </a:lnTo>
                  <a:lnTo>
                    <a:pt x="1284" y="0"/>
                  </a:lnTo>
                  <a:lnTo>
                    <a:pt x="1243" y="3"/>
                  </a:lnTo>
                  <a:lnTo>
                    <a:pt x="1196" y="8"/>
                  </a:lnTo>
                  <a:lnTo>
                    <a:pt x="1146" y="14"/>
                  </a:lnTo>
                  <a:lnTo>
                    <a:pt x="1092" y="22"/>
                  </a:lnTo>
                  <a:lnTo>
                    <a:pt x="1034" y="31"/>
                  </a:lnTo>
                  <a:lnTo>
                    <a:pt x="973" y="43"/>
                  </a:lnTo>
                  <a:lnTo>
                    <a:pt x="909" y="55"/>
                  </a:lnTo>
                  <a:lnTo>
                    <a:pt x="842" y="69"/>
                  </a:lnTo>
                  <a:lnTo>
                    <a:pt x="771" y="85"/>
                  </a:lnTo>
                  <a:lnTo>
                    <a:pt x="698" y="104"/>
                  </a:lnTo>
                  <a:lnTo>
                    <a:pt x="624" y="122"/>
                  </a:lnTo>
                  <a:lnTo>
                    <a:pt x="554" y="142"/>
                  </a:lnTo>
                  <a:lnTo>
                    <a:pt x="487" y="161"/>
                  </a:lnTo>
                  <a:lnTo>
                    <a:pt x="423" y="181"/>
                  </a:lnTo>
                  <a:lnTo>
                    <a:pt x="363" y="200"/>
                  </a:lnTo>
                  <a:lnTo>
                    <a:pt x="308" y="219"/>
                  </a:lnTo>
                  <a:lnTo>
                    <a:pt x="255" y="238"/>
                  </a:lnTo>
                  <a:lnTo>
                    <a:pt x="208" y="257"/>
                  </a:lnTo>
                  <a:lnTo>
                    <a:pt x="164" y="275"/>
                  </a:lnTo>
                  <a:lnTo>
                    <a:pt x="126" y="293"/>
                  </a:lnTo>
                  <a:lnTo>
                    <a:pt x="91" y="310"/>
                  </a:lnTo>
                  <a:lnTo>
                    <a:pt x="63" y="327"/>
                  </a:lnTo>
                  <a:lnTo>
                    <a:pt x="38" y="342"/>
                  </a:lnTo>
                  <a:lnTo>
                    <a:pt x="20" y="357"/>
                  </a:lnTo>
                  <a:lnTo>
                    <a:pt x="7" y="371"/>
                  </a:lnTo>
                  <a:lnTo>
                    <a:pt x="0" y="384"/>
                  </a:lnTo>
                  <a:lnTo>
                    <a:pt x="2" y="388"/>
                  </a:lnTo>
                  <a:lnTo>
                    <a:pt x="6" y="393"/>
                  </a:lnTo>
                  <a:lnTo>
                    <a:pt x="13" y="396"/>
                  </a:lnTo>
                  <a:lnTo>
                    <a:pt x="22" y="400"/>
                  </a:lnTo>
                  <a:close/>
                </a:path>
              </a:pathLst>
            </a:custGeom>
            <a:solidFill>
              <a:srgbClr val="000000"/>
            </a:solidFill>
            <a:ln w="9525">
              <a:noFill/>
              <a:round/>
              <a:headEnd/>
              <a:tailEnd/>
            </a:ln>
          </p:spPr>
          <p:txBody>
            <a:bodyPr/>
            <a:lstStyle/>
            <a:p>
              <a:endParaRPr lang="fr-FR"/>
            </a:p>
          </p:txBody>
        </p:sp>
        <p:sp>
          <p:nvSpPr>
            <p:cNvPr id="655431" name="Freeform 71"/>
            <p:cNvSpPr>
              <a:spLocks/>
            </p:cNvSpPr>
            <p:nvPr/>
          </p:nvSpPr>
          <p:spPr bwMode="auto">
            <a:xfrm>
              <a:off x="3024" y="3961"/>
              <a:ext cx="572" cy="171"/>
            </a:xfrm>
            <a:custGeom>
              <a:avLst/>
              <a:gdLst/>
              <a:ahLst/>
              <a:cxnLst>
                <a:cxn ang="0">
                  <a:pos x="1109" y="7"/>
                </a:cxn>
                <a:cxn ang="0">
                  <a:pos x="1093" y="20"/>
                </a:cxn>
                <a:cxn ang="0">
                  <a:pos x="1071" y="37"/>
                </a:cxn>
                <a:cxn ang="0">
                  <a:pos x="1043" y="53"/>
                </a:cxn>
                <a:cxn ang="0">
                  <a:pos x="1011" y="69"/>
                </a:cxn>
                <a:cxn ang="0">
                  <a:pos x="974" y="86"/>
                </a:cxn>
                <a:cxn ang="0">
                  <a:pos x="934" y="103"/>
                </a:cxn>
                <a:cxn ang="0">
                  <a:pos x="889" y="121"/>
                </a:cxn>
                <a:cxn ang="0">
                  <a:pos x="853" y="134"/>
                </a:cxn>
                <a:cxn ang="0">
                  <a:pos x="823" y="145"/>
                </a:cxn>
                <a:cxn ang="0">
                  <a:pos x="791" y="156"/>
                </a:cxn>
                <a:cxn ang="0">
                  <a:pos x="760" y="167"/>
                </a:cxn>
                <a:cxn ang="0">
                  <a:pos x="738" y="174"/>
                </a:cxn>
                <a:cxn ang="0">
                  <a:pos x="719" y="179"/>
                </a:cxn>
                <a:cxn ang="0">
                  <a:pos x="699" y="184"/>
                </a:cxn>
                <a:cxn ang="0">
                  <a:pos x="680" y="190"/>
                </a:cxn>
                <a:cxn ang="0">
                  <a:pos x="660" y="196"/>
                </a:cxn>
                <a:cxn ang="0">
                  <a:pos x="637" y="201"/>
                </a:cxn>
                <a:cxn ang="0">
                  <a:pos x="614" y="207"/>
                </a:cxn>
                <a:cxn ang="0">
                  <a:pos x="591" y="213"/>
                </a:cxn>
                <a:cxn ang="0">
                  <a:pos x="531" y="228"/>
                </a:cxn>
                <a:cxn ang="0">
                  <a:pos x="437" y="250"/>
                </a:cxn>
                <a:cxn ang="0">
                  <a:pos x="347" y="266"/>
                </a:cxn>
                <a:cxn ang="0">
                  <a:pos x="265" y="279"/>
                </a:cxn>
                <a:cxn ang="0">
                  <a:pos x="190" y="288"/>
                </a:cxn>
                <a:cxn ang="0">
                  <a:pos x="126" y="291"/>
                </a:cxn>
                <a:cxn ang="0">
                  <a:pos x="70" y="291"/>
                </a:cxn>
                <a:cxn ang="0">
                  <a:pos x="28" y="287"/>
                </a:cxn>
                <a:cxn ang="0">
                  <a:pos x="6" y="290"/>
                </a:cxn>
                <a:cxn ang="0">
                  <a:pos x="0" y="304"/>
                </a:cxn>
                <a:cxn ang="0">
                  <a:pos x="7" y="319"/>
                </a:cxn>
                <a:cxn ang="0">
                  <a:pos x="35" y="333"/>
                </a:cxn>
                <a:cxn ang="0">
                  <a:pos x="82" y="340"/>
                </a:cxn>
                <a:cxn ang="0">
                  <a:pos x="148" y="341"/>
                </a:cxn>
                <a:cxn ang="0">
                  <a:pos x="228" y="335"/>
                </a:cxn>
                <a:cxn ang="0">
                  <a:pos x="323" y="322"/>
                </a:cxn>
                <a:cxn ang="0">
                  <a:pos x="427" y="304"/>
                </a:cxn>
                <a:cxn ang="0">
                  <a:pos x="538" y="280"/>
                </a:cxn>
                <a:cxn ang="0">
                  <a:pos x="614" y="261"/>
                </a:cxn>
                <a:cxn ang="0">
                  <a:pos x="650" y="252"/>
                </a:cxn>
                <a:cxn ang="0">
                  <a:pos x="684" y="243"/>
                </a:cxn>
                <a:cxn ang="0">
                  <a:pos x="717" y="234"/>
                </a:cxn>
                <a:cxn ang="0">
                  <a:pos x="745" y="226"/>
                </a:cxn>
                <a:cxn ang="0">
                  <a:pos x="769" y="219"/>
                </a:cxn>
                <a:cxn ang="0">
                  <a:pos x="794" y="212"/>
                </a:cxn>
                <a:cxn ang="0">
                  <a:pos x="817" y="205"/>
                </a:cxn>
                <a:cxn ang="0">
                  <a:pos x="836" y="198"/>
                </a:cxn>
                <a:cxn ang="0">
                  <a:pos x="855" y="191"/>
                </a:cxn>
                <a:cxn ang="0">
                  <a:pos x="877" y="182"/>
                </a:cxn>
                <a:cxn ang="0">
                  <a:pos x="897" y="175"/>
                </a:cxn>
                <a:cxn ang="0">
                  <a:pos x="932" y="161"/>
                </a:cxn>
                <a:cxn ang="0">
                  <a:pos x="984" y="139"/>
                </a:cxn>
                <a:cxn ang="0">
                  <a:pos x="1029" y="118"/>
                </a:cxn>
                <a:cxn ang="0">
                  <a:pos x="1068" y="98"/>
                </a:cxn>
                <a:cxn ang="0">
                  <a:pos x="1100" y="79"/>
                </a:cxn>
                <a:cxn ang="0">
                  <a:pos x="1124" y="61"/>
                </a:cxn>
                <a:cxn ang="0">
                  <a:pos x="1139" y="43"/>
                </a:cxn>
                <a:cxn ang="0">
                  <a:pos x="1145" y="28"/>
                </a:cxn>
                <a:cxn ang="0">
                  <a:pos x="1141" y="15"/>
                </a:cxn>
                <a:cxn ang="0">
                  <a:pos x="1127" y="4"/>
                </a:cxn>
              </a:cxnLst>
              <a:rect l="0" t="0" r="r" b="b"/>
              <a:pathLst>
                <a:path w="1145" h="341">
                  <a:moveTo>
                    <a:pt x="1116" y="0"/>
                  </a:moveTo>
                  <a:lnTo>
                    <a:pt x="1109" y="7"/>
                  </a:lnTo>
                  <a:lnTo>
                    <a:pt x="1102" y="13"/>
                  </a:lnTo>
                  <a:lnTo>
                    <a:pt x="1093" y="20"/>
                  </a:lnTo>
                  <a:lnTo>
                    <a:pt x="1082" y="28"/>
                  </a:lnTo>
                  <a:lnTo>
                    <a:pt x="1071" y="37"/>
                  </a:lnTo>
                  <a:lnTo>
                    <a:pt x="1057" y="45"/>
                  </a:lnTo>
                  <a:lnTo>
                    <a:pt x="1043" y="53"/>
                  </a:lnTo>
                  <a:lnTo>
                    <a:pt x="1027" y="61"/>
                  </a:lnTo>
                  <a:lnTo>
                    <a:pt x="1011" y="69"/>
                  </a:lnTo>
                  <a:lnTo>
                    <a:pt x="994" y="77"/>
                  </a:lnTo>
                  <a:lnTo>
                    <a:pt x="974" y="86"/>
                  </a:lnTo>
                  <a:lnTo>
                    <a:pt x="954" y="94"/>
                  </a:lnTo>
                  <a:lnTo>
                    <a:pt x="934" y="103"/>
                  </a:lnTo>
                  <a:lnTo>
                    <a:pt x="912" y="113"/>
                  </a:lnTo>
                  <a:lnTo>
                    <a:pt x="889" y="121"/>
                  </a:lnTo>
                  <a:lnTo>
                    <a:pt x="866" y="130"/>
                  </a:lnTo>
                  <a:lnTo>
                    <a:pt x="853" y="134"/>
                  </a:lnTo>
                  <a:lnTo>
                    <a:pt x="838" y="139"/>
                  </a:lnTo>
                  <a:lnTo>
                    <a:pt x="823" y="145"/>
                  </a:lnTo>
                  <a:lnTo>
                    <a:pt x="807" y="151"/>
                  </a:lnTo>
                  <a:lnTo>
                    <a:pt x="791" y="156"/>
                  </a:lnTo>
                  <a:lnTo>
                    <a:pt x="776" y="162"/>
                  </a:lnTo>
                  <a:lnTo>
                    <a:pt x="760" y="167"/>
                  </a:lnTo>
                  <a:lnTo>
                    <a:pt x="746" y="171"/>
                  </a:lnTo>
                  <a:lnTo>
                    <a:pt x="738" y="174"/>
                  </a:lnTo>
                  <a:lnTo>
                    <a:pt x="728" y="176"/>
                  </a:lnTo>
                  <a:lnTo>
                    <a:pt x="719" y="179"/>
                  </a:lnTo>
                  <a:lnTo>
                    <a:pt x="709" y="182"/>
                  </a:lnTo>
                  <a:lnTo>
                    <a:pt x="699" y="184"/>
                  </a:lnTo>
                  <a:lnTo>
                    <a:pt x="689" y="188"/>
                  </a:lnTo>
                  <a:lnTo>
                    <a:pt x="680" y="190"/>
                  </a:lnTo>
                  <a:lnTo>
                    <a:pt x="672" y="192"/>
                  </a:lnTo>
                  <a:lnTo>
                    <a:pt x="660" y="196"/>
                  </a:lnTo>
                  <a:lnTo>
                    <a:pt x="649" y="198"/>
                  </a:lnTo>
                  <a:lnTo>
                    <a:pt x="637" y="201"/>
                  </a:lnTo>
                  <a:lnTo>
                    <a:pt x="626" y="204"/>
                  </a:lnTo>
                  <a:lnTo>
                    <a:pt x="614" y="207"/>
                  </a:lnTo>
                  <a:lnTo>
                    <a:pt x="603" y="211"/>
                  </a:lnTo>
                  <a:lnTo>
                    <a:pt x="591" y="213"/>
                  </a:lnTo>
                  <a:lnTo>
                    <a:pt x="580" y="216"/>
                  </a:lnTo>
                  <a:lnTo>
                    <a:pt x="531" y="228"/>
                  </a:lnTo>
                  <a:lnTo>
                    <a:pt x="483" y="239"/>
                  </a:lnTo>
                  <a:lnTo>
                    <a:pt x="437" y="250"/>
                  </a:lnTo>
                  <a:lnTo>
                    <a:pt x="391" y="258"/>
                  </a:lnTo>
                  <a:lnTo>
                    <a:pt x="347" y="266"/>
                  </a:lnTo>
                  <a:lnTo>
                    <a:pt x="306" y="273"/>
                  </a:lnTo>
                  <a:lnTo>
                    <a:pt x="265" y="279"/>
                  </a:lnTo>
                  <a:lnTo>
                    <a:pt x="227" y="283"/>
                  </a:lnTo>
                  <a:lnTo>
                    <a:pt x="190" y="288"/>
                  </a:lnTo>
                  <a:lnTo>
                    <a:pt x="157" y="290"/>
                  </a:lnTo>
                  <a:lnTo>
                    <a:pt x="126" y="291"/>
                  </a:lnTo>
                  <a:lnTo>
                    <a:pt x="97" y="292"/>
                  </a:lnTo>
                  <a:lnTo>
                    <a:pt x="70" y="291"/>
                  </a:lnTo>
                  <a:lnTo>
                    <a:pt x="47" y="289"/>
                  </a:lnTo>
                  <a:lnTo>
                    <a:pt x="28" y="287"/>
                  </a:lnTo>
                  <a:lnTo>
                    <a:pt x="12" y="282"/>
                  </a:lnTo>
                  <a:lnTo>
                    <a:pt x="6" y="290"/>
                  </a:lnTo>
                  <a:lnTo>
                    <a:pt x="2" y="297"/>
                  </a:lnTo>
                  <a:lnTo>
                    <a:pt x="0" y="304"/>
                  </a:lnTo>
                  <a:lnTo>
                    <a:pt x="1" y="310"/>
                  </a:lnTo>
                  <a:lnTo>
                    <a:pt x="7" y="319"/>
                  </a:lnTo>
                  <a:lnTo>
                    <a:pt x="17" y="327"/>
                  </a:lnTo>
                  <a:lnTo>
                    <a:pt x="35" y="333"/>
                  </a:lnTo>
                  <a:lnTo>
                    <a:pt x="55" y="337"/>
                  </a:lnTo>
                  <a:lnTo>
                    <a:pt x="82" y="340"/>
                  </a:lnTo>
                  <a:lnTo>
                    <a:pt x="113" y="341"/>
                  </a:lnTo>
                  <a:lnTo>
                    <a:pt x="148" y="341"/>
                  </a:lnTo>
                  <a:lnTo>
                    <a:pt x="187" y="338"/>
                  </a:lnTo>
                  <a:lnTo>
                    <a:pt x="228" y="335"/>
                  </a:lnTo>
                  <a:lnTo>
                    <a:pt x="274" y="329"/>
                  </a:lnTo>
                  <a:lnTo>
                    <a:pt x="323" y="322"/>
                  </a:lnTo>
                  <a:lnTo>
                    <a:pt x="374" y="314"/>
                  </a:lnTo>
                  <a:lnTo>
                    <a:pt x="427" y="304"/>
                  </a:lnTo>
                  <a:lnTo>
                    <a:pt x="482" y="292"/>
                  </a:lnTo>
                  <a:lnTo>
                    <a:pt x="538" y="280"/>
                  </a:lnTo>
                  <a:lnTo>
                    <a:pt x="597" y="266"/>
                  </a:lnTo>
                  <a:lnTo>
                    <a:pt x="614" y="261"/>
                  </a:lnTo>
                  <a:lnTo>
                    <a:pt x="633" y="257"/>
                  </a:lnTo>
                  <a:lnTo>
                    <a:pt x="650" y="252"/>
                  </a:lnTo>
                  <a:lnTo>
                    <a:pt x="667" y="247"/>
                  </a:lnTo>
                  <a:lnTo>
                    <a:pt x="684" y="243"/>
                  </a:lnTo>
                  <a:lnTo>
                    <a:pt x="701" y="238"/>
                  </a:lnTo>
                  <a:lnTo>
                    <a:pt x="717" y="234"/>
                  </a:lnTo>
                  <a:lnTo>
                    <a:pt x="733" y="229"/>
                  </a:lnTo>
                  <a:lnTo>
                    <a:pt x="745" y="226"/>
                  </a:lnTo>
                  <a:lnTo>
                    <a:pt x="756" y="222"/>
                  </a:lnTo>
                  <a:lnTo>
                    <a:pt x="769" y="219"/>
                  </a:lnTo>
                  <a:lnTo>
                    <a:pt x="781" y="215"/>
                  </a:lnTo>
                  <a:lnTo>
                    <a:pt x="794" y="212"/>
                  </a:lnTo>
                  <a:lnTo>
                    <a:pt x="806" y="208"/>
                  </a:lnTo>
                  <a:lnTo>
                    <a:pt x="817" y="205"/>
                  </a:lnTo>
                  <a:lnTo>
                    <a:pt x="828" y="201"/>
                  </a:lnTo>
                  <a:lnTo>
                    <a:pt x="836" y="198"/>
                  </a:lnTo>
                  <a:lnTo>
                    <a:pt x="845" y="194"/>
                  </a:lnTo>
                  <a:lnTo>
                    <a:pt x="855" y="191"/>
                  </a:lnTo>
                  <a:lnTo>
                    <a:pt x="867" y="186"/>
                  </a:lnTo>
                  <a:lnTo>
                    <a:pt x="877" y="182"/>
                  </a:lnTo>
                  <a:lnTo>
                    <a:pt x="888" y="178"/>
                  </a:lnTo>
                  <a:lnTo>
                    <a:pt x="897" y="175"/>
                  </a:lnTo>
                  <a:lnTo>
                    <a:pt x="905" y="171"/>
                  </a:lnTo>
                  <a:lnTo>
                    <a:pt x="932" y="161"/>
                  </a:lnTo>
                  <a:lnTo>
                    <a:pt x="959" y="149"/>
                  </a:lnTo>
                  <a:lnTo>
                    <a:pt x="984" y="139"/>
                  </a:lnTo>
                  <a:lnTo>
                    <a:pt x="1007" y="129"/>
                  </a:lnTo>
                  <a:lnTo>
                    <a:pt x="1029" y="118"/>
                  </a:lnTo>
                  <a:lnTo>
                    <a:pt x="1050" y="108"/>
                  </a:lnTo>
                  <a:lnTo>
                    <a:pt x="1068" y="98"/>
                  </a:lnTo>
                  <a:lnTo>
                    <a:pt x="1086" y="88"/>
                  </a:lnTo>
                  <a:lnTo>
                    <a:pt x="1100" y="79"/>
                  </a:lnTo>
                  <a:lnTo>
                    <a:pt x="1113" y="70"/>
                  </a:lnTo>
                  <a:lnTo>
                    <a:pt x="1124" y="61"/>
                  </a:lnTo>
                  <a:lnTo>
                    <a:pt x="1132" y="52"/>
                  </a:lnTo>
                  <a:lnTo>
                    <a:pt x="1139" y="43"/>
                  </a:lnTo>
                  <a:lnTo>
                    <a:pt x="1143" y="35"/>
                  </a:lnTo>
                  <a:lnTo>
                    <a:pt x="1145" y="28"/>
                  </a:lnTo>
                  <a:lnTo>
                    <a:pt x="1145" y="22"/>
                  </a:lnTo>
                  <a:lnTo>
                    <a:pt x="1141" y="15"/>
                  </a:lnTo>
                  <a:lnTo>
                    <a:pt x="1135" y="9"/>
                  </a:lnTo>
                  <a:lnTo>
                    <a:pt x="1127" y="4"/>
                  </a:lnTo>
                  <a:lnTo>
                    <a:pt x="1116" y="0"/>
                  </a:lnTo>
                  <a:close/>
                </a:path>
              </a:pathLst>
            </a:custGeom>
            <a:solidFill>
              <a:srgbClr val="000000"/>
            </a:solidFill>
            <a:ln w="9525">
              <a:noFill/>
              <a:round/>
              <a:headEnd/>
              <a:tailEnd/>
            </a:ln>
          </p:spPr>
          <p:txBody>
            <a:bodyPr/>
            <a:lstStyle/>
            <a:p>
              <a:endParaRPr lang="fr-FR"/>
            </a:p>
          </p:txBody>
        </p:sp>
        <p:sp>
          <p:nvSpPr>
            <p:cNvPr id="655432" name="Freeform 72"/>
            <p:cNvSpPr>
              <a:spLocks/>
            </p:cNvSpPr>
            <p:nvPr/>
          </p:nvSpPr>
          <p:spPr bwMode="auto">
            <a:xfrm>
              <a:off x="2777" y="3306"/>
              <a:ext cx="896" cy="780"/>
            </a:xfrm>
            <a:custGeom>
              <a:avLst/>
              <a:gdLst/>
              <a:ahLst/>
              <a:cxnLst>
                <a:cxn ang="0">
                  <a:pos x="1760" y="759"/>
                </a:cxn>
                <a:cxn ang="0">
                  <a:pos x="1689" y="694"/>
                </a:cxn>
                <a:cxn ang="0">
                  <a:pos x="1526" y="555"/>
                </a:cxn>
                <a:cxn ang="0">
                  <a:pos x="1459" y="396"/>
                </a:cxn>
                <a:cxn ang="0">
                  <a:pos x="1414" y="460"/>
                </a:cxn>
                <a:cxn ang="0">
                  <a:pos x="1375" y="399"/>
                </a:cxn>
                <a:cxn ang="0">
                  <a:pos x="1506" y="326"/>
                </a:cxn>
                <a:cxn ang="0">
                  <a:pos x="1481" y="22"/>
                </a:cxn>
                <a:cxn ang="0">
                  <a:pos x="1444" y="1"/>
                </a:cxn>
                <a:cxn ang="0">
                  <a:pos x="1444" y="127"/>
                </a:cxn>
                <a:cxn ang="0">
                  <a:pos x="1463" y="295"/>
                </a:cxn>
                <a:cxn ang="0">
                  <a:pos x="1308" y="370"/>
                </a:cxn>
                <a:cxn ang="0">
                  <a:pos x="1256" y="326"/>
                </a:cxn>
                <a:cxn ang="0">
                  <a:pos x="1208" y="190"/>
                </a:cxn>
                <a:cxn ang="0">
                  <a:pos x="1036" y="234"/>
                </a:cxn>
                <a:cxn ang="0">
                  <a:pos x="1074" y="386"/>
                </a:cxn>
                <a:cxn ang="0">
                  <a:pos x="1171" y="374"/>
                </a:cxn>
                <a:cxn ang="0">
                  <a:pos x="1087" y="354"/>
                </a:cxn>
                <a:cxn ang="0">
                  <a:pos x="1064" y="247"/>
                </a:cxn>
                <a:cxn ang="0">
                  <a:pos x="1187" y="216"/>
                </a:cxn>
                <a:cxn ang="0">
                  <a:pos x="1226" y="301"/>
                </a:cxn>
                <a:cxn ang="0">
                  <a:pos x="1213" y="268"/>
                </a:cxn>
                <a:cxn ang="0">
                  <a:pos x="1128" y="224"/>
                </a:cxn>
                <a:cxn ang="0">
                  <a:pos x="1073" y="303"/>
                </a:cxn>
                <a:cxn ang="0">
                  <a:pos x="1162" y="346"/>
                </a:cxn>
                <a:cxn ang="0">
                  <a:pos x="1069" y="458"/>
                </a:cxn>
                <a:cxn ang="0">
                  <a:pos x="857" y="520"/>
                </a:cxn>
                <a:cxn ang="0">
                  <a:pos x="464" y="600"/>
                </a:cxn>
                <a:cxn ang="0">
                  <a:pos x="167" y="621"/>
                </a:cxn>
                <a:cxn ang="0">
                  <a:pos x="55" y="366"/>
                </a:cxn>
                <a:cxn ang="0">
                  <a:pos x="4" y="368"/>
                </a:cxn>
                <a:cxn ang="0">
                  <a:pos x="85" y="658"/>
                </a:cxn>
                <a:cxn ang="0">
                  <a:pos x="439" y="1460"/>
                </a:cxn>
                <a:cxn ang="0">
                  <a:pos x="502" y="1558"/>
                </a:cxn>
                <a:cxn ang="0">
                  <a:pos x="263" y="676"/>
                </a:cxn>
                <a:cxn ang="0">
                  <a:pos x="538" y="646"/>
                </a:cxn>
                <a:cxn ang="0">
                  <a:pos x="870" y="575"/>
                </a:cxn>
                <a:cxn ang="0">
                  <a:pos x="1105" y="504"/>
                </a:cxn>
                <a:cxn ang="0">
                  <a:pos x="1437" y="575"/>
                </a:cxn>
                <a:cxn ang="0">
                  <a:pos x="1579" y="1304"/>
                </a:cxn>
                <a:cxn ang="0">
                  <a:pos x="1657" y="757"/>
                </a:cxn>
                <a:cxn ang="0">
                  <a:pos x="1706" y="830"/>
                </a:cxn>
                <a:cxn ang="0">
                  <a:pos x="1667" y="850"/>
                </a:cxn>
                <a:cxn ang="0">
                  <a:pos x="1605" y="843"/>
                </a:cxn>
                <a:cxn ang="0">
                  <a:pos x="1556" y="838"/>
                </a:cxn>
                <a:cxn ang="0">
                  <a:pos x="1616" y="875"/>
                </a:cxn>
                <a:cxn ang="0">
                  <a:pos x="1716" y="861"/>
                </a:cxn>
                <a:cxn ang="0">
                  <a:pos x="1696" y="757"/>
                </a:cxn>
                <a:cxn ang="0">
                  <a:pos x="1142" y="313"/>
                </a:cxn>
                <a:cxn ang="0">
                  <a:pos x="1111" y="322"/>
                </a:cxn>
                <a:cxn ang="0">
                  <a:pos x="1099" y="262"/>
                </a:cxn>
                <a:cxn ang="0">
                  <a:pos x="1170" y="245"/>
                </a:cxn>
                <a:cxn ang="0">
                  <a:pos x="1180" y="280"/>
                </a:cxn>
                <a:cxn ang="0">
                  <a:pos x="1261" y="366"/>
                </a:cxn>
                <a:cxn ang="0">
                  <a:pos x="1616" y="663"/>
                </a:cxn>
                <a:cxn ang="0">
                  <a:pos x="1730" y="765"/>
                </a:cxn>
                <a:cxn ang="0">
                  <a:pos x="1763" y="833"/>
                </a:cxn>
                <a:cxn ang="0">
                  <a:pos x="1704" y="906"/>
                </a:cxn>
                <a:cxn ang="0">
                  <a:pos x="1613" y="916"/>
                </a:cxn>
                <a:cxn ang="0">
                  <a:pos x="1583" y="929"/>
                </a:cxn>
                <a:cxn ang="0">
                  <a:pos x="1653" y="946"/>
                </a:cxn>
                <a:cxn ang="0">
                  <a:pos x="1769" y="891"/>
                </a:cxn>
              </a:cxnLst>
              <a:rect l="0" t="0" r="r" b="b"/>
              <a:pathLst>
                <a:path w="1792" h="1560">
                  <a:moveTo>
                    <a:pt x="1792" y="828"/>
                  </a:moveTo>
                  <a:lnTo>
                    <a:pt x="1791" y="816"/>
                  </a:lnTo>
                  <a:lnTo>
                    <a:pt x="1787" y="806"/>
                  </a:lnTo>
                  <a:lnTo>
                    <a:pt x="1784" y="794"/>
                  </a:lnTo>
                  <a:lnTo>
                    <a:pt x="1779" y="785"/>
                  </a:lnTo>
                  <a:lnTo>
                    <a:pt x="1772" y="776"/>
                  </a:lnTo>
                  <a:lnTo>
                    <a:pt x="1767" y="767"/>
                  </a:lnTo>
                  <a:lnTo>
                    <a:pt x="1760" y="759"/>
                  </a:lnTo>
                  <a:lnTo>
                    <a:pt x="1752" y="751"/>
                  </a:lnTo>
                  <a:lnTo>
                    <a:pt x="1749" y="748"/>
                  </a:lnTo>
                  <a:lnTo>
                    <a:pt x="1745" y="744"/>
                  </a:lnTo>
                  <a:lnTo>
                    <a:pt x="1738" y="737"/>
                  </a:lnTo>
                  <a:lnTo>
                    <a:pt x="1729" y="729"/>
                  </a:lnTo>
                  <a:lnTo>
                    <a:pt x="1717" y="718"/>
                  </a:lnTo>
                  <a:lnTo>
                    <a:pt x="1704" y="707"/>
                  </a:lnTo>
                  <a:lnTo>
                    <a:pt x="1689" y="694"/>
                  </a:lnTo>
                  <a:lnTo>
                    <a:pt x="1672" y="680"/>
                  </a:lnTo>
                  <a:lnTo>
                    <a:pt x="1655" y="664"/>
                  </a:lnTo>
                  <a:lnTo>
                    <a:pt x="1635" y="648"/>
                  </a:lnTo>
                  <a:lnTo>
                    <a:pt x="1616" y="631"/>
                  </a:lnTo>
                  <a:lnTo>
                    <a:pt x="1594" y="612"/>
                  </a:lnTo>
                  <a:lnTo>
                    <a:pt x="1572" y="594"/>
                  </a:lnTo>
                  <a:lnTo>
                    <a:pt x="1549" y="574"/>
                  </a:lnTo>
                  <a:lnTo>
                    <a:pt x="1526" y="555"/>
                  </a:lnTo>
                  <a:lnTo>
                    <a:pt x="1503" y="535"/>
                  </a:lnTo>
                  <a:lnTo>
                    <a:pt x="1483" y="421"/>
                  </a:lnTo>
                  <a:lnTo>
                    <a:pt x="1482" y="415"/>
                  </a:lnTo>
                  <a:lnTo>
                    <a:pt x="1478" y="409"/>
                  </a:lnTo>
                  <a:lnTo>
                    <a:pt x="1475" y="405"/>
                  </a:lnTo>
                  <a:lnTo>
                    <a:pt x="1470" y="400"/>
                  </a:lnTo>
                  <a:lnTo>
                    <a:pt x="1465" y="397"/>
                  </a:lnTo>
                  <a:lnTo>
                    <a:pt x="1459" y="396"/>
                  </a:lnTo>
                  <a:lnTo>
                    <a:pt x="1452" y="394"/>
                  </a:lnTo>
                  <a:lnTo>
                    <a:pt x="1445" y="394"/>
                  </a:lnTo>
                  <a:lnTo>
                    <a:pt x="1432" y="399"/>
                  </a:lnTo>
                  <a:lnTo>
                    <a:pt x="1423" y="407"/>
                  </a:lnTo>
                  <a:lnTo>
                    <a:pt x="1417" y="419"/>
                  </a:lnTo>
                  <a:lnTo>
                    <a:pt x="1417" y="431"/>
                  </a:lnTo>
                  <a:lnTo>
                    <a:pt x="1423" y="467"/>
                  </a:lnTo>
                  <a:lnTo>
                    <a:pt x="1414" y="460"/>
                  </a:lnTo>
                  <a:lnTo>
                    <a:pt x="1405" y="452"/>
                  </a:lnTo>
                  <a:lnTo>
                    <a:pt x="1395" y="445"/>
                  </a:lnTo>
                  <a:lnTo>
                    <a:pt x="1387" y="437"/>
                  </a:lnTo>
                  <a:lnTo>
                    <a:pt x="1378" y="430"/>
                  </a:lnTo>
                  <a:lnTo>
                    <a:pt x="1370" y="422"/>
                  </a:lnTo>
                  <a:lnTo>
                    <a:pt x="1361" y="415"/>
                  </a:lnTo>
                  <a:lnTo>
                    <a:pt x="1353" y="408"/>
                  </a:lnTo>
                  <a:lnTo>
                    <a:pt x="1375" y="399"/>
                  </a:lnTo>
                  <a:lnTo>
                    <a:pt x="1394" y="389"/>
                  </a:lnTo>
                  <a:lnTo>
                    <a:pt x="1414" y="379"/>
                  </a:lnTo>
                  <a:lnTo>
                    <a:pt x="1432" y="370"/>
                  </a:lnTo>
                  <a:lnTo>
                    <a:pt x="1450" y="362"/>
                  </a:lnTo>
                  <a:lnTo>
                    <a:pt x="1466" y="353"/>
                  </a:lnTo>
                  <a:lnTo>
                    <a:pt x="1481" y="344"/>
                  </a:lnTo>
                  <a:lnTo>
                    <a:pt x="1495" y="336"/>
                  </a:lnTo>
                  <a:lnTo>
                    <a:pt x="1506" y="326"/>
                  </a:lnTo>
                  <a:lnTo>
                    <a:pt x="1517" y="318"/>
                  </a:lnTo>
                  <a:lnTo>
                    <a:pt x="1525" y="309"/>
                  </a:lnTo>
                  <a:lnTo>
                    <a:pt x="1533" y="301"/>
                  </a:lnTo>
                  <a:lnTo>
                    <a:pt x="1537" y="292"/>
                  </a:lnTo>
                  <a:lnTo>
                    <a:pt x="1541" y="284"/>
                  </a:lnTo>
                  <a:lnTo>
                    <a:pt x="1542" y="275"/>
                  </a:lnTo>
                  <a:lnTo>
                    <a:pt x="1542" y="266"/>
                  </a:lnTo>
                  <a:lnTo>
                    <a:pt x="1481" y="22"/>
                  </a:lnTo>
                  <a:lnTo>
                    <a:pt x="1478" y="16"/>
                  </a:lnTo>
                  <a:lnTo>
                    <a:pt x="1476" y="12"/>
                  </a:lnTo>
                  <a:lnTo>
                    <a:pt x="1472" y="7"/>
                  </a:lnTo>
                  <a:lnTo>
                    <a:pt x="1467" y="4"/>
                  </a:lnTo>
                  <a:lnTo>
                    <a:pt x="1461" y="1"/>
                  </a:lnTo>
                  <a:lnTo>
                    <a:pt x="1455" y="0"/>
                  </a:lnTo>
                  <a:lnTo>
                    <a:pt x="1450" y="0"/>
                  </a:lnTo>
                  <a:lnTo>
                    <a:pt x="1444" y="1"/>
                  </a:lnTo>
                  <a:lnTo>
                    <a:pt x="1434" y="6"/>
                  </a:lnTo>
                  <a:lnTo>
                    <a:pt x="1425" y="14"/>
                  </a:lnTo>
                  <a:lnTo>
                    <a:pt x="1421" y="26"/>
                  </a:lnTo>
                  <a:lnTo>
                    <a:pt x="1421" y="37"/>
                  </a:lnTo>
                  <a:lnTo>
                    <a:pt x="1423" y="44"/>
                  </a:lnTo>
                  <a:lnTo>
                    <a:pt x="1428" y="64"/>
                  </a:lnTo>
                  <a:lnTo>
                    <a:pt x="1435" y="92"/>
                  </a:lnTo>
                  <a:lnTo>
                    <a:pt x="1444" y="127"/>
                  </a:lnTo>
                  <a:lnTo>
                    <a:pt x="1453" y="164"/>
                  </a:lnTo>
                  <a:lnTo>
                    <a:pt x="1463" y="202"/>
                  </a:lnTo>
                  <a:lnTo>
                    <a:pt x="1472" y="235"/>
                  </a:lnTo>
                  <a:lnTo>
                    <a:pt x="1478" y="262"/>
                  </a:lnTo>
                  <a:lnTo>
                    <a:pt x="1478" y="272"/>
                  </a:lnTo>
                  <a:lnTo>
                    <a:pt x="1475" y="283"/>
                  </a:lnTo>
                  <a:lnTo>
                    <a:pt x="1469" y="291"/>
                  </a:lnTo>
                  <a:lnTo>
                    <a:pt x="1463" y="295"/>
                  </a:lnTo>
                  <a:lnTo>
                    <a:pt x="1449" y="304"/>
                  </a:lnTo>
                  <a:lnTo>
                    <a:pt x="1431" y="313"/>
                  </a:lnTo>
                  <a:lnTo>
                    <a:pt x="1414" y="322"/>
                  </a:lnTo>
                  <a:lnTo>
                    <a:pt x="1394" y="331"/>
                  </a:lnTo>
                  <a:lnTo>
                    <a:pt x="1375" y="341"/>
                  </a:lnTo>
                  <a:lnTo>
                    <a:pt x="1354" y="351"/>
                  </a:lnTo>
                  <a:lnTo>
                    <a:pt x="1331" y="360"/>
                  </a:lnTo>
                  <a:lnTo>
                    <a:pt x="1308" y="370"/>
                  </a:lnTo>
                  <a:lnTo>
                    <a:pt x="1301" y="364"/>
                  </a:lnTo>
                  <a:lnTo>
                    <a:pt x="1294" y="359"/>
                  </a:lnTo>
                  <a:lnTo>
                    <a:pt x="1287" y="353"/>
                  </a:lnTo>
                  <a:lnTo>
                    <a:pt x="1280" y="347"/>
                  </a:lnTo>
                  <a:lnTo>
                    <a:pt x="1273" y="341"/>
                  </a:lnTo>
                  <a:lnTo>
                    <a:pt x="1268" y="337"/>
                  </a:lnTo>
                  <a:lnTo>
                    <a:pt x="1262" y="331"/>
                  </a:lnTo>
                  <a:lnTo>
                    <a:pt x="1256" y="326"/>
                  </a:lnTo>
                  <a:lnTo>
                    <a:pt x="1262" y="310"/>
                  </a:lnTo>
                  <a:lnTo>
                    <a:pt x="1265" y="292"/>
                  </a:lnTo>
                  <a:lnTo>
                    <a:pt x="1265" y="273"/>
                  </a:lnTo>
                  <a:lnTo>
                    <a:pt x="1263" y="257"/>
                  </a:lnTo>
                  <a:lnTo>
                    <a:pt x="1255" y="236"/>
                  </a:lnTo>
                  <a:lnTo>
                    <a:pt x="1243" y="218"/>
                  </a:lnTo>
                  <a:lnTo>
                    <a:pt x="1227" y="203"/>
                  </a:lnTo>
                  <a:lnTo>
                    <a:pt x="1208" y="190"/>
                  </a:lnTo>
                  <a:lnTo>
                    <a:pt x="1187" y="182"/>
                  </a:lnTo>
                  <a:lnTo>
                    <a:pt x="1164" y="178"/>
                  </a:lnTo>
                  <a:lnTo>
                    <a:pt x="1140" y="177"/>
                  </a:lnTo>
                  <a:lnTo>
                    <a:pt x="1114" y="181"/>
                  </a:lnTo>
                  <a:lnTo>
                    <a:pt x="1090" y="189"/>
                  </a:lnTo>
                  <a:lnTo>
                    <a:pt x="1068" y="202"/>
                  </a:lnTo>
                  <a:lnTo>
                    <a:pt x="1050" y="217"/>
                  </a:lnTo>
                  <a:lnTo>
                    <a:pt x="1036" y="234"/>
                  </a:lnTo>
                  <a:lnTo>
                    <a:pt x="1024" y="254"/>
                  </a:lnTo>
                  <a:lnTo>
                    <a:pt x="1017" y="275"/>
                  </a:lnTo>
                  <a:lnTo>
                    <a:pt x="1015" y="298"/>
                  </a:lnTo>
                  <a:lnTo>
                    <a:pt x="1019" y="319"/>
                  </a:lnTo>
                  <a:lnTo>
                    <a:pt x="1027" y="340"/>
                  </a:lnTo>
                  <a:lnTo>
                    <a:pt x="1038" y="359"/>
                  </a:lnTo>
                  <a:lnTo>
                    <a:pt x="1054" y="374"/>
                  </a:lnTo>
                  <a:lnTo>
                    <a:pt x="1074" y="386"/>
                  </a:lnTo>
                  <a:lnTo>
                    <a:pt x="1095" y="394"/>
                  </a:lnTo>
                  <a:lnTo>
                    <a:pt x="1118" y="399"/>
                  </a:lnTo>
                  <a:lnTo>
                    <a:pt x="1142" y="400"/>
                  </a:lnTo>
                  <a:lnTo>
                    <a:pt x="1167" y="396"/>
                  </a:lnTo>
                  <a:lnTo>
                    <a:pt x="1172" y="392"/>
                  </a:lnTo>
                  <a:lnTo>
                    <a:pt x="1174" y="387"/>
                  </a:lnTo>
                  <a:lnTo>
                    <a:pt x="1173" y="381"/>
                  </a:lnTo>
                  <a:lnTo>
                    <a:pt x="1171" y="374"/>
                  </a:lnTo>
                  <a:lnTo>
                    <a:pt x="1166" y="369"/>
                  </a:lnTo>
                  <a:lnTo>
                    <a:pt x="1160" y="366"/>
                  </a:lnTo>
                  <a:lnTo>
                    <a:pt x="1156" y="363"/>
                  </a:lnTo>
                  <a:lnTo>
                    <a:pt x="1153" y="363"/>
                  </a:lnTo>
                  <a:lnTo>
                    <a:pt x="1134" y="366"/>
                  </a:lnTo>
                  <a:lnTo>
                    <a:pt x="1117" y="364"/>
                  </a:lnTo>
                  <a:lnTo>
                    <a:pt x="1100" y="361"/>
                  </a:lnTo>
                  <a:lnTo>
                    <a:pt x="1087" y="354"/>
                  </a:lnTo>
                  <a:lnTo>
                    <a:pt x="1075" y="346"/>
                  </a:lnTo>
                  <a:lnTo>
                    <a:pt x="1065" y="334"/>
                  </a:lnTo>
                  <a:lnTo>
                    <a:pt x="1057" y="322"/>
                  </a:lnTo>
                  <a:lnTo>
                    <a:pt x="1052" y="308"/>
                  </a:lnTo>
                  <a:lnTo>
                    <a:pt x="1050" y="292"/>
                  </a:lnTo>
                  <a:lnTo>
                    <a:pt x="1052" y="277"/>
                  </a:lnTo>
                  <a:lnTo>
                    <a:pt x="1057" y="261"/>
                  </a:lnTo>
                  <a:lnTo>
                    <a:pt x="1064" y="247"/>
                  </a:lnTo>
                  <a:lnTo>
                    <a:pt x="1075" y="235"/>
                  </a:lnTo>
                  <a:lnTo>
                    <a:pt x="1088" y="224"/>
                  </a:lnTo>
                  <a:lnTo>
                    <a:pt x="1103" y="216"/>
                  </a:lnTo>
                  <a:lnTo>
                    <a:pt x="1120" y="210"/>
                  </a:lnTo>
                  <a:lnTo>
                    <a:pt x="1138" y="207"/>
                  </a:lnTo>
                  <a:lnTo>
                    <a:pt x="1156" y="207"/>
                  </a:lnTo>
                  <a:lnTo>
                    <a:pt x="1172" y="210"/>
                  </a:lnTo>
                  <a:lnTo>
                    <a:pt x="1187" y="216"/>
                  </a:lnTo>
                  <a:lnTo>
                    <a:pt x="1201" y="225"/>
                  </a:lnTo>
                  <a:lnTo>
                    <a:pt x="1212" y="235"/>
                  </a:lnTo>
                  <a:lnTo>
                    <a:pt x="1220" y="249"/>
                  </a:lnTo>
                  <a:lnTo>
                    <a:pt x="1226" y="264"/>
                  </a:lnTo>
                  <a:lnTo>
                    <a:pt x="1228" y="273"/>
                  </a:lnTo>
                  <a:lnTo>
                    <a:pt x="1228" y="283"/>
                  </a:lnTo>
                  <a:lnTo>
                    <a:pt x="1227" y="292"/>
                  </a:lnTo>
                  <a:lnTo>
                    <a:pt x="1226" y="301"/>
                  </a:lnTo>
                  <a:lnTo>
                    <a:pt x="1223" y="299"/>
                  </a:lnTo>
                  <a:lnTo>
                    <a:pt x="1219" y="295"/>
                  </a:lnTo>
                  <a:lnTo>
                    <a:pt x="1216" y="293"/>
                  </a:lnTo>
                  <a:lnTo>
                    <a:pt x="1213" y="291"/>
                  </a:lnTo>
                  <a:lnTo>
                    <a:pt x="1215" y="285"/>
                  </a:lnTo>
                  <a:lnTo>
                    <a:pt x="1215" y="279"/>
                  </a:lnTo>
                  <a:lnTo>
                    <a:pt x="1215" y="273"/>
                  </a:lnTo>
                  <a:lnTo>
                    <a:pt x="1213" y="268"/>
                  </a:lnTo>
                  <a:lnTo>
                    <a:pt x="1209" y="256"/>
                  </a:lnTo>
                  <a:lnTo>
                    <a:pt x="1202" y="246"/>
                  </a:lnTo>
                  <a:lnTo>
                    <a:pt x="1193" y="236"/>
                  </a:lnTo>
                  <a:lnTo>
                    <a:pt x="1181" y="230"/>
                  </a:lnTo>
                  <a:lnTo>
                    <a:pt x="1170" y="225"/>
                  </a:lnTo>
                  <a:lnTo>
                    <a:pt x="1156" y="221"/>
                  </a:lnTo>
                  <a:lnTo>
                    <a:pt x="1142" y="221"/>
                  </a:lnTo>
                  <a:lnTo>
                    <a:pt x="1128" y="224"/>
                  </a:lnTo>
                  <a:lnTo>
                    <a:pt x="1114" y="228"/>
                  </a:lnTo>
                  <a:lnTo>
                    <a:pt x="1102" y="235"/>
                  </a:lnTo>
                  <a:lnTo>
                    <a:pt x="1091" y="245"/>
                  </a:lnTo>
                  <a:lnTo>
                    <a:pt x="1082" y="255"/>
                  </a:lnTo>
                  <a:lnTo>
                    <a:pt x="1076" y="266"/>
                  </a:lnTo>
                  <a:lnTo>
                    <a:pt x="1072" y="278"/>
                  </a:lnTo>
                  <a:lnTo>
                    <a:pt x="1070" y="291"/>
                  </a:lnTo>
                  <a:lnTo>
                    <a:pt x="1073" y="303"/>
                  </a:lnTo>
                  <a:lnTo>
                    <a:pt x="1082" y="322"/>
                  </a:lnTo>
                  <a:lnTo>
                    <a:pt x="1094" y="333"/>
                  </a:lnTo>
                  <a:lnTo>
                    <a:pt x="1109" y="341"/>
                  </a:lnTo>
                  <a:lnTo>
                    <a:pt x="1124" y="346"/>
                  </a:lnTo>
                  <a:lnTo>
                    <a:pt x="1137" y="347"/>
                  </a:lnTo>
                  <a:lnTo>
                    <a:pt x="1150" y="347"/>
                  </a:lnTo>
                  <a:lnTo>
                    <a:pt x="1158" y="346"/>
                  </a:lnTo>
                  <a:lnTo>
                    <a:pt x="1162" y="346"/>
                  </a:lnTo>
                  <a:lnTo>
                    <a:pt x="1227" y="401"/>
                  </a:lnTo>
                  <a:lnTo>
                    <a:pt x="1206" y="409"/>
                  </a:lnTo>
                  <a:lnTo>
                    <a:pt x="1186" y="417"/>
                  </a:lnTo>
                  <a:lnTo>
                    <a:pt x="1164" y="425"/>
                  </a:lnTo>
                  <a:lnTo>
                    <a:pt x="1141" y="434"/>
                  </a:lnTo>
                  <a:lnTo>
                    <a:pt x="1118" y="442"/>
                  </a:lnTo>
                  <a:lnTo>
                    <a:pt x="1095" y="450"/>
                  </a:lnTo>
                  <a:lnTo>
                    <a:pt x="1069" y="458"/>
                  </a:lnTo>
                  <a:lnTo>
                    <a:pt x="1045" y="466"/>
                  </a:lnTo>
                  <a:lnTo>
                    <a:pt x="1020" y="474"/>
                  </a:lnTo>
                  <a:lnTo>
                    <a:pt x="993" y="482"/>
                  </a:lnTo>
                  <a:lnTo>
                    <a:pt x="967" y="490"/>
                  </a:lnTo>
                  <a:lnTo>
                    <a:pt x="940" y="497"/>
                  </a:lnTo>
                  <a:lnTo>
                    <a:pt x="914" y="505"/>
                  </a:lnTo>
                  <a:lnTo>
                    <a:pt x="886" y="512"/>
                  </a:lnTo>
                  <a:lnTo>
                    <a:pt x="857" y="520"/>
                  </a:lnTo>
                  <a:lnTo>
                    <a:pt x="830" y="527"/>
                  </a:lnTo>
                  <a:lnTo>
                    <a:pt x="773" y="541"/>
                  </a:lnTo>
                  <a:lnTo>
                    <a:pt x="719" y="553"/>
                  </a:lnTo>
                  <a:lnTo>
                    <a:pt x="665" y="565"/>
                  </a:lnTo>
                  <a:lnTo>
                    <a:pt x="613" y="575"/>
                  </a:lnTo>
                  <a:lnTo>
                    <a:pt x="561" y="585"/>
                  </a:lnTo>
                  <a:lnTo>
                    <a:pt x="512" y="593"/>
                  </a:lnTo>
                  <a:lnTo>
                    <a:pt x="464" y="600"/>
                  </a:lnTo>
                  <a:lnTo>
                    <a:pt x="419" y="606"/>
                  </a:lnTo>
                  <a:lnTo>
                    <a:pt x="376" y="611"/>
                  </a:lnTo>
                  <a:lnTo>
                    <a:pt x="334" y="616"/>
                  </a:lnTo>
                  <a:lnTo>
                    <a:pt x="295" y="618"/>
                  </a:lnTo>
                  <a:lnTo>
                    <a:pt x="259" y="620"/>
                  </a:lnTo>
                  <a:lnTo>
                    <a:pt x="226" y="623"/>
                  </a:lnTo>
                  <a:lnTo>
                    <a:pt x="195" y="623"/>
                  </a:lnTo>
                  <a:lnTo>
                    <a:pt x="167" y="621"/>
                  </a:lnTo>
                  <a:lnTo>
                    <a:pt x="143" y="620"/>
                  </a:lnTo>
                  <a:lnTo>
                    <a:pt x="132" y="617"/>
                  </a:lnTo>
                  <a:lnTo>
                    <a:pt x="124" y="609"/>
                  </a:lnTo>
                  <a:lnTo>
                    <a:pt x="119" y="601"/>
                  </a:lnTo>
                  <a:lnTo>
                    <a:pt x="116" y="597"/>
                  </a:lnTo>
                  <a:lnTo>
                    <a:pt x="60" y="376"/>
                  </a:lnTo>
                  <a:lnTo>
                    <a:pt x="57" y="370"/>
                  </a:lnTo>
                  <a:lnTo>
                    <a:pt x="55" y="366"/>
                  </a:lnTo>
                  <a:lnTo>
                    <a:pt x="52" y="361"/>
                  </a:lnTo>
                  <a:lnTo>
                    <a:pt x="47" y="357"/>
                  </a:lnTo>
                  <a:lnTo>
                    <a:pt x="41" y="355"/>
                  </a:lnTo>
                  <a:lnTo>
                    <a:pt x="36" y="354"/>
                  </a:lnTo>
                  <a:lnTo>
                    <a:pt x="30" y="354"/>
                  </a:lnTo>
                  <a:lnTo>
                    <a:pt x="24" y="355"/>
                  </a:lnTo>
                  <a:lnTo>
                    <a:pt x="13" y="360"/>
                  </a:lnTo>
                  <a:lnTo>
                    <a:pt x="4" y="368"/>
                  </a:lnTo>
                  <a:lnTo>
                    <a:pt x="0" y="379"/>
                  </a:lnTo>
                  <a:lnTo>
                    <a:pt x="1" y="391"/>
                  </a:lnTo>
                  <a:lnTo>
                    <a:pt x="62" y="635"/>
                  </a:lnTo>
                  <a:lnTo>
                    <a:pt x="64" y="641"/>
                  </a:lnTo>
                  <a:lnTo>
                    <a:pt x="69" y="646"/>
                  </a:lnTo>
                  <a:lnTo>
                    <a:pt x="74" y="650"/>
                  </a:lnTo>
                  <a:lnTo>
                    <a:pt x="78" y="654"/>
                  </a:lnTo>
                  <a:lnTo>
                    <a:pt x="85" y="658"/>
                  </a:lnTo>
                  <a:lnTo>
                    <a:pt x="97" y="663"/>
                  </a:lnTo>
                  <a:lnTo>
                    <a:pt x="110" y="668"/>
                  </a:lnTo>
                  <a:lnTo>
                    <a:pt x="125" y="672"/>
                  </a:lnTo>
                  <a:lnTo>
                    <a:pt x="140" y="676"/>
                  </a:lnTo>
                  <a:lnTo>
                    <a:pt x="153" y="678"/>
                  </a:lnTo>
                  <a:lnTo>
                    <a:pt x="161" y="680"/>
                  </a:lnTo>
                  <a:lnTo>
                    <a:pt x="165" y="681"/>
                  </a:lnTo>
                  <a:lnTo>
                    <a:pt x="439" y="1460"/>
                  </a:lnTo>
                  <a:lnTo>
                    <a:pt x="467" y="1538"/>
                  </a:lnTo>
                  <a:lnTo>
                    <a:pt x="469" y="1543"/>
                  </a:lnTo>
                  <a:lnTo>
                    <a:pt x="474" y="1549"/>
                  </a:lnTo>
                  <a:lnTo>
                    <a:pt x="478" y="1553"/>
                  </a:lnTo>
                  <a:lnTo>
                    <a:pt x="484" y="1556"/>
                  </a:lnTo>
                  <a:lnTo>
                    <a:pt x="490" y="1558"/>
                  </a:lnTo>
                  <a:lnTo>
                    <a:pt x="497" y="1560"/>
                  </a:lnTo>
                  <a:lnTo>
                    <a:pt x="502" y="1558"/>
                  </a:lnTo>
                  <a:lnTo>
                    <a:pt x="509" y="1557"/>
                  </a:lnTo>
                  <a:lnTo>
                    <a:pt x="521" y="1550"/>
                  </a:lnTo>
                  <a:lnTo>
                    <a:pt x="529" y="1541"/>
                  </a:lnTo>
                  <a:lnTo>
                    <a:pt x="531" y="1530"/>
                  </a:lnTo>
                  <a:lnTo>
                    <a:pt x="530" y="1517"/>
                  </a:lnTo>
                  <a:lnTo>
                    <a:pt x="506" y="1447"/>
                  </a:lnTo>
                  <a:lnTo>
                    <a:pt x="235" y="677"/>
                  </a:lnTo>
                  <a:lnTo>
                    <a:pt x="263" y="676"/>
                  </a:lnTo>
                  <a:lnTo>
                    <a:pt x="291" y="674"/>
                  </a:lnTo>
                  <a:lnTo>
                    <a:pt x="323" y="672"/>
                  </a:lnTo>
                  <a:lnTo>
                    <a:pt x="355" y="670"/>
                  </a:lnTo>
                  <a:lnTo>
                    <a:pt x="388" y="666"/>
                  </a:lnTo>
                  <a:lnTo>
                    <a:pt x="424" y="662"/>
                  </a:lnTo>
                  <a:lnTo>
                    <a:pt x="461" y="657"/>
                  </a:lnTo>
                  <a:lnTo>
                    <a:pt x="499" y="651"/>
                  </a:lnTo>
                  <a:lnTo>
                    <a:pt x="538" y="646"/>
                  </a:lnTo>
                  <a:lnTo>
                    <a:pt x="578" y="639"/>
                  </a:lnTo>
                  <a:lnTo>
                    <a:pt x="620" y="632"/>
                  </a:lnTo>
                  <a:lnTo>
                    <a:pt x="661" y="624"/>
                  </a:lnTo>
                  <a:lnTo>
                    <a:pt x="705" y="615"/>
                  </a:lnTo>
                  <a:lnTo>
                    <a:pt x="749" y="605"/>
                  </a:lnTo>
                  <a:lnTo>
                    <a:pt x="793" y="595"/>
                  </a:lnTo>
                  <a:lnTo>
                    <a:pt x="838" y="583"/>
                  </a:lnTo>
                  <a:lnTo>
                    <a:pt x="870" y="575"/>
                  </a:lnTo>
                  <a:lnTo>
                    <a:pt x="901" y="566"/>
                  </a:lnTo>
                  <a:lnTo>
                    <a:pt x="931" y="558"/>
                  </a:lnTo>
                  <a:lnTo>
                    <a:pt x="962" y="549"/>
                  </a:lnTo>
                  <a:lnTo>
                    <a:pt x="992" y="540"/>
                  </a:lnTo>
                  <a:lnTo>
                    <a:pt x="1021" y="532"/>
                  </a:lnTo>
                  <a:lnTo>
                    <a:pt x="1050" y="522"/>
                  </a:lnTo>
                  <a:lnTo>
                    <a:pt x="1077" y="513"/>
                  </a:lnTo>
                  <a:lnTo>
                    <a:pt x="1105" y="504"/>
                  </a:lnTo>
                  <a:lnTo>
                    <a:pt x="1132" y="495"/>
                  </a:lnTo>
                  <a:lnTo>
                    <a:pt x="1157" y="485"/>
                  </a:lnTo>
                  <a:lnTo>
                    <a:pt x="1182" y="476"/>
                  </a:lnTo>
                  <a:lnTo>
                    <a:pt x="1206" y="467"/>
                  </a:lnTo>
                  <a:lnTo>
                    <a:pt x="1230" y="458"/>
                  </a:lnTo>
                  <a:lnTo>
                    <a:pt x="1253" y="450"/>
                  </a:lnTo>
                  <a:lnTo>
                    <a:pt x="1274" y="440"/>
                  </a:lnTo>
                  <a:lnTo>
                    <a:pt x="1437" y="575"/>
                  </a:lnTo>
                  <a:lnTo>
                    <a:pt x="1548" y="1277"/>
                  </a:lnTo>
                  <a:lnTo>
                    <a:pt x="1549" y="1283"/>
                  </a:lnTo>
                  <a:lnTo>
                    <a:pt x="1552" y="1289"/>
                  </a:lnTo>
                  <a:lnTo>
                    <a:pt x="1556" y="1293"/>
                  </a:lnTo>
                  <a:lnTo>
                    <a:pt x="1560" y="1298"/>
                  </a:lnTo>
                  <a:lnTo>
                    <a:pt x="1566" y="1300"/>
                  </a:lnTo>
                  <a:lnTo>
                    <a:pt x="1572" y="1303"/>
                  </a:lnTo>
                  <a:lnTo>
                    <a:pt x="1579" y="1304"/>
                  </a:lnTo>
                  <a:lnTo>
                    <a:pt x="1586" y="1303"/>
                  </a:lnTo>
                  <a:lnTo>
                    <a:pt x="1597" y="1298"/>
                  </a:lnTo>
                  <a:lnTo>
                    <a:pt x="1606" y="1289"/>
                  </a:lnTo>
                  <a:lnTo>
                    <a:pt x="1612" y="1278"/>
                  </a:lnTo>
                  <a:lnTo>
                    <a:pt x="1613" y="1266"/>
                  </a:lnTo>
                  <a:lnTo>
                    <a:pt x="1514" y="640"/>
                  </a:lnTo>
                  <a:lnTo>
                    <a:pt x="1655" y="755"/>
                  </a:lnTo>
                  <a:lnTo>
                    <a:pt x="1657" y="757"/>
                  </a:lnTo>
                  <a:lnTo>
                    <a:pt x="1663" y="763"/>
                  </a:lnTo>
                  <a:lnTo>
                    <a:pt x="1671" y="771"/>
                  </a:lnTo>
                  <a:lnTo>
                    <a:pt x="1681" y="780"/>
                  </a:lnTo>
                  <a:lnTo>
                    <a:pt x="1691" y="792"/>
                  </a:lnTo>
                  <a:lnTo>
                    <a:pt x="1699" y="804"/>
                  </a:lnTo>
                  <a:lnTo>
                    <a:pt x="1704" y="815"/>
                  </a:lnTo>
                  <a:lnTo>
                    <a:pt x="1707" y="824"/>
                  </a:lnTo>
                  <a:lnTo>
                    <a:pt x="1706" y="830"/>
                  </a:lnTo>
                  <a:lnTo>
                    <a:pt x="1703" y="835"/>
                  </a:lnTo>
                  <a:lnTo>
                    <a:pt x="1699" y="839"/>
                  </a:lnTo>
                  <a:lnTo>
                    <a:pt x="1693" y="842"/>
                  </a:lnTo>
                  <a:lnTo>
                    <a:pt x="1688" y="844"/>
                  </a:lnTo>
                  <a:lnTo>
                    <a:pt x="1684" y="845"/>
                  </a:lnTo>
                  <a:lnTo>
                    <a:pt x="1678" y="847"/>
                  </a:lnTo>
                  <a:lnTo>
                    <a:pt x="1673" y="848"/>
                  </a:lnTo>
                  <a:lnTo>
                    <a:pt x="1667" y="850"/>
                  </a:lnTo>
                  <a:lnTo>
                    <a:pt x="1663" y="850"/>
                  </a:lnTo>
                  <a:lnTo>
                    <a:pt x="1657" y="851"/>
                  </a:lnTo>
                  <a:lnTo>
                    <a:pt x="1651" y="851"/>
                  </a:lnTo>
                  <a:lnTo>
                    <a:pt x="1642" y="850"/>
                  </a:lnTo>
                  <a:lnTo>
                    <a:pt x="1633" y="848"/>
                  </a:lnTo>
                  <a:lnTo>
                    <a:pt x="1624" y="847"/>
                  </a:lnTo>
                  <a:lnTo>
                    <a:pt x="1614" y="845"/>
                  </a:lnTo>
                  <a:lnTo>
                    <a:pt x="1605" y="843"/>
                  </a:lnTo>
                  <a:lnTo>
                    <a:pt x="1597" y="839"/>
                  </a:lnTo>
                  <a:lnTo>
                    <a:pt x="1588" y="836"/>
                  </a:lnTo>
                  <a:lnTo>
                    <a:pt x="1580" y="831"/>
                  </a:lnTo>
                  <a:lnTo>
                    <a:pt x="1575" y="829"/>
                  </a:lnTo>
                  <a:lnTo>
                    <a:pt x="1570" y="829"/>
                  </a:lnTo>
                  <a:lnTo>
                    <a:pt x="1564" y="830"/>
                  </a:lnTo>
                  <a:lnTo>
                    <a:pt x="1559" y="833"/>
                  </a:lnTo>
                  <a:lnTo>
                    <a:pt x="1556" y="838"/>
                  </a:lnTo>
                  <a:lnTo>
                    <a:pt x="1556" y="844"/>
                  </a:lnTo>
                  <a:lnTo>
                    <a:pt x="1557" y="848"/>
                  </a:lnTo>
                  <a:lnTo>
                    <a:pt x="1560" y="853"/>
                  </a:lnTo>
                  <a:lnTo>
                    <a:pt x="1571" y="859"/>
                  </a:lnTo>
                  <a:lnTo>
                    <a:pt x="1582" y="865"/>
                  </a:lnTo>
                  <a:lnTo>
                    <a:pt x="1593" y="869"/>
                  </a:lnTo>
                  <a:lnTo>
                    <a:pt x="1604" y="873"/>
                  </a:lnTo>
                  <a:lnTo>
                    <a:pt x="1616" y="875"/>
                  </a:lnTo>
                  <a:lnTo>
                    <a:pt x="1628" y="877"/>
                  </a:lnTo>
                  <a:lnTo>
                    <a:pt x="1640" y="878"/>
                  </a:lnTo>
                  <a:lnTo>
                    <a:pt x="1653" y="878"/>
                  </a:lnTo>
                  <a:lnTo>
                    <a:pt x="1665" y="877"/>
                  </a:lnTo>
                  <a:lnTo>
                    <a:pt x="1679" y="876"/>
                  </a:lnTo>
                  <a:lnTo>
                    <a:pt x="1692" y="873"/>
                  </a:lnTo>
                  <a:lnTo>
                    <a:pt x="1704" y="867"/>
                  </a:lnTo>
                  <a:lnTo>
                    <a:pt x="1716" y="861"/>
                  </a:lnTo>
                  <a:lnTo>
                    <a:pt x="1725" y="852"/>
                  </a:lnTo>
                  <a:lnTo>
                    <a:pt x="1732" y="842"/>
                  </a:lnTo>
                  <a:lnTo>
                    <a:pt x="1735" y="829"/>
                  </a:lnTo>
                  <a:lnTo>
                    <a:pt x="1734" y="815"/>
                  </a:lnTo>
                  <a:lnTo>
                    <a:pt x="1729" y="800"/>
                  </a:lnTo>
                  <a:lnTo>
                    <a:pt x="1718" y="785"/>
                  </a:lnTo>
                  <a:lnTo>
                    <a:pt x="1708" y="770"/>
                  </a:lnTo>
                  <a:lnTo>
                    <a:pt x="1696" y="757"/>
                  </a:lnTo>
                  <a:lnTo>
                    <a:pt x="1686" y="747"/>
                  </a:lnTo>
                  <a:lnTo>
                    <a:pt x="1678" y="740"/>
                  </a:lnTo>
                  <a:lnTo>
                    <a:pt x="1676" y="738"/>
                  </a:lnTo>
                  <a:lnTo>
                    <a:pt x="1162" y="311"/>
                  </a:lnTo>
                  <a:lnTo>
                    <a:pt x="1157" y="309"/>
                  </a:lnTo>
                  <a:lnTo>
                    <a:pt x="1152" y="308"/>
                  </a:lnTo>
                  <a:lnTo>
                    <a:pt x="1147" y="310"/>
                  </a:lnTo>
                  <a:lnTo>
                    <a:pt x="1142" y="313"/>
                  </a:lnTo>
                  <a:lnTo>
                    <a:pt x="1140" y="317"/>
                  </a:lnTo>
                  <a:lnTo>
                    <a:pt x="1140" y="321"/>
                  </a:lnTo>
                  <a:lnTo>
                    <a:pt x="1140" y="325"/>
                  </a:lnTo>
                  <a:lnTo>
                    <a:pt x="1142" y="330"/>
                  </a:lnTo>
                  <a:lnTo>
                    <a:pt x="1134" y="330"/>
                  </a:lnTo>
                  <a:lnTo>
                    <a:pt x="1126" y="328"/>
                  </a:lnTo>
                  <a:lnTo>
                    <a:pt x="1118" y="325"/>
                  </a:lnTo>
                  <a:lnTo>
                    <a:pt x="1111" y="322"/>
                  </a:lnTo>
                  <a:lnTo>
                    <a:pt x="1105" y="316"/>
                  </a:lnTo>
                  <a:lnTo>
                    <a:pt x="1099" y="310"/>
                  </a:lnTo>
                  <a:lnTo>
                    <a:pt x="1095" y="303"/>
                  </a:lnTo>
                  <a:lnTo>
                    <a:pt x="1092" y="296"/>
                  </a:lnTo>
                  <a:lnTo>
                    <a:pt x="1091" y="287"/>
                  </a:lnTo>
                  <a:lnTo>
                    <a:pt x="1092" y="278"/>
                  </a:lnTo>
                  <a:lnTo>
                    <a:pt x="1095" y="270"/>
                  </a:lnTo>
                  <a:lnTo>
                    <a:pt x="1099" y="262"/>
                  </a:lnTo>
                  <a:lnTo>
                    <a:pt x="1105" y="255"/>
                  </a:lnTo>
                  <a:lnTo>
                    <a:pt x="1113" y="249"/>
                  </a:lnTo>
                  <a:lnTo>
                    <a:pt x="1121" y="245"/>
                  </a:lnTo>
                  <a:lnTo>
                    <a:pt x="1132" y="241"/>
                  </a:lnTo>
                  <a:lnTo>
                    <a:pt x="1142" y="240"/>
                  </a:lnTo>
                  <a:lnTo>
                    <a:pt x="1152" y="240"/>
                  </a:lnTo>
                  <a:lnTo>
                    <a:pt x="1162" y="241"/>
                  </a:lnTo>
                  <a:lnTo>
                    <a:pt x="1170" y="245"/>
                  </a:lnTo>
                  <a:lnTo>
                    <a:pt x="1178" y="250"/>
                  </a:lnTo>
                  <a:lnTo>
                    <a:pt x="1185" y="256"/>
                  </a:lnTo>
                  <a:lnTo>
                    <a:pt x="1189" y="264"/>
                  </a:lnTo>
                  <a:lnTo>
                    <a:pt x="1193" y="272"/>
                  </a:lnTo>
                  <a:lnTo>
                    <a:pt x="1192" y="273"/>
                  </a:lnTo>
                  <a:lnTo>
                    <a:pt x="1188" y="276"/>
                  </a:lnTo>
                  <a:lnTo>
                    <a:pt x="1183" y="278"/>
                  </a:lnTo>
                  <a:lnTo>
                    <a:pt x="1180" y="280"/>
                  </a:lnTo>
                  <a:lnTo>
                    <a:pt x="1178" y="285"/>
                  </a:lnTo>
                  <a:lnTo>
                    <a:pt x="1177" y="289"/>
                  </a:lnTo>
                  <a:lnTo>
                    <a:pt x="1178" y="295"/>
                  </a:lnTo>
                  <a:lnTo>
                    <a:pt x="1181" y="299"/>
                  </a:lnTo>
                  <a:lnTo>
                    <a:pt x="1187" y="303"/>
                  </a:lnTo>
                  <a:lnTo>
                    <a:pt x="1203" y="317"/>
                  </a:lnTo>
                  <a:lnTo>
                    <a:pt x="1228" y="338"/>
                  </a:lnTo>
                  <a:lnTo>
                    <a:pt x="1261" y="366"/>
                  </a:lnTo>
                  <a:lnTo>
                    <a:pt x="1300" y="398"/>
                  </a:lnTo>
                  <a:lnTo>
                    <a:pt x="1342" y="435"/>
                  </a:lnTo>
                  <a:lnTo>
                    <a:pt x="1390" y="473"/>
                  </a:lnTo>
                  <a:lnTo>
                    <a:pt x="1437" y="513"/>
                  </a:lnTo>
                  <a:lnTo>
                    <a:pt x="1485" y="553"/>
                  </a:lnTo>
                  <a:lnTo>
                    <a:pt x="1533" y="593"/>
                  </a:lnTo>
                  <a:lnTo>
                    <a:pt x="1576" y="629"/>
                  </a:lnTo>
                  <a:lnTo>
                    <a:pt x="1616" y="663"/>
                  </a:lnTo>
                  <a:lnTo>
                    <a:pt x="1650" y="692"/>
                  </a:lnTo>
                  <a:lnTo>
                    <a:pt x="1677" y="715"/>
                  </a:lnTo>
                  <a:lnTo>
                    <a:pt x="1694" y="730"/>
                  </a:lnTo>
                  <a:lnTo>
                    <a:pt x="1702" y="737"/>
                  </a:lnTo>
                  <a:lnTo>
                    <a:pt x="1710" y="744"/>
                  </a:lnTo>
                  <a:lnTo>
                    <a:pt x="1717" y="752"/>
                  </a:lnTo>
                  <a:lnTo>
                    <a:pt x="1723" y="759"/>
                  </a:lnTo>
                  <a:lnTo>
                    <a:pt x="1730" y="765"/>
                  </a:lnTo>
                  <a:lnTo>
                    <a:pt x="1735" y="774"/>
                  </a:lnTo>
                  <a:lnTo>
                    <a:pt x="1741" y="780"/>
                  </a:lnTo>
                  <a:lnTo>
                    <a:pt x="1746" y="789"/>
                  </a:lnTo>
                  <a:lnTo>
                    <a:pt x="1752" y="797"/>
                  </a:lnTo>
                  <a:lnTo>
                    <a:pt x="1756" y="806"/>
                  </a:lnTo>
                  <a:lnTo>
                    <a:pt x="1760" y="814"/>
                  </a:lnTo>
                  <a:lnTo>
                    <a:pt x="1762" y="823"/>
                  </a:lnTo>
                  <a:lnTo>
                    <a:pt x="1763" y="833"/>
                  </a:lnTo>
                  <a:lnTo>
                    <a:pt x="1762" y="844"/>
                  </a:lnTo>
                  <a:lnTo>
                    <a:pt x="1759" y="853"/>
                  </a:lnTo>
                  <a:lnTo>
                    <a:pt x="1754" y="861"/>
                  </a:lnTo>
                  <a:lnTo>
                    <a:pt x="1748" y="870"/>
                  </a:lnTo>
                  <a:lnTo>
                    <a:pt x="1739" y="882"/>
                  </a:lnTo>
                  <a:lnTo>
                    <a:pt x="1729" y="892"/>
                  </a:lnTo>
                  <a:lnTo>
                    <a:pt x="1717" y="900"/>
                  </a:lnTo>
                  <a:lnTo>
                    <a:pt x="1704" y="906"/>
                  </a:lnTo>
                  <a:lnTo>
                    <a:pt x="1691" y="911"/>
                  </a:lnTo>
                  <a:lnTo>
                    <a:pt x="1676" y="915"/>
                  </a:lnTo>
                  <a:lnTo>
                    <a:pt x="1661" y="918"/>
                  </a:lnTo>
                  <a:lnTo>
                    <a:pt x="1643" y="919"/>
                  </a:lnTo>
                  <a:lnTo>
                    <a:pt x="1636" y="919"/>
                  </a:lnTo>
                  <a:lnTo>
                    <a:pt x="1629" y="919"/>
                  </a:lnTo>
                  <a:lnTo>
                    <a:pt x="1621" y="918"/>
                  </a:lnTo>
                  <a:lnTo>
                    <a:pt x="1613" y="916"/>
                  </a:lnTo>
                  <a:lnTo>
                    <a:pt x="1605" y="914"/>
                  </a:lnTo>
                  <a:lnTo>
                    <a:pt x="1596" y="912"/>
                  </a:lnTo>
                  <a:lnTo>
                    <a:pt x="1587" y="908"/>
                  </a:lnTo>
                  <a:lnTo>
                    <a:pt x="1578" y="905"/>
                  </a:lnTo>
                  <a:lnTo>
                    <a:pt x="1573" y="908"/>
                  </a:lnTo>
                  <a:lnTo>
                    <a:pt x="1574" y="916"/>
                  </a:lnTo>
                  <a:lnTo>
                    <a:pt x="1578" y="926"/>
                  </a:lnTo>
                  <a:lnTo>
                    <a:pt x="1583" y="929"/>
                  </a:lnTo>
                  <a:lnTo>
                    <a:pt x="1593" y="934"/>
                  </a:lnTo>
                  <a:lnTo>
                    <a:pt x="1602" y="938"/>
                  </a:lnTo>
                  <a:lnTo>
                    <a:pt x="1611" y="942"/>
                  </a:lnTo>
                  <a:lnTo>
                    <a:pt x="1620" y="944"/>
                  </a:lnTo>
                  <a:lnTo>
                    <a:pt x="1628" y="945"/>
                  </a:lnTo>
                  <a:lnTo>
                    <a:pt x="1636" y="946"/>
                  </a:lnTo>
                  <a:lnTo>
                    <a:pt x="1644" y="946"/>
                  </a:lnTo>
                  <a:lnTo>
                    <a:pt x="1653" y="946"/>
                  </a:lnTo>
                  <a:lnTo>
                    <a:pt x="1673" y="944"/>
                  </a:lnTo>
                  <a:lnTo>
                    <a:pt x="1693" y="940"/>
                  </a:lnTo>
                  <a:lnTo>
                    <a:pt x="1710" y="935"/>
                  </a:lnTo>
                  <a:lnTo>
                    <a:pt x="1725" y="929"/>
                  </a:lnTo>
                  <a:lnTo>
                    <a:pt x="1738" y="921"/>
                  </a:lnTo>
                  <a:lnTo>
                    <a:pt x="1749" y="913"/>
                  </a:lnTo>
                  <a:lnTo>
                    <a:pt x="1760" y="903"/>
                  </a:lnTo>
                  <a:lnTo>
                    <a:pt x="1769" y="891"/>
                  </a:lnTo>
                  <a:lnTo>
                    <a:pt x="1778" y="876"/>
                  </a:lnTo>
                  <a:lnTo>
                    <a:pt x="1786" y="861"/>
                  </a:lnTo>
                  <a:lnTo>
                    <a:pt x="1791" y="845"/>
                  </a:lnTo>
                  <a:lnTo>
                    <a:pt x="1792" y="828"/>
                  </a:lnTo>
                  <a:close/>
                </a:path>
              </a:pathLst>
            </a:custGeom>
            <a:solidFill>
              <a:srgbClr val="000000"/>
            </a:solidFill>
            <a:ln w="9525">
              <a:noFill/>
              <a:round/>
              <a:headEnd/>
              <a:tailEnd/>
            </a:ln>
          </p:spPr>
          <p:txBody>
            <a:bodyPr/>
            <a:lstStyle/>
            <a:p>
              <a:endParaRPr lang="fr-FR"/>
            </a:p>
          </p:txBody>
        </p:sp>
      </p:grpSp>
      <p:grpSp>
        <p:nvGrpSpPr>
          <p:cNvPr id="14" name="Group 73"/>
          <p:cNvGrpSpPr>
            <a:grpSpLocks/>
          </p:cNvGrpSpPr>
          <p:nvPr/>
        </p:nvGrpSpPr>
        <p:grpSpPr bwMode="auto">
          <a:xfrm>
            <a:off x="3644900" y="1022350"/>
            <a:ext cx="381000" cy="384175"/>
            <a:chOff x="3774" y="1652"/>
            <a:chExt cx="1152" cy="1124"/>
          </a:xfrm>
        </p:grpSpPr>
        <p:sp>
          <p:nvSpPr>
            <p:cNvPr id="655434" name="AutoShape 74"/>
            <p:cNvSpPr>
              <a:spLocks noChangeAspect="1" noChangeArrowheads="1" noTextEdit="1"/>
            </p:cNvSpPr>
            <p:nvPr/>
          </p:nvSpPr>
          <p:spPr bwMode="auto">
            <a:xfrm>
              <a:off x="3774" y="1652"/>
              <a:ext cx="1152" cy="1124"/>
            </a:xfrm>
            <a:prstGeom prst="rect">
              <a:avLst/>
            </a:prstGeom>
            <a:noFill/>
            <a:ln w="9525">
              <a:noFill/>
              <a:miter lim="800000"/>
              <a:headEnd/>
              <a:tailEnd/>
            </a:ln>
          </p:spPr>
          <p:txBody>
            <a:bodyPr/>
            <a:lstStyle/>
            <a:p>
              <a:endParaRPr lang="fr-FR"/>
            </a:p>
          </p:txBody>
        </p:sp>
        <p:sp>
          <p:nvSpPr>
            <p:cNvPr id="655435" name="Freeform 75"/>
            <p:cNvSpPr>
              <a:spLocks/>
            </p:cNvSpPr>
            <p:nvPr/>
          </p:nvSpPr>
          <p:spPr bwMode="auto">
            <a:xfrm>
              <a:off x="4446" y="1652"/>
              <a:ext cx="412" cy="424"/>
            </a:xfrm>
            <a:custGeom>
              <a:avLst/>
              <a:gdLst/>
              <a:ahLst/>
              <a:cxnLst>
                <a:cxn ang="0">
                  <a:pos x="4" y="276"/>
                </a:cxn>
                <a:cxn ang="0">
                  <a:pos x="17" y="258"/>
                </a:cxn>
                <a:cxn ang="0">
                  <a:pos x="38" y="234"/>
                </a:cxn>
                <a:cxn ang="0">
                  <a:pos x="65" y="205"/>
                </a:cxn>
                <a:cxn ang="0">
                  <a:pos x="97" y="171"/>
                </a:cxn>
                <a:cxn ang="0">
                  <a:pos x="135" y="141"/>
                </a:cxn>
                <a:cxn ang="0">
                  <a:pos x="175" y="106"/>
                </a:cxn>
                <a:cxn ang="0">
                  <a:pos x="221" y="74"/>
                </a:cxn>
                <a:cxn ang="0">
                  <a:pos x="270" y="44"/>
                </a:cxn>
                <a:cxn ang="0">
                  <a:pos x="321" y="21"/>
                </a:cxn>
                <a:cxn ang="0">
                  <a:pos x="373" y="8"/>
                </a:cxn>
                <a:cxn ang="0">
                  <a:pos x="424" y="0"/>
                </a:cxn>
                <a:cxn ang="0">
                  <a:pos x="479" y="4"/>
                </a:cxn>
                <a:cxn ang="0">
                  <a:pos x="534" y="21"/>
                </a:cxn>
                <a:cxn ang="0">
                  <a:pos x="586" y="53"/>
                </a:cxn>
                <a:cxn ang="0">
                  <a:pos x="637" y="101"/>
                </a:cxn>
                <a:cxn ang="0">
                  <a:pos x="681" y="156"/>
                </a:cxn>
                <a:cxn ang="0">
                  <a:pos x="719" y="215"/>
                </a:cxn>
                <a:cxn ang="0">
                  <a:pos x="749" y="276"/>
                </a:cxn>
                <a:cxn ang="0">
                  <a:pos x="774" y="338"/>
                </a:cxn>
                <a:cxn ang="0">
                  <a:pos x="791" y="403"/>
                </a:cxn>
                <a:cxn ang="0">
                  <a:pos x="804" y="464"/>
                </a:cxn>
                <a:cxn ang="0">
                  <a:pos x="814" y="526"/>
                </a:cxn>
                <a:cxn ang="0">
                  <a:pos x="821" y="585"/>
                </a:cxn>
                <a:cxn ang="0">
                  <a:pos x="823" y="640"/>
                </a:cxn>
                <a:cxn ang="0">
                  <a:pos x="823" y="692"/>
                </a:cxn>
                <a:cxn ang="0">
                  <a:pos x="821" y="737"/>
                </a:cxn>
                <a:cxn ang="0">
                  <a:pos x="819" y="775"/>
                </a:cxn>
                <a:cxn ang="0">
                  <a:pos x="817" y="806"/>
                </a:cxn>
                <a:cxn ang="0">
                  <a:pos x="814" y="830"/>
                </a:cxn>
                <a:cxn ang="0">
                  <a:pos x="814" y="846"/>
                </a:cxn>
                <a:cxn ang="0">
                  <a:pos x="681" y="840"/>
                </a:cxn>
                <a:cxn ang="0">
                  <a:pos x="679" y="823"/>
                </a:cxn>
                <a:cxn ang="0">
                  <a:pos x="673" y="794"/>
                </a:cxn>
                <a:cxn ang="0">
                  <a:pos x="667" y="760"/>
                </a:cxn>
                <a:cxn ang="0">
                  <a:pos x="658" y="718"/>
                </a:cxn>
                <a:cxn ang="0">
                  <a:pos x="646" y="673"/>
                </a:cxn>
                <a:cxn ang="0">
                  <a:pos x="635" y="621"/>
                </a:cxn>
                <a:cxn ang="0">
                  <a:pos x="622" y="568"/>
                </a:cxn>
                <a:cxn ang="0">
                  <a:pos x="605" y="515"/>
                </a:cxn>
                <a:cxn ang="0">
                  <a:pos x="586" y="462"/>
                </a:cxn>
                <a:cxn ang="0">
                  <a:pos x="565" y="410"/>
                </a:cxn>
                <a:cxn ang="0">
                  <a:pos x="542" y="363"/>
                </a:cxn>
                <a:cxn ang="0">
                  <a:pos x="517" y="321"/>
                </a:cxn>
                <a:cxn ang="0">
                  <a:pos x="490" y="285"/>
                </a:cxn>
                <a:cxn ang="0">
                  <a:pos x="462" y="258"/>
                </a:cxn>
                <a:cxn ang="0">
                  <a:pos x="433" y="241"/>
                </a:cxn>
                <a:cxn ang="0">
                  <a:pos x="401" y="230"/>
                </a:cxn>
                <a:cxn ang="0">
                  <a:pos x="369" y="226"/>
                </a:cxn>
                <a:cxn ang="0">
                  <a:pos x="335" y="228"/>
                </a:cxn>
                <a:cxn ang="0">
                  <a:pos x="306" y="236"/>
                </a:cxn>
                <a:cxn ang="0">
                  <a:pos x="276" y="243"/>
                </a:cxn>
                <a:cxn ang="0">
                  <a:pos x="249" y="257"/>
                </a:cxn>
                <a:cxn ang="0">
                  <a:pos x="221" y="270"/>
                </a:cxn>
                <a:cxn ang="0">
                  <a:pos x="196" y="287"/>
                </a:cxn>
                <a:cxn ang="0">
                  <a:pos x="171" y="304"/>
                </a:cxn>
                <a:cxn ang="0">
                  <a:pos x="150" y="321"/>
                </a:cxn>
                <a:cxn ang="0">
                  <a:pos x="131" y="336"/>
                </a:cxn>
                <a:cxn ang="0">
                  <a:pos x="103" y="365"/>
                </a:cxn>
                <a:cxn ang="0">
                  <a:pos x="87" y="384"/>
                </a:cxn>
              </a:cxnLst>
              <a:rect l="0" t="0" r="r" b="b"/>
              <a:pathLst>
                <a:path w="823" h="848">
                  <a:moveTo>
                    <a:pt x="0" y="283"/>
                  </a:moveTo>
                  <a:lnTo>
                    <a:pt x="0" y="281"/>
                  </a:lnTo>
                  <a:lnTo>
                    <a:pt x="2" y="277"/>
                  </a:lnTo>
                  <a:lnTo>
                    <a:pt x="4" y="276"/>
                  </a:lnTo>
                  <a:lnTo>
                    <a:pt x="6" y="272"/>
                  </a:lnTo>
                  <a:lnTo>
                    <a:pt x="10" y="266"/>
                  </a:lnTo>
                  <a:lnTo>
                    <a:pt x="13" y="264"/>
                  </a:lnTo>
                  <a:lnTo>
                    <a:pt x="17" y="258"/>
                  </a:lnTo>
                  <a:lnTo>
                    <a:pt x="23" y="253"/>
                  </a:lnTo>
                  <a:lnTo>
                    <a:pt x="29" y="247"/>
                  </a:lnTo>
                  <a:lnTo>
                    <a:pt x="34" y="241"/>
                  </a:lnTo>
                  <a:lnTo>
                    <a:pt x="38" y="234"/>
                  </a:lnTo>
                  <a:lnTo>
                    <a:pt x="46" y="226"/>
                  </a:lnTo>
                  <a:lnTo>
                    <a:pt x="51" y="220"/>
                  </a:lnTo>
                  <a:lnTo>
                    <a:pt x="59" y="213"/>
                  </a:lnTo>
                  <a:lnTo>
                    <a:pt x="65" y="205"/>
                  </a:lnTo>
                  <a:lnTo>
                    <a:pt x="72" y="198"/>
                  </a:lnTo>
                  <a:lnTo>
                    <a:pt x="80" y="190"/>
                  </a:lnTo>
                  <a:lnTo>
                    <a:pt x="87" y="181"/>
                  </a:lnTo>
                  <a:lnTo>
                    <a:pt x="97" y="171"/>
                  </a:lnTo>
                  <a:lnTo>
                    <a:pt x="106" y="165"/>
                  </a:lnTo>
                  <a:lnTo>
                    <a:pt x="114" y="156"/>
                  </a:lnTo>
                  <a:lnTo>
                    <a:pt x="124" y="148"/>
                  </a:lnTo>
                  <a:lnTo>
                    <a:pt x="135" y="141"/>
                  </a:lnTo>
                  <a:lnTo>
                    <a:pt x="144" y="131"/>
                  </a:lnTo>
                  <a:lnTo>
                    <a:pt x="154" y="122"/>
                  </a:lnTo>
                  <a:lnTo>
                    <a:pt x="165" y="114"/>
                  </a:lnTo>
                  <a:lnTo>
                    <a:pt x="175" y="106"/>
                  </a:lnTo>
                  <a:lnTo>
                    <a:pt x="186" y="97"/>
                  </a:lnTo>
                  <a:lnTo>
                    <a:pt x="198" y="89"/>
                  </a:lnTo>
                  <a:lnTo>
                    <a:pt x="211" y="82"/>
                  </a:lnTo>
                  <a:lnTo>
                    <a:pt x="221" y="74"/>
                  </a:lnTo>
                  <a:lnTo>
                    <a:pt x="232" y="67"/>
                  </a:lnTo>
                  <a:lnTo>
                    <a:pt x="245" y="57"/>
                  </a:lnTo>
                  <a:lnTo>
                    <a:pt x="259" y="51"/>
                  </a:lnTo>
                  <a:lnTo>
                    <a:pt x="270" y="44"/>
                  </a:lnTo>
                  <a:lnTo>
                    <a:pt x="281" y="38"/>
                  </a:lnTo>
                  <a:lnTo>
                    <a:pt x="295" y="32"/>
                  </a:lnTo>
                  <a:lnTo>
                    <a:pt x="308" y="27"/>
                  </a:lnTo>
                  <a:lnTo>
                    <a:pt x="321" y="21"/>
                  </a:lnTo>
                  <a:lnTo>
                    <a:pt x="333" y="17"/>
                  </a:lnTo>
                  <a:lnTo>
                    <a:pt x="346" y="11"/>
                  </a:lnTo>
                  <a:lnTo>
                    <a:pt x="359" y="10"/>
                  </a:lnTo>
                  <a:lnTo>
                    <a:pt x="373" y="8"/>
                  </a:lnTo>
                  <a:lnTo>
                    <a:pt x="384" y="4"/>
                  </a:lnTo>
                  <a:lnTo>
                    <a:pt x="399" y="2"/>
                  </a:lnTo>
                  <a:lnTo>
                    <a:pt x="413" y="2"/>
                  </a:lnTo>
                  <a:lnTo>
                    <a:pt x="424" y="0"/>
                  </a:lnTo>
                  <a:lnTo>
                    <a:pt x="439" y="0"/>
                  </a:lnTo>
                  <a:lnTo>
                    <a:pt x="452" y="0"/>
                  </a:lnTo>
                  <a:lnTo>
                    <a:pt x="468" y="2"/>
                  </a:lnTo>
                  <a:lnTo>
                    <a:pt x="479" y="4"/>
                  </a:lnTo>
                  <a:lnTo>
                    <a:pt x="492" y="8"/>
                  </a:lnTo>
                  <a:lnTo>
                    <a:pt x="508" y="11"/>
                  </a:lnTo>
                  <a:lnTo>
                    <a:pt x="521" y="17"/>
                  </a:lnTo>
                  <a:lnTo>
                    <a:pt x="534" y="21"/>
                  </a:lnTo>
                  <a:lnTo>
                    <a:pt x="547" y="29"/>
                  </a:lnTo>
                  <a:lnTo>
                    <a:pt x="559" y="36"/>
                  </a:lnTo>
                  <a:lnTo>
                    <a:pt x="574" y="46"/>
                  </a:lnTo>
                  <a:lnTo>
                    <a:pt x="586" y="53"/>
                  </a:lnTo>
                  <a:lnTo>
                    <a:pt x="599" y="63"/>
                  </a:lnTo>
                  <a:lnTo>
                    <a:pt x="614" y="74"/>
                  </a:lnTo>
                  <a:lnTo>
                    <a:pt x="625" y="89"/>
                  </a:lnTo>
                  <a:lnTo>
                    <a:pt x="637" y="101"/>
                  </a:lnTo>
                  <a:lnTo>
                    <a:pt x="648" y="114"/>
                  </a:lnTo>
                  <a:lnTo>
                    <a:pt x="660" y="127"/>
                  </a:lnTo>
                  <a:lnTo>
                    <a:pt x="671" y="143"/>
                  </a:lnTo>
                  <a:lnTo>
                    <a:pt x="681" y="156"/>
                  </a:lnTo>
                  <a:lnTo>
                    <a:pt x="692" y="171"/>
                  </a:lnTo>
                  <a:lnTo>
                    <a:pt x="700" y="184"/>
                  </a:lnTo>
                  <a:lnTo>
                    <a:pt x="711" y="200"/>
                  </a:lnTo>
                  <a:lnTo>
                    <a:pt x="719" y="215"/>
                  </a:lnTo>
                  <a:lnTo>
                    <a:pt x="726" y="230"/>
                  </a:lnTo>
                  <a:lnTo>
                    <a:pt x="734" y="245"/>
                  </a:lnTo>
                  <a:lnTo>
                    <a:pt x="743" y="260"/>
                  </a:lnTo>
                  <a:lnTo>
                    <a:pt x="749" y="276"/>
                  </a:lnTo>
                  <a:lnTo>
                    <a:pt x="757" y="293"/>
                  </a:lnTo>
                  <a:lnTo>
                    <a:pt x="762" y="308"/>
                  </a:lnTo>
                  <a:lnTo>
                    <a:pt x="768" y="323"/>
                  </a:lnTo>
                  <a:lnTo>
                    <a:pt x="774" y="338"/>
                  </a:lnTo>
                  <a:lnTo>
                    <a:pt x="779" y="355"/>
                  </a:lnTo>
                  <a:lnTo>
                    <a:pt x="783" y="371"/>
                  </a:lnTo>
                  <a:lnTo>
                    <a:pt x="787" y="388"/>
                  </a:lnTo>
                  <a:lnTo>
                    <a:pt x="791" y="403"/>
                  </a:lnTo>
                  <a:lnTo>
                    <a:pt x="795" y="418"/>
                  </a:lnTo>
                  <a:lnTo>
                    <a:pt x="798" y="433"/>
                  </a:lnTo>
                  <a:lnTo>
                    <a:pt x="802" y="450"/>
                  </a:lnTo>
                  <a:lnTo>
                    <a:pt x="804" y="464"/>
                  </a:lnTo>
                  <a:lnTo>
                    <a:pt x="808" y="481"/>
                  </a:lnTo>
                  <a:lnTo>
                    <a:pt x="812" y="496"/>
                  </a:lnTo>
                  <a:lnTo>
                    <a:pt x="814" y="513"/>
                  </a:lnTo>
                  <a:lnTo>
                    <a:pt x="814" y="526"/>
                  </a:lnTo>
                  <a:lnTo>
                    <a:pt x="817" y="542"/>
                  </a:lnTo>
                  <a:lnTo>
                    <a:pt x="819" y="557"/>
                  </a:lnTo>
                  <a:lnTo>
                    <a:pt x="819" y="572"/>
                  </a:lnTo>
                  <a:lnTo>
                    <a:pt x="821" y="585"/>
                  </a:lnTo>
                  <a:lnTo>
                    <a:pt x="821" y="599"/>
                  </a:lnTo>
                  <a:lnTo>
                    <a:pt x="823" y="614"/>
                  </a:lnTo>
                  <a:lnTo>
                    <a:pt x="823" y="627"/>
                  </a:lnTo>
                  <a:lnTo>
                    <a:pt x="823" y="640"/>
                  </a:lnTo>
                  <a:lnTo>
                    <a:pt x="823" y="654"/>
                  </a:lnTo>
                  <a:lnTo>
                    <a:pt x="823" y="667"/>
                  </a:lnTo>
                  <a:lnTo>
                    <a:pt x="823" y="678"/>
                  </a:lnTo>
                  <a:lnTo>
                    <a:pt x="823" y="692"/>
                  </a:lnTo>
                  <a:lnTo>
                    <a:pt x="823" y="703"/>
                  </a:lnTo>
                  <a:lnTo>
                    <a:pt x="823" y="714"/>
                  </a:lnTo>
                  <a:lnTo>
                    <a:pt x="823" y="726"/>
                  </a:lnTo>
                  <a:lnTo>
                    <a:pt x="821" y="737"/>
                  </a:lnTo>
                  <a:lnTo>
                    <a:pt x="821" y="747"/>
                  </a:lnTo>
                  <a:lnTo>
                    <a:pt x="821" y="756"/>
                  </a:lnTo>
                  <a:lnTo>
                    <a:pt x="821" y="768"/>
                  </a:lnTo>
                  <a:lnTo>
                    <a:pt x="819" y="775"/>
                  </a:lnTo>
                  <a:lnTo>
                    <a:pt x="819" y="785"/>
                  </a:lnTo>
                  <a:lnTo>
                    <a:pt x="817" y="791"/>
                  </a:lnTo>
                  <a:lnTo>
                    <a:pt x="817" y="800"/>
                  </a:lnTo>
                  <a:lnTo>
                    <a:pt x="817" y="806"/>
                  </a:lnTo>
                  <a:lnTo>
                    <a:pt x="816" y="813"/>
                  </a:lnTo>
                  <a:lnTo>
                    <a:pt x="816" y="819"/>
                  </a:lnTo>
                  <a:lnTo>
                    <a:pt x="816" y="825"/>
                  </a:lnTo>
                  <a:lnTo>
                    <a:pt x="814" y="830"/>
                  </a:lnTo>
                  <a:lnTo>
                    <a:pt x="814" y="834"/>
                  </a:lnTo>
                  <a:lnTo>
                    <a:pt x="814" y="836"/>
                  </a:lnTo>
                  <a:lnTo>
                    <a:pt x="814" y="842"/>
                  </a:lnTo>
                  <a:lnTo>
                    <a:pt x="814" y="846"/>
                  </a:lnTo>
                  <a:lnTo>
                    <a:pt x="814" y="848"/>
                  </a:lnTo>
                  <a:lnTo>
                    <a:pt x="682" y="846"/>
                  </a:lnTo>
                  <a:lnTo>
                    <a:pt x="682" y="844"/>
                  </a:lnTo>
                  <a:lnTo>
                    <a:pt x="681" y="840"/>
                  </a:lnTo>
                  <a:lnTo>
                    <a:pt x="681" y="836"/>
                  </a:lnTo>
                  <a:lnTo>
                    <a:pt x="679" y="832"/>
                  </a:lnTo>
                  <a:lnTo>
                    <a:pt x="679" y="829"/>
                  </a:lnTo>
                  <a:lnTo>
                    <a:pt x="679" y="823"/>
                  </a:lnTo>
                  <a:lnTo>
                    <a:pt x="677" y="817"/>
                  </a:lnTo>
                  <a:lnTo>
                    <a:pt x="675" y="810"/>
                  </a:lnTo>
                  <a:lnTo>
                    <a:pt x="673" y="802"/>
                  </a:lnTo>
                  <a:lnTo>
                    <a:pt x="673" y="794"/>
                  </a:lnTo>
                  <a:lnTo>
                    <a:pt x="671" y="785"/>
                  </a:lnTo>
                  <a:lnTo>
                    <a:pt x="669" y="777"/>
                  </a:lnTo>
                  <a:lnTo>
                    <a:pt x="667" y="768"/>
                  </a:lnTo>
                  <a:lnTo>
                    <a:pt x="667" y="760"/>
                  </a:lnTo>
                  <a:lnTo>
                    <a:pt x="665" y="749"/>
                  </a:lnTo>
                  <a:lnTo>
                    <a:pt x="662" y="739"/>
                  </a:lnTo>
                  <a:lnTo>
                    <a:pt x="660" y="728"/>
                  </a:lnTo>
                  <a:lnTo>
                    <a:pt x="658" y="718"/>
                  </a:lnTo>
                  <a:lnTo>
                    <a:pt x="656" y="705"/>
                  </a:lnTo>
                  <a:lnTo>
                    <a:pt x="654" y="694"/>
                  </a:lnTo>
                  <a:lnTo>
                    <a:pt x="648" y="684"/>
                  </a:lnTo>
                  <a:lnTo>
                    <a:pt x="646" y="673"/>
                  </a:lnTo>
                  <a:lnTo>
                    <a:pt x="644" y="659"/>
                  </a:lnTo>
                  <a:lnTo>
                    <a:pt x="641" y="646"/>
                  </a:lnTo>
                  <a:lnTo>
                    <a:pt x="637" y="633"/>
                  </a:lnTo>
                  <a:lnTo>
                    <a:pt x="635" y="621"/>
                  </a:lnTo>
                  <a:lnTo>
                    <a:pt x="631" y="608"/>
                  </a:lnTo>
                  <a:lnTo>
                    <a:pt x="627" y="593"/>
                  </a:lnTo>
                  <a:lnTo>
                    <a:pt x="625" y="581"/>
                  </a:lnTo>
                  <a:lnTo>
                    <a:pt x="622" y="568"/>
                  </a:lnTo>
                  <a:lnTo>
                    <a:pt x="616" y="555"/>
                  </a:lnTo>
                  <a:lnTo>
                    <a:pt x="612" y="542"/>
                  </a:lnTo>
                  <a:lnTo>
                    <a:pt x="608" y="526"/>
                  </a:lnTo>
                  <a:lnTo>
                    <a:pt x="605" y="515"/>
                  </a:lnTo>
                  <a:lnTo>
                    <a:pt x="599" y="502"/>
                  </a:lnTo>
                  <a:lnTo>
                    <a:pt x="593" y="486"/>
                  </a:lnTo>
                  <a:lnTo>
                    <a:pt x="589" y="473"/>
                  </a:lnTo>
                  <a:lnTo>
                    <a:pt x="586" y="462"/>
                  </a:lnTo>
                  <a:lnTo>
                    <a:pt x="580" y="447"/>
                  </a:lnTo>
                  <a:lnTo>
                    <a:pt x="574" y="435"/>
                  </a:lnTo>
                  <a:lnTo>
                    <a:pt x="570" y="422"/>
                  </a:lnTo>
                  <a:lnTo>
                    <a:pt x="565" y="410"/>
                  </a:lnTo>
                  <a:lnTo>
                    <a:pt x="559" y="397"/>
                  </a:lnTo>
                  <a:lnTo>
                    <a:pt x="553" y="386"/>
                  </a:lnTo>
                  <a:lnTo>
                    <a:pt x="547" y="374"/>
                  </a:lnTo>
                  <a:lnTo>
                    <a:pt x="542" y="363"/>
                  </a:lnTo>
                  <a:lnTo>
                    <a:pt x="536" y="352"/>
                  </a:lnTo>
                  <a:lnTo>
                    <a:pt x="530" y="340"/>
                  </a:lnTo>
                  <a:lnTo>
                    <a:pt x="523" y="331"/>
                  </a:lnTo>
                  <a:lnTo>
                    <a:pt x="517" y="321"/>
                  </a:lnTo>
                  <a:lnTo>
                    <a:pt x="509" y="312"/>
                  </a:lnTo>
                  <a:lnTo>
                    <a:pt x="504" y="302"/>
                  </a:lnTo>
                  <a:lnTo>
                    <a:pt x="498" y="295"/>
                  </a:lnTo>
                  <a:lnTo>
                    <a:pt x="490" y="285"/>
                  </a:lnTo>
                  <a:lnTo>
                    <a:pt x="485" y="277"/>
                  </a:lnTo>
                  <a:lnTo>
                    <a:pt x="475" y="272"/>
                  </a:lnTo>
                  <a:lnTo>
                    <a:pt x="470" y="264"/>
                  </a:lnTo>
                  <a:lnTo>
                    <a:pt x="462" y="258"/>
                  </a:lnTo>
                  <a:lnTo>
                    <a:pt x="456" y="253"/>
                  </a:lnTo>
                  <a:lnTo>
                    <a:pt x="447" y="249"/>
                  </a:lnTo>
                  <a:lnTo>
                    <a:pt x="439" y="243"/>
                  </a:lnTo>
                  <a:lnTo>
                    <a:pt x="433" y="241"/>
                  </a:lnTo>
                  <a:lnTo>
                    <a:pt x="424" y="238"/>
                  </a:lnTo>
                  <a:lnTo>
                    <a:pt x="416" y="236"/>
                  </a:lnTo>
                  <a:lnTo>
                    <a:pt x="409" y="232"/>
                  </a:lnTo>
                  <a:lnTo>
                    <a:pt x="401" y="230"/>
                  </a:lnTo>
                  <a:lnTo>
                    <a:pt x="392" y="230"/>
                  </a:lnTo>
                  <a:lnTo>
                    <a:pt x="384" y="228"/>
                  </a:lnTo>
                  <a:lnTo>
                    <a:pt x="374" y="226"/>
                  </a:lnTo>
                  <a:lnTo>
                    <a:pt x="369" y="226"/>
                  </a:lnTo>
                  <a:lnTo>
                    <a:pt x="361" y="226"/>
                  </a:lnTo>
                  <a:lnTo>
                    <a:pt x="352" y="226"/>
                  </a:lnTo>
                  <a:lnTo>
                    <a:pt x="344" y="226"/>
                  </a:lnTo>
                  <a:lnTo>
                    <a:pt x="335" y="228"/>
                  </a:lnTo>
                  <a:lnTo>
                    <a:pt x="329" y="230"/>
                  </a:lnTo>
                  <a:lnTo>
                    <a:pt x="321" y="230"/>
                  </a:lnTo>
                  <a:lnTo>
                    <a:pt x="314" y="232"/>
                  </a:lnTo>
                  <a:lnTo>
                    <a:pt x="306" y="236"/>
                  </a:lnTo>
                  <a:lnTo>
                    <a:pt x="298" y="236"/>
                  </a:lnTo>
                  <a:lnTo>
                    <a:pt x="291" y="238"/>
                  </a:lnTo>
                  <a:lnTo>
                    <a:pt x="283" y="241"/>
                  </a:lnTo>
                  <a:lnTo>
                    <a:pt x="276" y="243"/>
                  </a:lnTo>
                  <a:lnTo>
                    <a:pt x="268" y="247"/>
                  </a:lnTo>
                  <a:lnTo>
                    <a:pt x="260" y="249"/>
                  </a:lnTo>
                  <a:lnTo>
                    <a:pt x="255" y="253"/>
                  </a:lnTo>
                  <a:lnTo>
                    <a:pt x="249" y="257"/>
                  </a:lnTo>
                  <a:lnTo>
                    <a:pt x="240" y="258"/>
                  </a:lnTo>
                  <a:lnTo>
                    <a:pt x="232" y="264"/>
                  </a:lnTo>
                  <a:lnTo>
                    <a:pt x="226" y="266"/>
                  </a:lnTo>
                  <a:lnTo>
                    <a:pt x="221" y="270"/>
                  </a:lnTo>
                  <a:lnTo>
                    <a:pt x="213" y="276"/>
                  </a:lnTo>
                  <a:lnTo>
                    <a:pt x="207" y="277"/>
                  </a:lnTo>
                  <a:lnTo>
                    <a:pt x="200" y="283"/>
                  </a:lnTo>
                  <a:lnTo>
                    <a:pt x="196" y="287"/>
                  </a:lnTo>
                  <a:lnTo>
                    <a:pt x="188" y="293"/>
                  </a:lnTo>
                  <a:lnTo>
                    <a:pt x="182" y="295"/>
                  </a:lnTo>
                  <a:lnTo>
                    <a:pt x="177" y="300"/>
                  </a:lnTo>
                  <a:lnTo>
                    <a:pt x="171" y="304"/>
                  </a:lnTo>
                  <a:lnTo>
                    <a:pt x="165" y="308"/>
                  </a:lnTo>
                  <a:lnTo>
                    <a:pt x="160" y="312"/>
                  </a:lnTo>
                  <a:lnTo>
                    <a:pt x="154" y="315"/>
                  </a:lnTo>
                  <a:lnTo>
                    <a:pt x="150" y="321"/>
                  </a:lnTo>
                  <a:lnTo>
                    <a:pt x="146" y="323"/>
                  </a:lnTo>
                  <a:lnTo>
                    <a:pt x="141" y="329"/>
                  </a:lnTo>
                  <a:lnTo>
                    <a:pt x="135" y="333"/>
                  </a:lnTo>
                  <a:lnTo>
                    <a:pt x="131" y="336"/>
                  </a:lnTo>
                  <a:lnTo>
                    <a:pt x="124" y="344"/>
                  </a:lnTo>
                  <a:lnTo>
                    <a:pt x="116" y="352"/>
                  </a:lnTo>
                  <a:lnTo>
                    <a:pt x="108" y="357"/>
                  </a:lnTo>
                  <a:lnTo>
                    <a:pt x="103" y="365"/>
                  </a:lnTo>
                  <a:lnTo>
                    <a:pt x="97" y="369"/>
                  </a:lnTo>
                  <a:lnTo>
                    <a:pt x="93" y="376"/>
                  </a:lnTo>
                  <a:lnTo>
                    <a:pt x="87" y="382"/>
                  </a:lnTo>
                  <a:lnTo>
                    <a:pt x="87" y="384"/>
                  </a:lnTo>
                  <a:lnTo>
                    <a:pt x="0" y="283"/>
                  </a:lnTo>
                  <a:lnTo>
                    <a:pt x="0" y="283"/>
                  </a:lnTo>
                  <a:close/>
                </a:path>
              </a:pathLst>
            </a:custGeom>
            <a:solidFill>
              <a:srgbClr val="008000"/>
            </a:solidFill>
            <a:ln w="9525">
              <a:noFill/>
              <a:round/>
              <a:headEnd/>
              <a:tailEnd/>
            </a:ln>
          </p:spPr>
          <p:txBody>
            <a:bodyPr/>
            <a:lstStyle/>
            <a:p>
              <a:endParaRPr lang="fr-FR"/>
            </a:p>
          </p:txBody>
        </p:sp>
        <p:sp>
          <p:nvSpPr>
            <p:cNvPr id="655436" name="Freeform 76"/>
            <p:cNvSpPr>
              <a:spLocks/>
            </p:cNvSpPr>
            <p:nvPr/>
          </p:nvSpPr>
          <p:spPr bwMode="auto">
            <a:xfrm>
              <a:off x="4108" y="1764"/>
              <a:ext cx="400" cy="314"/>
            </a:xfrm>
            <a:custGeom>
              <a:avLst/>
              <a:gdLst/>
              <a:ahLst/>
              <a:cxnLst>
                <a:cxn ang="0">
                  <a:pos x="542" y="443"/>
                </a:cxn>
                <a:cxn ang="0">
                  <a:pos x="578" y="413"/>
                </a:cxn>
                <a:cxn ang="0">
                  <a:pos x="612" y="384"/>
                </a:cxn>
                <a:cxn ang="0">
                  <a:pos x="645" y="354"/>
                </a:cxn>
                <a:cxn ang="0">
                  <a:pos x="675" y="323"/>
                </a:cxn>
                <a:cxn ang="0">
                  <a:pos x="702" y="293"/>
                </a:cxn>
                <a:cxn ang="0">
                  <a:pos x="725" y="262"/>
                </a:cxn>
                <a:cxn ang="0">
                  <a:pos x="745" y="234"/>
                </a:cxn>
                <a:cxn ang="0">
                  <a:pos x="764" y="204"/>
                </a:cxn>
                <a:cxn ang="0">
                  <a:pos x="778" y="177"/>
                </a:cxn>
                <a:cxn ang="0">
                  <a:pos x="789" y="148"/>
                </a:cxn>
                <a:cxn ang="0">
                  <a:pos x="797" y="126"/>
                </a:cxn>
                <a:cxn ang="0">
                  <a:pos x="799" y="101"/>
                </a:cxn>
                <a:cxn ang="0">
                  <a:pos x="799" y="80"/>
                </a:cxn>
                <a:cxn ang="0">
                  <a:pos x="795" y="59"/>
                </a:cxn>
                <a:cxn ang="0">
                  <a:pos x="787" y="42"/>
                </a:cxn>
                <a:cxn ang="0">
                  <a:pos x="768" y="21"/>
                </a:cxn>
                <a:cxn ang="0">
                  <a:pos x="747" y="12"/>
                </a:cxn>
                <a:cxn ang="0">
                  <a:pos x="728" y="4"/>
                </a:cxn>
                <a:cxn ang="0">
                  <a:pos x="706" y="0"/>
                </a:cxn>
                <a:cxn ang="0">
                  <a:pos x="677" y="0"/>
                </a:cxn>
                <a:cxn ang="0">
                  <a:pos x="648" y="2"/>
                </a:cxn>
                <a:cxn ang="0">
                  <a:pos x="618" y="8"/>
                </a:cxn>
                <a:cxn ang="0">
                  <a:pos x="584" y="15"/>
                </a:cxn>
                <a:cxn ang="0">
                  <a:pos x="550" y="27"/>
                </a:cxn>
                <a:cxn ang="0">
                  <a:pos x="514" y="40"/>
                </a:cxn>
                <a:cxn ang="0">
                  <a:pos x="475" y="53"/>
                </a:cxn>
                <a:cxn ang="0">
                  <a:pos x="437" y="74"/>
                </a:cxn>
                <a:cxn ang="0">
                  <a:pos x="398" y="93"/>
                </a:cxn>
                <a:cxn ang="0">
                  <a:pos x="358" y="116"/>
                </a:cxn>
                <a:cxn ang="0">
                  <a:pos x="318" y="143"/>
                </a:cxn>
                <a:cxn ang="0">
                  <a:pos x="280" y="173"/>
                </a:cxn>
                <a:cxn ang="0">
                  <a:pos x="242" y="200"/>
                </a:cxn>
                <a:cxn ang="0">
                  <a:pos x="206" y="232"/>
                </a:cxn>
                <a:cxn ang="0">
                  <a:pos x="171" y="261"/>
                </a:cxn>
                <a:cxn ang="0">
                  <a:pos x="141" y="291"/>
                </a:cxn>
                <a:cxn ang="0">
                  <a:pos x="112" y="321"/>
                </a:cxn>
                <a:cxn ang="0">
                  <a:pos x="88" y="352"/>
                </a:cxn>
                <a:cxn ang="0">
                  <a:pos x="65" y="380"/>
                </a:cxn>
                <a:cxn ang="0">
                  <a:pos x="48" y="409"/>
                </a:cxn>
                <a:cxn ang="0">
                  <a:pos x="31" y="437"/>
                </a:cxn>
                <a:cxn ang="0">
                  <a:pos x="17" y="464"/>
                </a:cxn>
                <a:cxn ang="0">
                  <a:pos x="8" y="490"/>
                </a:cxn>
                <a:cxn ang="0">
                  <a:pos x="2" y="515"/>
                </a:cxn>
                <a:cxn ang="0">
                  <a:pos x="0" y="538"/>
                </a:cxn>
                <a:cxn ang="0">
                  <a:pos x="2" y="559"/>
                </a:cxn>
                <a:cxn ang="0">
                  <a:pos x="12" y="582"/>
                </a:cxn>
                <a:cxn ang="0">
                  <a:pos x="34" y="606"/>
                </a:cxn>
                <a:cxn ang="0">
                  <a:pos x="52" y="616"/>
                </a:cxn>
                <a:cxn ang="0">
                  <a:pos x="72" y="624"/>
                </a:cxn>
                <a:cxn ang="0">
                  <a:pos x="97" y="627"/>
                </a:cxn>
                <a:cxn ang="0">
                  <a:pos x="122" y="627"/>
                </a:cxn>
                <a:cxn ang="0">
                  <a:pos x="152" y="625"/>
                </a:cxn>
                <a:cxn ang="0">
                  <a:pos x="183" y="622"/>
                </a:cxn>
                <a:cxn ang="0">
                  <a:pos x="217" y="612"/>
                </a:cxn>
                <a:cxn ang="0">
                  <a:pos x="251" y="601"/>
                </a:cxn>
                <a:cxn ang="0">
                  <a:pos x="289" y="587"/>
                </a:cxn>
                <a:cxn ang="0">
                  <a:pos x="325" y="572"/>
                </a:cxn>
                <a:cxn ang="0">
                  <a:pos x="363" y="555"/>
                </a:cxn>
                <a:cxn ang="0">
                  <a:pos x="403" y="532"/>
                </a:cxn>
                <a:cxn ang="0">
                  <a:pos x="443" y="509"/>
                </a:cxn>
                <a:cxn ang="0">
                  <a:pos x="483" y="487"/>
                </a:cxn>
                <a:cxn ang="0">
                  <a:pos x="514" y="466"/>
                </a:cxn>
              </a:cxnLst>
              <a:rect l="0" t="0" r="r" b="b"/>
              <a:pathLst>
                <a:path w="801" h="627">
                  <a:moveTo>
                    <a:pt x="514" y="466"/>
                  </a:moveTo>
                  <a:lnTo>
                    <a:pt x="523" y="458"/>
                  </a:lnTo>
                  <a:lnTo>
                    <a:pt x="533" y="451"/>
                  </a:lnTo>
                  <a:lnTo>
                    <a:pt x="542" y="443"/>
                  </a:lnTo>
                  <a:lnTo>
                    <a:pt x="552" y="435"/>
                  </a:lnTo>
                  <a:lnTo>
                    <a:pt x="561" y="428"/>
                  </a:lnTo>
                  <a:lnTo>
                    <a:pt x="571" y="420"/>
                  </a:lnTo>
                  <a:lnTo>
                    <a:pt x="578" y="413"/>
                  </a:lnTo>
                  <a:lnTo>
                    <a:pt x="588" y="407"/>
                  </a:lnTo>
                  <a:lnTo>
                    <a:pt x="595" y="397"/>
                  </a:lnTo>
                  <a:lnTo>
                    <a:pt x="605" y="392"/>
                  </a:lnTo>
                  <a:lnTo>
                    <a:pt x="612" y="384"/>
                  </a:lnTo>
                  <a:lnTo>
                    <a:pt x="622" y="375"/>
                  </a:lnTo>
                  <a:lnTo>
                    <a:pt x="629" y="369"/>
                  </a:lnTo>
                  <a:lnTo>
                    <a:pt x="637" y="361"/>
                  </a:lnTo>
                  <a:lnTo>
                    <a:pt x="645" y="354"/>
                  </a:lnTo>
                  <a:lnTo>
                    <a:pt x="654" y="346"/>
                  </a:lnTo>
                  <a:lnTo>
                    <a:pt x="662" y="338"/>
                  </a:lnTo>
                  <a:lnTo>
                    <a:pt x="667" y="331"/>
                  </a:lnTo>
                  <a:lnTo>
                    <a:pt x="675" y="323"/>
                  </a:lnTo>
                  <a:lnTo>
                    <a:pt x="683" y="316"/>
                  </a:lnTo>
                  <a:lnTo>
                    <a:pt x="688" y="308"/>
                  </a:lnTo>
                  <a:lnTo>
                    <a:pt x="694" y="300"/>
                  </a:lnTo>
                  <a:lnTo>
                    <a:pt x="702" y="293"/>
                  </a:lnTo>
                  <a:lnTo>
                    <a:pt x="707" y="285"/>
                  </a:lnTo>
                  <a:lnTo>
                    <a:pt x="713" y="278"/>
                  </a:lnTo>
                  <a:lnTo>
                    <a:pt x="719" y="270"/>
                  </a:lnTo>
                  <a:lnTo>
                    <a:pt x="725" y="262"/>
                  </a:lnTo>
                  <a:lnTo>
                    <a:pt x="730" y="255"/>
                  </a:lnTo>
                  <a:lnTo>
                    <a:pt x="736" y="249"/>
                  </a:lnTo>
                  <a:lnTo>
                    <a:pt x="742" y="240"/>
                  </a:lnTo>
                  <a:lnTo>
                    <a:pt x="745" y="234"/>
                  </a:lnTo>
                  <a:lnTo>
                    <a:pt x="751" y="226"/>
                  </a:lnTo>
                  <a:lnTo>
                    <a:pt x="757" y="219"/>
                  </a:lnTo>
                  <a:lnTo>
                    <a:pt x="759" y="211"/>
                  </a:lnTo>
                  <a:lnTo>
                    <a:pt x="764" y="204"/>
                  </a:lnTo>
                  <a:lnTo>
                    <a:pt x="768" y="198"/>
                  </a:lnTo>
                  <a:lnTo>
                    <a:pt x="770" y="188"/>
                  </a:lnTo>
                  <a:lnTo>
                    <a:pt x="774" y="183"/>
                  </a:lnTo>
                  <a:lnTo>
                    <a:pt x="778" y="177"/>
                  </a:lnTo>
                  <a:lnTo>
                    <a:pt x="782" y="169"/>
                  </a:lnTo>
                  <a:lnTo>
                    <a:pt x="783" y="164"/>
                  </a:lnTo>
                  <a:lnTo>
                    <a:pt x="785" y="156"/>
                  </a:lnTo>
                  <a:lnTo>
                    <a:pt x="789" y="148"/>
                  </a:lnTo>
                  <a:lnTo>
                    <a:pt x="791" y="143"/>
                  </a:lnTo>
                  <a:lnTo>
                    <a:pt x="793" y="137"/>
                  </a:lnTo>
                  <a:lnTo>
                    <a:pt x="795" y="131"/>
                  </a:lnTo>
                  <a:lnTo>
                    <a:pt x="797" y="126"/>
                  </a:lnTo>
                  <a:lnTo>
                    <a:pt x="797" y="118"/>
                  </a:lnTo>
                  <a:lnTo>
                    <a:pt x="797" y="112"/>
                  </a:lnTo>
                  <a:lnTo>
                    <a:pt x="799" y="107"/>
                  </a:lnTo>
                  <a:lnTo>
                    <a:pt x="799" y="101"/>
                  </a:lnTo>
                  <a:lnTo>
                    <a:pt x="801" y="97"/>
                  </a:lnTo>
                  <a:lnTo>
                    <a:pt x="801" y="91"/>
                  </a:lnTo>
                  <a:lnTo>
                    <a:pt x="801" y="86"/>
                  </a:lnTo>
                  <a:lnTo>
                    <a:pt x="799" y="80"/>
                  </a:lnTo>
                  <a:lnTo>
                    <a:pt x="799" y="76"/>
                  </a:lnTo>
                  <a:lnTo>
                    <a:pt x="797" y="71"/>
                  </a:lnTo>
                  <a:lnTo>
                    <a:pt x="795" y="65"/>
                  </a:lnTo>
                  <a:lnTo>
                    <a:pt x="795" y="59"/>
                  </a:lnTo>
                  <a:lnTo>
                    <a:pt x="793" y="57"/>
                  </a:lnTo>
                  <a:lnTo>
                    <a:pt x="791" y="52"/>
                  </a:lnTo>
                  <a:lnTo>
                    <a:pt x="789" y="48"/>
                  </a:lnTo>
                  <a:lnTo>
                    <a:pt x="787" y="42"/>
                  </a:lnTo>
                  <a:lnTo>
                    <a:pt x="785" y="40"/>
                  </a:lnTo>
                  <a:lnTo>
                    <a:pt x="778" y="31"/>
                  </a:lnTo>
                  <a:lnTo>
                    <a:pt x="770" y="25"/>
                  </a:lnTo>
                  <a:lnTo>
                    <a:pt x="768" y="21"/>
                  </a:lnTo>
                  <a:lnTo>
                    <a:pt x="763" y="19"/>
                  </a:lnTo>
                  <a:lnTo>
                    <a:pt x="759" y="17"/>
                  </a:lnTo>
                  <a:lnTo>
                    <a:pt x="753" y="14"/>
                  </a:lnTo>
                  <a:lnTo>
                    <a:pt x="747" y="12"/>
                  </a:lnTo>
                  <a:lnTo>
                    <a:pt x="742" y="10"/>
                  </a:lnTo>
                  <a:lnTo>
                    <a:pt x="738" y="8"/>
                  </a:lnTo>
                  <a:lnTo>
                    <a:pt x="734" y="6"/>
                  </a:lnTo>
                  <a:lnTo>
                    <a:pt x="728" y="4"/>
                  </a:lnTo>
                  <a:lnTo>
                    <a:pt x="723" y="2"/>
                  </a:lnTo>
                  <a:lnTo>
                    <a:pt x="717" y="2"/>
                  </a:lnTo>
                  <a:lnTo>
                    <a:pt x="711" y="2"/>
                  </a:lnTo>
                  <a:lnTo>
                    <a:pt x="706" y="0"/>
                  </a:lnTo>
                  <a:lnTo>
                    <a:pt x="696" y="0"/>
                  </a:lnTo>
                  <a:lnTo>
                    <a:pt x="690" y="0"/>
                  </a:lnTo>
                  <a:lnTo>
                    <a:pt x="685" y="0"/>
                  </a:lnTo>
                  <a:lnTo>
                    <a:pt x="677" y="0"/>
                  </a:lnTo>
                  <a:lnTo>
                    <a:pt x="671" y="0"/>
                  </a:lnTo>
                  <a:lnTo>
                    <a:pt x="664" y="0"/>
                  </a:lnTo>
                  <a:lnTo>
                    <a:pt x="656" y="2"/>
                  </a:lnTo>
                  <a:lnTo>
                    <a:pt x="648" y="2"/>
                  </a:lnTo>
                  <a:lnTo>
                    <a:pt x="641" y="2"/>
                  </a:lnTo>
                  <a:lnTo>
                    <a:pt x="633" y="4"/>
                  </a:lnTo>
                  <a:lnTo>
                    <a:pt x="626" y="6"/>
                  </a:lnTo>
                  <a:lnTo>
                    <a:pt x="618" y="8"/>
                  </a:lnTo>
                  <a:lnTo>
                    <a:pt x="610" y="8"/>
                  </a:lnTo>
                  <a:lnTo>
                    <a:pt x="601" y="12"/>
                  </a:lnTo>
                  <a:lnTo>
                    <a:pt x="593" y="14"/>
                  </a:lnTo>
                  <a:lnTo>
                    <a:pt x="584" y="15"/>
                  </a:lnTo>
                  <a:lnTo>
                    <a:pt x="576" y="19"/>
                  </a:lnTo>
                  <a:lnTo>
                    <a:pt x="567" y="21"/>
                  </a:lnTo>
                  <a:lnTo>
                    <a:pt x="559" y="25"/>
                  </a:lnTo>
                  <a:lnTo>
                    <a:pt x="550" y="27"/>
                  </a:lnTo>
                  <a:lnTo>
                    <a:pt x="538" y="29"/>
                  </a:lnTo>
                  <a:lnTo>
                    <a:pt x="531" y="33"/>
                  </a:lnTo>
                  <a:lnTo>
                    <a:pt x="523" y="36"/>
                  </a:lnTo>
                  <a:lnTo>
                    <a:pt x="514" y="40"/>
                  </a:lnTo>
                  <a:lnTo>
                    <a:pt x="504" y="42"/>
                  </a:lnTo>
                  <a:lnTo>
                    <a:pt x="495" y="46"/>
                  </a:lnTo>
                  <a:lnTo>
                    <a:pt x="485" y="52"/>
                  </a:lnTo>
                  <a:lnTo>
                    <a:pt x="475" y="53"/>
                  </a:lnTo>
                  <a:lnTo>
                    <a:pt x="466" y="59"/>
                  </a:lnTo>
                  <a:lnTo>
                    <a:pt x="456" y="65"/>
                  </a:lnTo>
                  <a:lnTo>
                    <a:pt x="447" y="71"/>
                  </a:lnTo>
                  <a:lnTo>
                    <a:pt x="437" y="74"/>
                  </a:lnTo>
                  <a:lnTo>
                    <a:pt x="426" y="80"/>
                  </a:lnTo>
                  <a:lnTo>
                    <a:pt x="418" y="84"/>
                  </a:lnTo>
                  <a:lnTo>
                    <a:pt x="407" y="90"/>
                  </a:lnTo>
                  <a:lnTo>
                    <a:pt x="398" y="93"/>
                  </a:lnTo>
                  <a:lnTo>
                    <a:pt x="386" y="99"/>
                  </a:lnTo>
                  <a:lnTo>
                    <a:pt x="379" y="105"/>
                  </a:lnTo>
                  <a:lnTo>
                    <a:pt x="369" y="112"/>
                  </a:lnTo>
                  <a:lnTo>
                    <a:pt x="358" y="116"/>
                  </a:lnTo>
                  <a:lnTo>
                    <a:pt x="350" y="126"/>
                  </a:lnTo>
                  <a:lnTo>
                    <a:pt x="339" y="129"/>
                  </a:lnTo>
                  <a:lnTo>
                    <a:pt x="329" y="137"/>
                  </a:lnTo>
                  <a:lnTo>
                    <a:pt x="318" y="143"/>
                  </a:lnTo>
                  <a:lnTo>
                    <a:pt x="308" y="150"/>
                  </a:lnTo>
                  <a:lnTo>
                    <a:pt x="299" y="158"/>
                  </a:lnTo>
                  <a:lnTo>
                    <a:pt x="289" y="166"/>
                  </a:lnTo>
                  <a:lnTo>
                    <a:pt x="280" y="173"/>
                  </a:lnTo>
                  <a:lnTo>
                    <a:pt x="268" y="179"/>
                  </a:lnTo>
                  <a:lnTo>
                    <a:pt x="261" y="186"/>
                  </a:lnTo>
                  <a:lnTo>
                    <a:pt x="251" y="194"/>
                  </a:lnTo>
                  <a:lnTo>
                    <a:pt x="242" y="200"/>
                  </a:lnTo>
                  <a:lnTo>
                    <a:pt x="232" y="209"/>
                  </a:lnTo>
                  <a:lnTo>
                    <a:pt x="223" y="215"/>
                  </a:lnTo>
                  <a:lnTo>
                    <a:pt x="215" y="223"/>
                  </a:lnTo>
                  <a:lnTo>
                    <a:pt x="206" y="232"/>
                  </a:lnTo>
                  <a:lnTo>
                    <a:pt x="198" y="238"/>
                  </a:lnTo>
                  <a:lnTo>
                    <a:pt x="188" y="245"/>
                  </a:lnTo>
                  <a:lnTo>
                    <a:pt x="179" y="253"/>
                  </a:lnTo>
                  <a:lnTo>
                    <a:pt x="171" y="261"/>
                  </a:lnTo>
                  <a:lnTo>
                    <a:pt x="164" y="268"/>
                  </a:lnTo>
                  <a:lnTo>
                    <a:pt x="158" y="276"/>
                  </a:lnTo>
                  <a:lnTo>
                    <a:pt x="149" y="283"/>
                  </a:lnTo>
                  <a:lnTo>
                    <a:pt x="141" y="291"/>
                  </a:lnTo>
                  <a:lnTo>
                    <a:pt x="133" y="299"/>
                  </a:lnTo>
                  <a:lnTo>
                    <a:pt x="126" y="306"/>
                  </a:lnTo>
                  <a:lnTo>
                    <a:pt x="120" y="312"/>
                  </a:lnTo>
                  <a:lnTo>
                    <a:pt x="112" y="321"/>
                  </a:lnTo>
                  <a:lnTo>
                    <a:pt x="107" y="329"/>
                  </a:lnTo>
                  <a:lnTo>
                    <a:pt x="99" y="337"/>
                  </a:lnTo>
                  <a:lnTo>
                    <a:pt x="93" y="344"/>
                  </a:lnTo>
                  <a:lnTo>
                    <a:pt x="88" y="352"/>
                  </a:lnTo>
                  <a:lnTo>
                    <a:pt x="82" y="357"/>
                  </a:lnTo>
                  <a:lnTo>
                    <a:pt x="74" y="367"/>
                  </a:lnTo>
                  <a:lnTo>
                    <a:pt x="71" y="373"/>
                  </a:lnTo>
                  <a:lnTo>
                    <a:pt x="65" y="380"/>
                  </a:lnTo>
                  <a:lnTo>
                    <a:pt x="59" y="390"/>
                  </a:lnTo>
                  <a:lnTo>
                    <a:pt x="55" y="395"/>
                  </a:lnTo>
                  <a:lnTo>
                    <a:pt x="52" y="403"/>
                  </a:lnTo>
                  <a:lnTo>
                    <a:pt x="48" y="409"/>
                  </a:lnTo>
                  <a:lnTo>
                    <a:pt x="42" y="416"/>
                  </a:lnTo>
                  <a:lnTo>
                    <a:pt x="38" y="422"/>
                  </a:lnTo>
                  <a:lnTo>
                    <a:pt x="34" y="430"/>
                  </a:lnTo>
                  <a:lnTo>
                    <a:pt x="31" y="437"/>
                  </a:lnTo>
                  <a:lnTo>
                    <a:pt x="27" y="445"/>
                  </a:lnTo>
                  <a:lnTo>
                    <a:pt x="23" y="451"/>
                  </a:lnTo>
                  <a:lnTo>
                    <a:pt x="19" y="458"/>
                  </a:lnTo>
                  <a:lnTo>
                    <a:pt x="17" y="464"/>
                  </a:lnTo>
                  <a:lnTo>
                    <a:pt x="14" y="470"/>
                  </a:lnTo>
                  <a:lnTo>
                    <a:pt x="12" y="477"/>
                  </a:lnTo>
                  <a:lnTo>
                    <a:pt x="12" y="485"/>
                  </a:lnTo>
                  <a:lnTo>
                    <a:pt x="8" y="490"/>
                  </a:lnTo>
                  <a:lnTo>
                    <a:pt x="6" y="496"/>
                  </a:lnTo>
                  <a:lnTo>
                    <a:pt x="6" y="504"/>
                  </a:lnTo>
                  <a:lnTo>
                    <a:pt x="6" y="509"/>
                  </a:lnTo>
                  <a:lnTo>
                    <a:pt x="2" y="515"/>
                  </a:lnTo>
                  <a:lnTo>
                    <a:pt x="2" y="521"/>
                  </a:lnTo>
                  <a:lnTo>
                    <a:pt x="2" y="527"/>
                  </a:lnTo>
                  <a:lnTo>
                    <a:pt x="2" y="532"/>
                  </a:lnTo>
                  <a:lnTo>
                    <a:pt x="0" y="538"/>
                  </a:lnTo>
                  <a:lnTo>
                    <a:pt x="0" y="544"/>
                  </a:lnTo>
                  <a:lnTo>
                    <a:pt x="2" y="548"/>
                  </a:lnTo>
                  <a:lnTo>
                    <a:pt x="2" y="553"/>
                  </a:lnTo>
                  <a:lnTo>
                    <a:pt x="2" y="559"/>
                  </a:lnTo>
                  <a:lnTo>
                    <a:pt x="4" y="565"/>
                  </a:lnTo>
                  <a:lnTo>
                    <a:pt x="6" y="568"/>
                  </a:lnTo>
                  <a:lnTo>
                    <a:pt x="8" y="572"/>
                  </a:lnTo>
                  <a:lnTo>
                    <a:pt x="12" y="582"/>
                  </a:lnTo>
                  <a:lnTo>
                    <a:pt x="17" y="591"/>
                  </a:lnTo>
                  <a:lnTo>
                    <a:pt x="23" y="599"/>
                  </a:lnTo>
                  <a:lnTo>
                    <a:pt x="31" y="605"/>
                  </a:lnTo>
                  <a:lnTo>
                    <a:pt x="34" y="606"/>
                  </a:lnTo>
                  <a:lnTo>
                    <a:pt x="38" y="610"/>
                  </a:lnTo>
                  <a:lnTo>
                    <a:pt x="42" y="612"/>
                  </a:lnTo>
                  <a:lnTo>
                    <a:pt x="48" y="616"/>
                  </a:lnTo>
                  <a:lnTo>
                    <a:pt x="52" y="616"/>
                  </a:lnTo>
                  <a:lnTo>
                    <a:pt x="57" y="618"/>
                  </a:lnTo>
                  <a:lnTo>
                    <a:pt x="61" y="620"/>
                  </a:lnTo>
                  <a:lnTo>
                    <a:pt x="67" y="622"/>
                  </a:lnTo>
                  <a:lnTo>
                    <a:pt x="72" y="624"/>
                  </a:lnTo>
                  <a:lnTo>
                    <a:pt x="80" y="625"/>
                  </a:lnTo>
                  <a:lnTo>
                    <a:pt x="86" y="625"/>
                  </a:lnTo>
                  <a:lnTo>
                    <a:pt x="91" y="627"/>
                  </a:lnTo>
                  <a:lnTo>
                    <a:pt x="97" y="627"/>
                  </a:lnTo>
                  <a:lnTo>
                    <a:pt x="103" y="627"/>
                  </a:lnTo>
                  <a:lnTo>
                    <a:pt x="109" y="627"/>
                  </a:lnTo>
                  <a:lnTo>
                    <a:pt x="116" y="627"/>
                  </a:lnTo>
                  <a:lnTo>
                    <a:pt x="122" y="627"/>
                  </a:lnTo>
                  <a:lnTo>
                    <a:pt x="131" y="627"/>
                  </a:lnTo>
                  <a:lnTo>
                    <a:pt x="137" y="627"/>
                  </a:lnTo>
                  <a:lnTo>
                    <a:pt x="145" y="627"/>
                  </a:lnTo>
                  <a:lnTo>
                    <a:pt x="152" y="625"/>
                  </a:lnTo>
                  <a:lnTo>
                    <a:pt x="160" y="625"/>
                  </a:lnTo>
                  <a:lnTo>
                    <a:pt x="168" y="624"/>
                  </a:lnTo>
                  <a:lnTo>
                    <a:pt x="175" y="622"/>
                  </a:lnTo>
                  <a:lnTo>
                    <a:pt x="183" y="622"/>
                  </a:lnTo>
                  <a:lnTo>
                    <a:pt x="192" y="620"/>
                  </a:lnTo>
                  <a:lnTo>
                    <a:pt x="200" y="618"/>
                  </a:lnTo>
                  <a:lnTo>
                    <a:pt x="209" y="616"/>
                  </a:lnTo>
                  <a:lnTo>
                    <a:pt x="217" y="612"/>
                  </a:lnTo>
                  <a:lnTo>
                    <a:pt x="226" y="610"/>
                  </a:lnTo>
                  <a:lnTo>
                    <a:pt x="234" y="606"/>
                  </a:lnTo>
                  <a:lnTo>
                    <a:pt x="244" y="605"/>
                  </a:lnTo>
                  <a:lnTo>
                    <a:pt x="251" y="601"/>
                  </a:lnTo>
                  <a:lnTo>
                    <a:pt x="261" y="599"/>
                  </a:lnTo>
                  <a:lnTo>
                    <a:pt x="268" y="595"/>
                  </a:lnTo>
                  <a:lnTo>
                    <a:pt x="280" y="593"/>
                  </a:lnTo>
                  <a:lnTo>
                    <a:pt x="289" y="587"/>
                  </a:lnTo>
                  <a:lnTo>
                    <a:pt x="297" y="586"/>
                  </a:lnTo>
                  <a:lnTo>
                    <a:pt x="306" y="582"/>
                  </a:lnTo>
                  <a:lnTo>
                    <a:pt x="316" y="578"/>
                  </a:lnTo>
                  <a:lnTo>
                    <a:pt x="325" y="572"/>
                  </a:lnTo>
                  <a:lnTo>
                    <a:pt x="335" y="568"/>
                  </a:lnTo>
                  <a:lnTo>
                    <a:pt x="346" y="565"/>
                  </a:lnTo>
                  <a:lnTo>
                    <a:pt x="356" y="561"/>
                  </a:lnTo>
                  <a:lnTo>
                    <a:pt x="363" y="555"/>
                  </a:lnTo>
                  <a:lnTo>
                    <a:pt x="373" y="549"/>
                  </a:lnTo>
                  <a:lnTo>
                    <a:pt x="384" y="544"/>
                  </a:lnTo>
                  <a:lnTo>
                    <a:pt x="394" y="540"/>
                  </a:lnTo>
                  <a:lnTo>
                    <a:pt x="403" y="532"/>
                  </a:lnTo>
                  <a:lnTo>
                    <a:pt x="413" y="527"/>
                  </a:lnTo>
                  <a:lnTo>
                    <a:pt x="424" y="521"/>
                  </a:lnTo>
                  <a:lnTo>
                    <a:pt x="432" y="517"/>
                  </a:lnTo>
                  <a:lnTo>
                    <a:pt x="443" y="509"/>
                  </a:lnTo>
                  <a:lnTo>
                    <a:pt x="453" y="504"/>
                  </a:lnTo>
                  <a:lnTo>
                    <a:pt x="464" y="498"/>
                  </a:lnTo>
                  <a:lnTo>
                    <a:pt x="474" y="492"/>
                  </a:lnTo>
                  <a:lnTo>
                    <a:pt x="483" y="487"/>
                  </a:lnTo>
                  <a:lnTo>
                    <a:pt x="493" y="479"/>
                  </a:lnTo>
                  <a:lnTo>
                    <a:pt x="504" y="471"/>
                  </a:lnTo>
                  <a:lnTo>
                    <a:pt x="514" y="466"/>
                  </a:lnTo>
                  <a:lnTo>
                    <a:pt x="514" y="466"/>
                  </a:lnTo>
                  <a:close/>
                </a:path>
              </a:pathLst>
            </a:custGeom>
            <a:solidFill>
              <a:srgbClr val="008000"/>
            </a:solidFill>
            <a:ln w="9525">
              <a:noFill/>
              <a:round/>
              <a:headEnd/>
              <a:tailEnd/>
            </a:ln>
          </p:spPr>
          <p:txBody>
            <a:bodyPr/>
            <a:lstStyle/>
            <a:p>
              <a:endParaRPr lang="fr-FR"/>
            </a:p>
          </p:txBody>
        </p:sp>
        <p:sp>
          <p:nvSpPr>
            <p:cNvPr id="655437" name="Freeform 77"/>
            <p:cNvSpPr>
              <a:spLocks/>
            </p:cNvSpPr>
            <p:nvPr/>
          </p:nvSpPr>
          <p:spPr bwMode="auto">
            <a:xfrm>
              <a:off x="4244" y="1863"/>
              <a:ext cx="682" cy="611"/>
            </a:xfrm>
            <a:custGeom>
              <a:avLst/>
              <a:gdLst/>
              <a:ahLst/>
              <a:cxnLst>
                <a:cxn ang="0">
                  <a:pos x="40" y="452"/>
                </a:cxn>
                <a:cxn ang="0">
                  <a:pos x="72" y="439"/>
                </a:cxn>
                <a:cxn ang="0">
                  <a:pos x="101" y="427"/>
                </a:cxn>
                <a:cxn ang="0">
                  <a:pos x="131" y="416"/>
                </a:cxn>
                <a:cxn ang="0">
                  <a:pos x="160" y="403"/>
                </a:cxn>
                <a:cxn ang="0">
                  <a:pos x="192" y="388"/>
                </a:cxn>
                <a:cxn ang="0">
                  <a:pos x="223" y="372"/>
                </a:cxn>
                <a:cxn ang="0">
                  <a:pos x="253" y="353"/>
                </a:cxn>
                <a:cxn ang="0">
                  <a:pos x="281" y="332"/>
                </a:cxn>
                <a:cxn ang="0">
                  <a:pos x="312" y="311"/>
                </a:cxn>
                <a:cxn ang="0">
                  <a:pos x="346" y="281"/>
                </a:cxn>
                <a:cxn ang="0">
                  <a:pos x="376" y="251"/>
                </a:cxn>
                <a:cxn ang="0">
                  <a:pos x="407" y="220"/>
                </a:cxn>
                <a:cxn ang="0">
                  <a:pos x="434" y="188"/>
                </a:cxn>
                <a:cxn ang="0">
                  <a:pos x="458" y="158"/>
                </a:cxn>
                <a:cxn ang="0">
                  <a:pos x="481" y="125"/>
                </a:cxn>
                <a:cxn ang="0">
                  <a:pos x="502" y="95"/>
                </a:cxn>
                <a:cxn ang="0">
                  <a:pos x="521" y="66"/>
                </a:cxn>
                <a:cxn ang="0">
                  <a:pos x="536" y="38"/>
                </a:cxn>
                <a:cxn ang="0">
                  <a:pos x="553" y="6"/>
                </a:cxn>
                <a:cxn ang="0">
                  <a:pos x="574" y="28"/>
                </a:cxn>
                <a:cxn ang="0">
                  <a:pos x="599" y="57"/>
                </a:cxn>
                <a:cxn ang="0">
                  <a:pos x="635" y="72"/>
                </a:cxn>
                <a:cxn ang="0">
                  <a:pos x="667" y="80"/>
                </a:cxn>
                <a:cxn ang="0">
                  <a:pos x="705" y="82"/>
                </a:cxn>
                <a:cxn ang="0">
                  <a:pos x="757" y="85"/>
                </a:cxn>
                <a:cxn ang="0">
                  <a:pos x="818" y="85"/>
                </a:cxn>
                <a:cxn ang="0">
                  <a:pos x="894" y="82"/>
                </a:cxn>
                <a:cxn ang="0">
                  <a:pos x="1019" y="91"/>
                </a:cxn>
                <a:cxn ang="0">
                  <a:pos x="1127" y="139"/>
                </a:cxn>
                <a:cxn ang="0">
                  <a:pos x="1213" y="216"/>
                </a:cxn>
                <a:cxn ang="0">
                  <a:pos x="1274" y="315"/>
                </a:cxn>
                <a:cxn ang="0">
                  <a:pos x="1317" y="431"/>
                </a:cxn>
                <a:cxn ang="0">
                  <a:pos x="1344" y="549"/>
                </a:cxn>
                <a:cxn ang="0">
                  <a:pos x="1359" y="663"/>
                </a:cxn>
                <a:cxn ang="0">
                  <a:pos x="1365" y="766"/>
                </a:cxn>
                <a:cxn ang="0">
                  <a:pos x="1365" y="845"/>
                </a:cxn>
                <a:cxn ang="0">
                  <a:pos x="1365" y="899"/>
                </a:cxn>
                <a:cxn ang="0">
                  <a:pos x="960" y="1216"/>
                </a:cxn>
                <a:cxn ang="0">
                  <a:pos x="878" y="1222"/>
                </a:cxn>
                <a:cxn ang="0">
                  <a:pos x="787" y="1216"/>
                </a:cxn>
                <a:cxn ang="0">
                  <a:pos x="696" y="1205"/>
                </a:cxn>
                <a:cxn ang="0">
                  <a:pos x="603" y="1180"/>
                </a:cxn>
                <a:cxn ang="0">
                  <a:pos x="517" y="1150"/>
                </a:cxn>
                <a:cxn ang="0">
                  <a:pos x="434" y="1104"/>
                </a:cxn>
                <a:cxn ang="0">
                  <a:pos x="365" y="1049"/>
                </a:cxn>
                <a:cxn ang="0">
                  <a:pos x="308" y="980"/>
                </a:cxn>
                <a:cxn ang="0">
                  <a:pos x="270" y="897"/>
                </a:cxn>
                <a:cxn ang="0">
                  <a:pos x="251" y="800"/>
                </a:cxn>
                <a:cxn ang="0">
                  <a:pos x="247" y="728"/>
                </a:cxn>
                <a:cxn ang="0">
                  <a:pos x="240" y="678"/>
                </a:cxn>
                <a:cxn ang="0">
                  <a:pos x="226" y="636"/>
                </a:cxn>
                <a:cxn ang="0">
                  <a:pos x="205" y="597"/>
                </a:cxn>
                <a:cxn ang="0">
                  <a:pos x="183" y="566"/>
                </a:cxn>
                <a:cxn ang="0">
                  <a:pos x="154" y="541"/>
                </a:cxn>
                <a:cxn ang="0">
                  <a:pos x="126" y="519"/>
                </a:cxn>
                <a:cxn ang="0">
                  <a:pos x="93" y="502"/>
                </a:cxn>
                <a:cxn ang="0">
                  <a:pos x="61" y="486"/>
                </a:cxn>
                <a:cxn ang="0">
                  <a:pos x="29" y="473"/>
                </a:cxn>
                <a:cxn ang="0">
                  <a:pos x="0" y="465"/>
                </a:cxn>
              </a:cxnLst>
              <a:rect l="0" t="0" r="r" b="b"/>
              <a:pathLst>
                <a:path w="1365" h="1222">
                  <a:moveTo>
                    <a:pt x="0" y="465"/>
                  </a:moveTo>
                  <a:lnTo>
                    <a:pt x="8" y="462"/>
                  </a:lnTo>
                  <a:lnTo>
                    <a:pt x="15" y="460"/>
                  </a:lnTo>
                  <a:lnTo>
                    <a:pt x="23" y="456"/>
                  </a:lnTo>
                  <a:lnTo>
                    <a:pt x="31" y="454"/>
                  </a:lnTo>
                  <a:lnTo>
                    <a:pt x="40" y="452"/>
                  </a:lnTo>
                  <a:lnTo>
                    <a:pt x="50" y="448"/>
                  </a:lnTo>
                  <a:lnTo>
                    <a:pt x="53" y="446"/>
                  </a:lnTo>
                  <a:lnTo>
                    <a:pt x="57" y="445"/>
                  </a:lnTo>
                  <a:lnTo>
                    <a:pt x="63" y="443"/>
                  </a:lnTo>
                  <a:lnTo>
                    <a:pt x="69" y="441"/>
                  </a:lnTo>
                  <a:lnTo>
                    <a:pt x="72" y="439"/>
                  </a:lnTo>
                  <a:lnTo>
                    <a:pt x="78" y="437"/>
                  </a:lnTo>
                  <a:lnTo>
                    <a:pt x="82" y="435"/>
                  </a:lnTo>
                  <a:lnTo>
                    <a:pt x="86" y="433"/>
                  </a:lnTo>
                  <a:lnTo>
                    <a:pt x="91" y="431"/>
                  </a:lnTo>
                  <a:lnTo>
                    <a:pt x="97" y="429"/>
                  </a:lnTo>
                  <a:lnTo>
                    <a:pt x="101" y="427"/>
                  </a:lnTo>
                  <a:lnTo>
                    <a:pt x="107" y="427"/>
                  </a:lnTo>
                  <a:lnTo>
                    <a:pt x="110" y="424"/>
                  </a:lnTo>
                  <a:lnTo>
                    <a:pt x="114" y="422"/>
                  </a:lnTo>
                  <a:lnTo>
                    <a:pt x="122" y="420"/>
                  </a:lnTo>
                  <a:lnTo>
                    <a:pt x="126" y="418"/>
                  </a:lnTo>
                  <a:lnTo>
                    <a:pt x="131" y="416"/>
                  </a:lnTo>
                  <a:lnTo>
                    <a:pt x="135" y="414"/>
                  </a:lnTo>
                  <a:lnTo>
                    <a:pt x="141" y="412"/>
                  </a:lnTo>
                  <a:lnTo>
                    <a:pt x="146" y="410"/>
                  </a:lnTo>
                  <a:lnTo>
                    <a:pt x="152" y="408"/>
                  </a:lnTo>
                  <a:lnTo>
                    <a:pt x="156" y="407"/>
                  </a:lnTo>
                  <a:lnTo>
                    <a:pt x="160" y="403"/>
                  </a:lnTo>
                  <a:lnTo>
                    <a:pt x="167" y="401"/>
                  </a:lnTo>
                  <a:lnTo>
                    <a:pt x="171" y="397"/>
                  </a:lnTo>
                  <a:lnTo>
                    <a:pt x="177" y="395"/>
                  </a:lnTo>
                  <a:lnTo>
                    <a:pt x="181" y="393"/>
                  </a:lnTo>
                  <a:lnTo>
                    <a:pt x="186" y="389"/>
                  </a:lnTo>
                  <a:lnTo>
                    <a:pt x="192" y="388"/>
                  </a:lnTo>
                  <a:lnTo>
                    <a:pt x="198" y="384"/>
                  </a:lnTo>
                  <a:lnTo>
                    <a:pt x="202" y="382"/>
                  </a:lnTo>
                  <a:lnTo>
                    <a:pt x="207" y="380"/>
                  </a:lnTo>
                  <a:lnTo>
                    <a:pt x="213" y="376"/>
                  </a:lnTo>
                  <a:lnTo>
                    <a:pt x="217" y="374"/>
                  </a:lnTo>
                  <a:lnTo>
                    <a:pt x="223" y="372"/>
                  </a:lnTo>
                  <a:lnTo>
                    <a:pt x="230" y="369"/>
                  </a:lnTo>
                  <a:lnTo>
                    <a:pt x="234" y="367"/>
                  </a:lnTo>
                  <a:lnTo>
                    <a:pt x="238" y="363"/>
                  </a:lnTo>
                  <a:lnTo>
                    <a:pt x="243" y="359"/>
                  </a:lnTo>
                  <a:lnTo>
                    <a:pt x="247" y="357"/>
                  </a:lnTo>
                  <a:lnTo>
                    <a:pt x="253" y="353"/>
                  </a:lnTo>
                  <a:lnTo>
                    <a:pt x="259" y="350"/>
                  </a:lnTo>
                  <a:lnTo>
                    <a:pt x="262" y="346"/>
                  </a:lnTo>
                  <a:lnTo>
                    <a:pt x="266" y="344"/>
                  </a:lnTo>
                  <a:lnTo>
                    <a:pt x="272" y="340"/>
                  </a:lnTo>
                  <a:lnTo>
                    <a:pt x="278" y="338"/>
                  </a:lnTo>
                  <a:lnTo>
                    <a:pt x="281" y="332"/>
                  </a:lnTo>
                  <a:lnTo>
                    <a:pt x="287" y="331"/>
                  </a:lnTo>
                  <a:lnTo>
                    <a:pt x="293" y="327"/>
                  </a:lnTo>
                  <a:lnTo>
                    <a:pt x="297" y="323"/>
                  </a:lnTo>
                  <a:lnTo>
                    <a:pt x="300" y="321"/>
                  </a:lnTo>
                  <a:lnTo>
                    <a:pt x="306" y="317"/>
                  </a:lnTo>
                  <a:lnTo>
                    <a:pt x="312" y="311"/>
                  </a:lnTo>
                  <a:lnTo>
                    <a:pt x="318" y="306"/>
                  </a:lnTo>
                  <a:lnTo>
                    <a:pt x="323" y="302"/>
                  </a:lnTo>
                  <a:lnTo>
                    <a:pt x="329" y="298"/>
                  </a:lnTo>
                  <a:lnTo>
                    <a:pt x="335" y="292"/>
                  </a:lnTo>
                  <a:lnTo>
                    <a:pt x="340" y="289"/>
                  </a:lnTo>
                  <a:lnTo>
                    <a:pt x="346" y="281"/>
                  </a:lnTo>
                  <a:lnTo>
                    <a:pt x="352" y="277"/>
                  </a:lnTo>
                  <a:lnTo>
                    <a:pt x="356" y="272"/>
                  </a:lnTo>
                  <a:lnTo>
                    <a:pt x="361" y="266"/>
                  </a:lnTo>
                  <a:lnTo>
                    <a:pt x="365" y="262"/>
                  </a:lnTo>
                  <a:lnTo>
                    <a:pt x="371" y="256"/>
                  </a:lnTo>
                  <a:lnTo>
                    <a:pt x="376" y="251"/>
                  </a:lnTo>
                  <a:lnTo>
                    <a:pt x="382" y="245"/>
                  </a:lnTo>
                  <a:lnTo>
                    <a:pt x="388" y="241"/>
                  </a:lnTo>
                  <a:lnTo>
                    <a:pt x="394" y="237"/>
                  </a:lnTo>
                  <a:lnTo>
                    <a:pt x="397" y="230"/>
                  </a:lnTo>
                  <a:lnTo>
                    <a:pt x="401" y="224"/>
                  </a:lnTo>
                  <a:lnTo>
                    <a:pt x="407" y="220"/>
                  </a:lnTo>
                  <a:lnTo>
                    <a:pt x="411" y="215"/>
                  </a:lnTo>
                  <a:lnTo>
                    <a:pt x="416" y="209"/>
                  </a:lnTo>
                  <a:lnTo>
                    <a:pt x="420" y="203"/>
                  </a:lnTo>
                  <a:lnTo>
                    <a:pt x="424" y="199"/>
                  </a:lnTo>
                  <a:lnTo>
                    <a:pt x="430" y="194"/>
                  </a:lnTo>
                  <a:lnTo>
                    <a:pt x="434" y="188"/>
                  </a:lnTo>
                  <a:lnTo>
                    <a:pt x="439" y="182"/>
                  </a:lnTo>
                  <a:lnTo>
                    <a:pt x="441" y="177"/>
                  </a:lnTo>
                  <a:lnTo>
                    <a:pt x="447" y="173"/>
                  </a:lnTo>
                  <a:lnTo>
                    <a:pt x="451" y="167"/>
                  </a:lnTo>
                  <a:lnTo>
                    <a:pt x="456" y="163"/>
                  </a:lnTo>
                  <a:lnTo>
                    <a:pt x="458" y="158"/>
                  </a:lnTo>
                  <a:lnTo>
                    <a:pt x="464" y="152"/>
                  </a:lnTo>
                  <a:lnTo>
                    <a:pt x="468" y="146"/>
                  </a:lnTo>
                  <a:lnTo>
                    <a:pt x="470" y="142"/>
                  </a:lnTo>
                  <a:lnTo>
                    <a:pt x="473" y="137"/>
                  </a:lnTo>
                  <a:lnTo>
                    <a:pt x="477" y="131"/>
                  </a:lnTo>
                  <a:lnTo>
                    <a:pt x="481" y="125"/>
                  </a:lnTo>
                  <a:lnTo>
                    <a:pt x="487" y="120"/>
                  </a:lnTo>
                  <a:lnTo>
                    <a:pt x="491" y="114"/>
                  </a:lnTo>
                  <a:lnTo>
                    <a:pt x="492" y="110"/>
                  </a:lnTo>
                  <a:lnTo>
                    <a:pt x="496" y="104"/>
                  </a:lnTo>
                  <a:lnTo>
                    <a:pt x="498" y="101"/>
                  </a:lnTo>
                  <a:lnTo>
                    <a:pt x="502" y="95"/>
                  </a:lnTo>
                  <a:lnTo>
                    <a:pt x="506" y="91"/>
                  </a:lnTo>
                  <a:lnTo>
                    <a:pt x="508" y="85"/>
                  </a:lnTo>
                  <a:lnTo>
                    <a:pt x="511" y="82"/>
                  </a:lnTo>
                  <a:lnTo>
                    <a:pt x="515" y="76"/>
                  </a:lnTo>
                  <a:lnTo>
                    <a:pt x="517" y="70"/>
                  </a:lnTo>
                  <a:lnTo>
                    <a:pt x="521" y="66"/>
                  </a:lnTo>
                  <a:lnTo>
                    <a:pt x="523" y="61"/>
                  </a:lnTo>
                  <a:lnTo>
                    <a:pt x="525" y="57"/>
                  </a:lnTo>
                  <a:lnTo>
                    <a:pt x="529" y="51"/>
                  </a:lnTo>
                  <a:lnTo>
                    <a:pt x="530" y="47"/>
                  </a:lnTo>
                  <a:lnTo>
                    <a:pt x="534" y="42"/>
                  </a:lnTo>
                  <a:lnTo>
                    <a:pt x="536" y="38"/>
                  </a:lnTo>
                  <a:lnTo>
                    <a:pt x="540" y="34"/>
                  </a:lnTo>
                  <a:lnTo>
                    <a:pt x="542" y="28"/>
                  </a:lnTo>
                  <a:lnTo>
                    <a:pt x="544" y="23"/>
                  </a:lnTo>
                  <a:lnTo>
                    <a:pt x="546" y="19"/>
                  </a:lnTo>
                  <a:lnTo>
                    <a:pt x="549" y="15"/>
                  </a:lnTo>
                  <a:lnTo>
                    <a:pt x="553" y="6"/>
                  </a:lnTo>
                  <a:lnTo>
                    <a:pt x="557" y="0"/>
                  </a:lnTo>
                  <a:lnTo>
                    <a:pt x="559" y="6"/>
                  </a:lnTo>
                  <a:lnTo>
                    <a:pt x="563" y="11"/>
                  </a:lnTo>
                  <a:lnTo>
                    <a:pt x="567" y="17"/>
                  </a:lnTo>
                  <a:lnTo>
                    <a:pt x="570" y="23"/>
                  </a:lnTo>
                  <a:lnTo>
                    <a:pt x="574" y="28"/>
                  </a:lnTo>
                  <a:lnTo>
                    <a:pt x="576" y="34"/>
                  </a:lnTo>
                  <a:lnTo>
                    <a:pt x="580" y="40"/>
                  </a:lnTo>
                  <a:lnTo>
                    <a:pt x="586" y="45"/>
                  </a:lnTo>
                  <a:lnTo>
                    <a:pt x="587" y="47"/>
                  </a:lnTo>
                  <a:lnTo>
                    <a:pt x="593" y="51"/>
                  </a:lnTo>
                  <a:lnTo>
                    <a:pt x="599" y="57"/>
                  </a:lnTo>
                  <a:lnTo>
                    <a:pt x="605" y="59"/>
                  </a:lnTo>
                  <a:lnTo>
                    <a:pt x="608" y="63"/>
                  </a:lnTo>
                  <a:lnTo>
                    <a:pt x="616" y="66"/>
                  </a:lnTo>
                  <a:lnTo>
                    <a:pt x="624" y="68"/>
                  </a:lnTo>
                  <a:lnTo>
                    <a:pt x="633" y="72"/>
                  </a:lnTo>
                  <a:lnTo>
                    <a:pt x="635" y="72"/>
                  </a:lnTo>
                  <a:lnTo>
                    <a:pt x="641" y="74"/>
                  </a:lnTo>
                  <a:lnTo>
                    <a:pt x="645" y="74"/>
                  </a:lnTo>
                  <a:lnTo>
                    <a:pt x="650" y="76"/>
                  </a:lnTo>
                  <a:lnTo>
                    <a:pt x="656" y="76"/>
                  </a:lnTo>
                  <a:lnTo>
                    <a:pt x="662" y="80"/>
                  </a:lnTo>
                  <a:lnTo>
                    <a:pt x="667" y="80"/>
                  </a:lnTo>
                  <a:lnTo>
                    <a:pt x="673" y="80"/>
                  </a:lnTo>
                  <a:lnTo>
                    <a:pt x="677" y="80"/>
                  </a:lnTo>
                  <a:lnTo>
                    <a:pt x="684" y="82"/>
                  </a:lnTo>
                  <a:lnTo>
                    <a:pt x="692" y="82"/>
                  </a:lnTo>
                  <a:lnTo>
                    <a:pt x="700" y="82"/>
                  </a:lnTo>
                  <a:lnTo>
                    <a:pt x="705" y="82"/>
                  </a:lnTo>
                  <a:lnTo>
                    <a:pt x="715" y="83"/>
                  </a:lnTo>
                  <a:lnTo>
                    <a:pt x="721" y="85"/>
                  </a:lnTo>
                  <a:lnTo>
                    <a:pt x="730" y="85"/>
                  </a:lnTo>
                  <a:lnTo>
                    <a:pt x="738" y="85"/>
                  </a:lnTo>
                  <a:lnTo>
                    <a:pt x="747" y="85"/>
                  </a:lnTo>
                  <a:lnTo>
                    <a:pt x="757" y="85"/>
                  </a:lnTo>
                  <a:lnTo>
                    <a:pt x="766" y="85"/>
                  </a:lnTo>
                  <a:lnTo>
                    <a:pt x="776" y="85"/>
                  </a:lnTo>
                  <a:lnTo>
                    <a:pt x="785" y="85"/>
                  </a:lnTo>
                  <a:lnTo>
                    <a:pt x="797" y="85"/>
                  </a:lnTo>
                  <a:lnTo>
                    <a:pt x="808" y="85"/>
                  </a:lnTo>
                  <a:lnTo>
                    <a:pt x="818" y="85"/>
                  </a:lnTo>
                  <a:lnTo>
                    <a:pt x="829" y="85"/>
                  </a:lnTo>
                  <a:lnTo>
                    <a:pt x="840" y="85"/>
                  </a:lnTo>
                  <a:lnTo>
                    <a:pt x="856" y="85"/>
                  </a:lnTo>
                  <a:lnTo>
                    <a:pt x="867" y="83"/>
                  </a:lnTo>
                  <a:lnTo>
                    <a:pt x="880" y="83"/>
                  </a:lnTo>
                  <a:lnTo>
                    <a:pt x="894" y="82"/>
                  </a:lnTo>
                  <a:lnTo>
                    <a:pt x="909" y="82"/>
                  </a:lnTo>
                  <a:lnTo>
                    <a:pt x="932" y="82"/>
                  </a:lnTo>
                  <a:lnTo>
                    <a:pt x="954" y="82"/>
                  </a:lnTo>
                  <a:lnTo>
                    <a:pt x="977" y="85"/>
                  </a:lnTo>
                  <a:lnTo>
                    <a:pt x="998" y="87"/>
                  </a:lnTo>
                  <a:lnTo>
                    <a:pt x="1019" y="91"/>
                  </a:lnTo>
                  <a:lnTo>
                    <a:pt x="1040" y="97"/>
                  </a:lnTo>
                  <a:lnTo>
                    <a:pt x="1059" y="102"/>
                  </a:lnTo>
                  <a:lnTo>
                    <a:pt x="1078" y="112"/>
                  </a:lnTo>
                  <a:lnTo>
                    <a:pt x="1093" y="118"/>
                  </a:lnTo>
                  <a:lnTo>
                    <a:pt x="1112" y="129"/>
                  </a:lnTo>
                  <a:lnTo>
                    <a:pt x="1127" y="139"/>
                  </a:lnTo>
                  <a:lnTo>
                    <a:pt x="1144" y="150"/>
                  </a:lnTo>
                  <a:lnTo>
                    <a:pt x="1158" y="161"/>
                  </a:lnTo>
                  <a:lnTo>
                    <a:pt x="1173" y="175"/>
                  </a:lnTo>
                  <a:lnTo>
                    <a:pt x="1186" y="188"/>
                  </a:lnTo>
                  <a:lnTo>
                    <a:pt x="1200" y="203"/>
                  </a:lnTo>
                  <a:lnTo>
                    <a:pt x="1213" y="216"/>
                  </a:lnTo>
                  <a:lnTo>
                    <a:pt x="1224" y="232"/>
                  </a:lnTo>
                  <a:lnTo>
                    <a:pt x="1234" y="249"/>
                  </a:lnTo>
                  <a:lnTo>
                    <a:pt x="1245" y="264"/>
                  </a:lnTo>
                  <a:lnTo>
                    <a:pt x="1255" y="281"/>
                  </a:lnTo>
                  <a:lnTo>
                    <a:pt x="1264" y="298"/>
                  </a:lnTo>
                  <a:lnTo>
                    <a:pt x="1274" y="315"/>
                  </a:lnTo>
                  <a:lnTo>
                    <a:pt x="1283" y="334"/>
                  </a:lnTo>
                  <a:lnTo>
                    <a:pt x="1291" y="353"/>
                  </a:lnTo>
                  <a:lnTo>
                    <a:pt x="1297" y="372"/>
                  </a:lnTo>
                  <a:lnTo>
                    <a:pt x="1304" y="391"/>
                  </a:lnTo>
                  <a:lnTo>
                    <a:pt x="1310" y="412"/>
                  </a:lnTo>
                  <a:lnTo>
                    <a:pt x="1317" y="431"/>
                  </a:lnTo>
                  <a:lnTo>
                    <a:pt x="1323" y="452"/>
                  </a:lnTo>
                  <a:lnTo>
                    <a:pt x="1329" y="471"/>
                  </a:lnTo>
                  <a:lnTo>
                    <a:pt x="1333" y="490"/>
                  </a:lnTo>
                  <a:lnTo>
                    <a:pt x="1336" y="509"/>
                  </a:lnTo>
                  <a:lnTo>
                    <a:pt x="1340" y="530"/>
                  </a:lnTo>
                  <a:lnTo>
                    <a:pt x="1344" y="549"/>
                  </a:lnTo>
                  <a:lnTo>
                    <a:pt x="1348" y="568"/>
                  </a:lnTo>
                  <a:lnTo>
                    <a:pt x="1350" y="587"/>
                  </a:lnTo>
                  <a:lnTo>
                    <a:pt x="1352" y="608"/>
                  </a:lnTo>
                  <a:lnTo>
                    <a:pt x="1355" y="625"/>
                  </a:lnTo>
                  <a:lnTo>
                    <a:pt x="1357" y="644"/>
                  </a:lnTo>
                  <a:lnTo>
                    <a:pt x="1359" y="663"/>
                  </a:lnTo>
                  <a:lnTo>
                    <a:pt x="1359" y="682"/>
                  </a:lnTo>
                  <a:lnTo>
                    <a:pt x="1361" y="699"/>
                  </a:lnTo>
                  <a:lnTo>
                    <a:pt x="1363" y="716"/>
                  </a:lnTo>
                  <a:lnTo>
                    <a:pt x="1363" y="733"/>
                  </a:lnTo>
                  <a:lnTo>
                    <a:pt x="1365" y="750"/>
                  </a:lnTo>
                  <a:lnTo>
                    <a:pt x="1365" y="766"/>
                  </a:lnTo>
                  <a:lnTo>
                    <a:pt x="1365" y="781"/>
                  </a:lnTo>
                  <a:lnTo>
                    <a:pt x="1365" y="794"/>
                  </a:lnTo>
                  <a:lnTo>
                    <a:pt x="1365" y="809"/>
                  </a:lnTo>
                  <a:lnTo>
                    <a:pt x="1365" y="823"/>
                  </a:lnTo>
                  <a:lnTo>
                    <a:pt x="1365" y="836"/>
                  </a:lnTo>
                  <a:lnTo>
                    <a:pt x="1365" y="845"/>
                  </a:lnTo>
                  <a:lnTo>
                    <a:pt x="1365" y="857"/>
                  </a:lnTo>
                  <a:lnTo>
                    <a:pt x="1365" y="868"/>
                  </a:lnTo>
                  <a:lnTo>
                    <a:pt x="1365" y="878"/>
                  </a:lnTo>
                  <a:lnTo>
                    <a:pt x="1365" y="885"/>
                  </a:lnTo>
                  <a:lnTo>
                    <a:pt x="1365" y="893"/>
                  </a:lnTo>
                  <a:lnTo>
                    <a:pt x="1365" y="899"/>
                  </a:lnTo>
                  <a:lnTo>
                    <a:pt x="1365" y="904"/>
                  </a:lnTo>
                  <a:lnTo>
                    <a:pt x="1365" y="912"/>
                  </a:lnTo>
                  <a:lnTo>
                    <a:pt x="1365" y="916"/>
                  </a:lnTo>
                  <a:lnTo>
                    <a:pt x="987" y="1214"/>
                  </a:lnTo>
                  <a:lnTo>
                    <a:pt x="973" y="1216"/>
                  </a:lnTo>
                  <a:lnTo>
                    <a:pt x="960" y="1216"/>
                  </a:lnTo>
                  <a:lnTo>
                    <a:pt x="947" y="1216"/>
                  </a:lnTo>
                  <a:lnTo>
                    <a:pt x="933" y="1218"/>
                  </a:lnTo>
                  <a:lnTo>
                    <a:pt x="920" y="1218"/>
                  </a:lnTo>
                  <a:lnTo>
                    <a:pt x="907" y="1220"/>
                  </a:lnTo>
                  <a:lnTo>
                    <a:pt x="892" y="1220"/>
                  </a:lnTo>
                  <a:lnTo>
                    <a:pt x="878" y="1222"/>
                  </a:lnTo>
                  <a:lnTo>
                    <a:pt x="863" y="1220"/>
                  </a:lnTo>
                  <a:lnTo>
                    <a:pt x="848" y="1220"/>
                  </a:lnTo>
                  <a:lnTo>
                    <a:pt x="833" y="1218"/>
                  </a:lnTo>
                  <a:lnTo>
                    <a:pt x="818" y="1218"/>
                  </a:lnTo>
                  <a:lnTo>
                    <a:pt x="802" y="1216"/>
                  </a:lnTo>
                  <a:lnTo>
                    <a:pt x="787" y="1216"/>
                  </a:lnTo>
                  <a:lnTo>
                    <a:pt x="772" y="1214"/>
                  </a:lnTo>
                  <a:lnTo>
                    <a:pt x="757" y="1212"/>
                  </a:lnTo>
                  <a:lnTo>
                    <a:pt x="741" y="1210"/>
                  </a:lnTo>
                  <a:lnTo>
                    <a:pt x="726" y="1208"/>
                  </a:lnTo>
                  <a:lnTo>
                    <a:pt x="711" y="1207"/>
                  </a:lnTo>
                  <a:lnTo>
                    <a:pt x="696" y="1205"/>
                  </a:lnTo>
                  <a:lnTo>
                    <a:pt x="681" y="1199"/>
                  </a:lnTo>
                  <a:lnTo>
                    <a:pt x="664" y="1195"/>
                  </a:lnTo>
                  <a:lnTo>
                    <a:pt x="650" y="1193"/>
                  </a:lnTo>
                  <a:lnTo>
                    <a:pt x="635" y="1189"/>
                  </a:lnTo>
                  <a:lnTo>
                    <a:pt x="620" y="1184"/>
                  </a:lnTo>
                  <a:lnTo>
                    <a:pt x="603" y="1180"/>
                  </a:lnTo>
                  <a:lnTo>
                    <a:pt x="587" y="1176"/>
                  </a:lnTo>
                  <a:lnTo>
                    <a:pt x="574" y="1170"/>
                  </a:lnTo>
                  <a:lnTo>
                    <a:pt x="559" y="1165"/>
                  </a:lnTo>
                  <a:lnTo>
                    <a:pt x="544" y="1161"/>
                  </a:lnTo>
                  <a:lnTo>
                    <a:pt x="529" y="1155"/>
                  </a:lnTo>
                  <a:lnTo>
                    <a:pt x="517" y="1150"/>
                  </a:lnTo>
                  <a:lnTo>
                    <a:pt x="502" y="1142"/>
                  </a:lnTo>
                  <a:lnTo>
                    <a:pt x="487" y="1134"/>
                  </a:lnTo>
                  <a:lnTo>
                    <a:pt x="473" y="1129"/>
                  </a:lnTo>
                  <a:lnTo>
                    <a:pt x="460" y="1119"/>
                  </a:lnTo>
                  <a:lnTo>
                    <a:pt x="447" y="1112"/>
                  </a:lnTo>
                  <a:lnTo>
                    <a:pt x="434" y="1104"/>
                  </a:lnTo>
                  <a:lnTo>
                    <a:pt x="422" y="1094"/>
                  </a:lnTo>
                  <a:lnTo>
                    <a:pt x="411" y="1087"/>
                  </a:lnTo>
                  <a:lnTo>
                    <a:pt x="397" y="1077"/>
                  </a:lnTo>
                  <a:lnTo>
                    <a:pt x="386" y="1070"/>
                  </a:lnTo>
                  <a:lnTo>
                    <a:pt x="373" y="1058"/>
                  </a:lnTo>
                  <a:lnTo>
                    <a:pt x="365" y="1049"/>
                  </a:lnTo>
                  <a:lnTo>
                    <a:pt x="354" y="1037"/>
                  </a:lnTo>
                  <a:lnTo>
                    <a:pt x="344" y="1026"/>
                  </a:lnTo>
                  <a:lnTo>
                    <a:pt x="335" y="1015"/>
                  </a:lnTo>
                  <a:lnTo>
                    <a:pt x="327" y="1003"/>
                  </a:lnTo>
                  <a:lnTo>
                    <a:pt x="316" y="992"/>
                  </a:lnTo>
                  <a:lnTo>
                    <a:pt x="308" y="980"/>
                  </a:lnTo>
                  <a:lnTo>
                    <a:pt x="300" y="967"/>
                  </a:lnTo>
                  <a:lnTo>
                    <a:pt x="293" y="954"/>
                  </a:lnTo>
                  <a:lnTo>
                    <a:pt x="287" y="940"/>
                  </a:lnTo>
                  <a:lnTo>
                    <a:pt x="281" y="925"/>
                  </a:lnTo>
                  <a:lnTo>
                    <a:pt x="276" y="912"/>
                  </a:lnTo>
                  <a:lnTo>
                    <a:pt x="270" y="897"/>
                  </a:lnTo>
                  <a:lnTo>
                    <a:pt x="264" y="883"/>
                  </a:lnTo>
                  <a:lnTo>
                    <a:pt x="261" y="866"/>
                  </a:lnTo>
                  <a:lnTo>
                    <a:pt x="257" y="851"/>
                  </a:lnTo>
                  <a:lnTo>
                    <a:pt x="255" y="834"/>
                  </a:lnTo>
                  <a:lnTo>
                    <a:pt x="253" y="817"/>
                  </a:lnTo>
                  <a:lnTo>
                    <a:pt x="251" y="800"/>
                  </a:lnTo>
                  <a:lnTo>
                    <a:pt x="249" y="785"/>
                  </a:lnTo>
                  <a:lnTo>
                    <a:pt x="251" y="768"/>
                  </a:lnTo>
                  <a:lnTo>
                    <a:pt x="249" y="756"/>
                  </a:lnTo>
                  <a:lnTo>
                    <a:pt x="249" y="747"/>
                  </a:lnTo>
                  <a:lnTo>
                    <a:pt x="249" y="737"/>
                  </a:lnTo>
                  <a:lnTo>
                    <a:pt x="247" y="728"/>
                  </a:lnTo>
                  <a:lnTo>
                    <a:pt x="247" y="718"/>
                  </a:lnTo>
                  <a:lnTo>
                    <a:pt x="245" y="711"/>
                  </a:lnTo>
                  <a:lnTo>
                    <a:pt x="245" y="703"/>
                  </a:lnTo>
                  <a:lnTo>
                    <a:pt x="243" y="693"/>
                  </a:lnTo>
                  <a:lnTo>
                    <a:pt x="242" y="686"/>
                  </a:lnTo>
                  <a:lnTo>
                    <a:pt x="240" y="678"/>
                  </a:lnTo>
                  <a:lnTo>
                    <a:pt x="238" y="671"/>
                  </a:lnTo>
                  <a:lnTo>
                    <a:pt x="238" y="663"/>
                  </a:lnTo>
                  <a:lnTo>
                    <a:pt x="234" y="655"/>
                  </a:lnTo>
                  <a:lnTo>
                    <a:pt x="232" y="648"/>
                  </a:lnTo>
                  <a:lnTo>
                    <a:pt x="230" y="642"/>
                  </a:lnTo>
                  <a:lnTo>
                    <a:pt x="226" y="636"/>
                  </a:lnTo>
                  <a:lnTo>
                    <a:pt x="223" y="629"/>
                  </a:lnTo>
                  <a:lnTo>
                    <a:pt x="219" y="621"/>
                  </a:lnTo>
                  <a:lnTo>
                    <a:pt x="215" y="616"/>
                  </a:lnTo>
                  <a:lnTo>
                    <a:pt x="213" y="610"/>
                  </a:lnTo>
                  <a:lnTo>
                    <a:pt x="209" y="604"/>
                  </a:lnTo>
                  <a:lnTo>
                    <a:pt x="205" y="597"/>
                  </a:lnTo>
                  <a:lnTo>
                    <a:pt x="202" y="593"/>
                  </a:lnTo>
                  <a:lnTo>
                    <a:pt x="198" y="587"/>
                  </a:lnTo>
                  <a:lnTo>
                    <a:pt x="196" y="581"/>
                  </a:lnTo>
                  <a:lnTo>
                    <a:pt x="190" y="576"/>
                  </a:lnTo>
                  <a:lnTo>
                    <a:pt x="186" y="572"/>
                  </a:lnTo>
                  <a:lnTo>
                    <a:pt x="183" y="566"/>
                  </a:lnTo>
                  <a:lnTo>
                    <a:pt x="177" y="562"/>
                  </a:lnTo>
                  <a:lnTo>
                    <a:pt x="173" y="559"/>
                  </a:lnTo>
                  <a:lnTo>
                    <a:pt x="169" y="553"/>
                  </a:lnTo>
                  <a:lnTo>
                    <a:pt x="164" y="549"/>
                  </a:lnTo>
                  <a:lnTo>
                    <a:pt x="160" y="545"/>
                  </a:lnTo>
                  <a:lnTo>
                    <a:pt x="154" y="541"/>
                  </a:lnTo>
                  <a:lnTo>
                    <a:pt x="148" y="536"/>
                  </a:lnTo>
                  <a:lnTo>
                    <a:pt x="145" y="532"/>
                  </a:lnTo>
                  <a:lnTo>
                    <a:pt x="141" y="528"/>
                  </a:lnTo>
                  <a:lnTo>
                    <a:pt x="135" y="524"/>
                  </a:lnTo>
                  <a:lnTo>
                    <a:pt x="129" y="521"/>
                  </a:lnTo>
                  <a:lnTo>
                    <a:pt x="126" y="519"/>
                  </a:lnTo>
                  <a:lnTo>
                    <a:pt x="120" y="515"/>
                  </a:lnTo>
                  <a:lnTo>
                    <a:pt x="114" y="513"/>
                  </a:lnTo>
                  <a:lnTo>
                    <a:pt x="108" y="509"/>
                  </a:lnTo>
                  <a:lnTo>
                    <a:pt x="103" y="507"/>
                  </a:lnTo>
                  <a:lnTo>
                    <a:pt x="97" y="503"/>
                  </a:lnTo>
                  <a:lnTo>
                    <a:pt x="93" y="502"/>
                  </a:lnTo>
                  <a:lnTo>
                    <a:pt x="88" y="500"/>
                  </a:lnTo>
                  <a:lnTo>
                    <a:pt x="84" y="496"/>
                  </a:lnTo>
                  <a:lnTo>
                    <a:pt x="78" y="492"/>
                  </a:lnTo>
                  <a:lnTo>
                    <a:pt x="72" y="490"/>
                  </a:lnTo>
                  <a:lnTo>
                    <a:pt x="67" y="488"/>
                  </a:lnTo>
                  <a:lnTo>
                    <a:pt x="61" y="486"/>
                  </a:lnTo>
                  <a:lnTo>
                    <a:pt x="55" y="484"/>
                  </a:lnTo>
                  <a:lnTo>
                    <a:pt x="50" y="481"/>
                  </a:lnTo>
                  <a:lnTo>
                    <a:pt x="46" y="479"/>
                  </a:lnTo>
                  <a:lnTo>
                    <a:pt x="40" y="479"/>
                  </a:lnTo>
                  <a:lnTo>
                    <a:pt x="34" y="475"/>
                  </a:lnTo>
                  <a:lnTo>
                    <a:pt x="29" y="473"/>
                  </a:lnTo>
                  <a:lnTo>
                    <a:pt x="25" y="473"/>
                  </a:lnTo>
                  <a:lnTo>
                    <a:pt x="19" y="471"/>
                  </a:lnTo>
                  <a:lnTo>
                    <a:pt x="15" y="469"/>
                  </a:lnTo>
                  <a:lnTo>
                    <a:pt x="10" y="467"/>
                  </a:lnTo>
                  <a:lnTo>
                    <a:pt x="4" y="467"/>
                  </a:lnTo>
                  <a:lnTo>
                    <a:pt x="0" y="465"/>
                  </a:lnTo>
                  <a:lnTo>
                    <a:pt x="0" y="465"/>
                  </a:lnTo>
                  <a:close/>
                </a:path>
              </a:pathLst>
            </a:custGeom>
            <a:solidFill>
              <a:schemeClr val="folHlink"/>
            </a:solidFill>
            <a:ln w="9525">
              <a:noFill/>
              <a:round/>
              <a:headEnd/>
              <a:tailEnd/>
            </a:ln>
          </p:spPr>
          <p:txBody>
            <a:bodyPr/>
            <a:lstStyle/>
            <a:p>
              <a:endParaRPr lang="fr-FR"/>
            </a:p>
          </p:txBody>
        </p:sp>
        <p:sp>
          <p:nvSpPr>
            <p:cNvPr id="655438" name="Freeform 78"/>
            <p:cNvSpPr>
              <a:spLocks/>
            </p:cNvSpPr>
            <p:nvPr/>
          </p:nvSpPr>
          <p:spPr bwMode="auto">
            <a:xfrm>
              <a:off x="4076" y="2039"/>
              <a:ext cx="150" cy="89"/>
            </a:xfrm>
            <a:custGeom>
              <a:avLst/>
              <a:gdLst/>
              <a:ahLst/>
              <a:cxnLst>
                <a:cxn ang="0">
                  <a:pos x="81" y="6"/>
                </a:cxn>
                <a:cxn ang="0">
                  <a:pos x="0" y="128"/>
                </a:cxn>
                <a:cxn ang="0">
                  <a:pos x="51" y="179"/>
                </a:cxn>
                <a:cxn ang="0">
                  <a:pos x="300" y="57"/>
                </a:cxn>
                <a:cxn ang="0">
                  <a:pos x="106" y="0"/>
                </a:cxn>
                <a:cxn ang="0">
                  <a:pos x="81" y="6"/>
                </a:cxn>
                <a:cxn ang="0">
                  <a:pos x="81" y="6"/>
                </a:cxn>
              </a:cxnLst>
              <a:rect l="0" t="0" r="r" b="b"/>
              <a:pathLst>
                <a:path w="300" h="179">
                  <a:moveTo>
                    <a:pt x="81" y="6"/>
                  </a:moveTo>
                  <a:lnTo>
                    <a:pt x="0" y="128"/>
                  </a:lnTo>
                  <a:lnTo>
                    <a:pt x="51" y="179"/>
                  </a:lnTo>
                  <a:lnTo>
                    <a:pt x="300" y="57"/>
                  </a:lnTo>
                  <a:lnTo>
                    <a:pt x="106" y="0"/>
                  </a:lnTo>
                  <a:lnTo>
                    <a:pt x="81" y="6"/>
                  </a:lnTo>
                  <a:lnTo>
                    <a:pt x="81" y="6"/>
                  </a:lnTo>
                  <a:close/>
                </a:path>
              </a:pathLst>
            </a:custGeom>
            <a:solidFill>
              <a:srgbClr val="008000"/>
            </a:solidFill>
            <a:ln w="9525">
              <a:noFill/>
              <a:round/>
              <a:headEnd/>
              <a:tailEnd/>
            </a:ln>
          </p:spPr>
          <p:txBody>
            <a:bodyPr/>
            <a:lstStyle/>
            <a:p>
              <a:endParaRPr lang="fr-FR"/>
            </a:p>
          </p:txBody>
        </p:sp>
      </p:grpSp>
      <p:grpSp>
        <p:nvGrpSpPr>
          <p:cNvPr id="15" name="Group 79"/>
          <p:cNvGrpSpPr>
            <a:grpSpLocks/>
          </p:cNvGrpSpPr>
          <p:nvPr/>
        </p:nvGrpSpPr>
        <p:grpSpPr bwMode="auto">
          <a:xfrm>
            <a:off x="4337050" y="1019175"/>
            <a:ext cx="381000" cy="384175"/>
            <a:chOff x="3774" y="1652"/>
            <a:chExt cx="1152" cy="1124"/>
          </a:xfrm>
        </p:grpSpPr>
        <p:sp>
          <p:nvSpPr>
            <p:cNvPr id="655440" name="AutoShape 80"/>
            <p:cNvSpPr>
              <a:spLocks noChangeAspect="1" noChangeArrowheads="1" noTextEdit="1"/>
            </p:cNvSpPr>
            <p:nvPr/>
          </p:nvSpPr>
          <p:spPr bwMode="auto">
            <a:xfrm>
              <a:off x="3774" y="1652"/>
              <a:ext cx="1152" cy="1124"/>
            </a:xfrm>
            <a:prstGeom prst="rect">
              <a:avLst/>
            </a:prstGeom>
            <a:noFill/>
            <a:ln w="9525">
              <a:noFill/>
              <a:miter lim="800000"/>
              <a:headEnd/>
              <a:tailEnd/>
            </a:ln>
          </p:spPr>
          <p:txBody>
            <a:bodyPr/>
            <a:lstStyle/>
            <a:p>
              <a:endParaRPr lang="fr-FR"/>
            </a:p>
          </p:txBody>
        </p:sp>
        <p:sp>
          <p:nvSpPr>
            <p:cNvPr id="655441" name="Freeform 81"/>
            <p:cNvSpPr>
              <a:spLocks/>
            </p:cNvSpPr>
            <p:nvPr/>
          </p:nvSpPr>
          <p:spPr bwMode="auto">
            <a:xfrm>
              <a:off x="4446" y="1652"/>
              <a:ext cx="412" cy="424"/>
            </a:xfrm>
            <a:custGeom>
              <a:avLst/>
              <a:gdLst/>
              <a:ahLst/>
              <a:cxnLst>
                <a:cxn ang="0">
                  <a:pos x="4" y="276"/>
                </a:cxn>
                <a:cxn ang="0">
                  <a:pos x="17" y="258"/>
                </a:cxn>
                <a:cxn ang="0">
                  <a:pos x="38" y="234"/>
                </a:cxn>
                <a:cxn ang="0">
                  <a:pos x="65" y="205"/>
                </a:cxn>
                <a:cxn ang="0">
                  <a:pos x="97" y="171"/>
                </a:cxn>
                <a:cxn ang="0">
                  <a:pos x="135" y="141"/>
                </a:cxn>
                <a:cxn ang="0">
                  <a:pos x="175" y="106"/>
                </a:cxn>
                <a:cxn ang="0">
                  <a:pos x="221" y="74"/>
                </a:cxn>
                <a:cxn ang="0">
                  <a:pos x="270" y="44"/>
                </a:cxn>
                <a:cxn ang="0">
                  <a:pos x="321" y="21"/>
                </a:cxn>
                <a:cxn ang="0">
                  <a:pos x="373" y="8"/>
                </a:cxn>
                <a:cxn ang="0">
                  <a:pos x="424" y="0"/>
                </a:cxn>
                <a:cxn ang="0">
                  <a:pos x="479" y="4"/>
                </a:cxn>
                <a:cxn ang="0">
                  <a:pos x="534" y="21"/>
                </a:cxn>
                <a:cxn ang="0">
                  <a:pos x="586" y="53"/>
                </a:cxn>
                <a:cxn ang="0">
                  <a:pos x="637" y="101"/>
                </a:cxn>
                <a:cxn ang="0">
                  <a:pos x="681" y="156"/>
                </a:cxn>
                <a:cxn ang="0">
                  <a:pos x="719" y="215"/>
                </a:cxn>
                <a:cxn ang="0">
                  <a:pos x="749" y="276"/>
                </a:cxn>
                <a:cxn ang="0">
                  <a:pos x="774" y="338"/>
                </a:cxn>
                <a:cxn ang="0">
                  <a:pos x="791" y="403"/>
                </a:cxn>
                <a:cxn ang="0">
                  <a:pos x="804" y="464"/>
                </a:cxn>
                <a:cxn ang="0">
                  <a:pos x="814" y="526"/>
                </a:cxn>
                <a:cxn ang="0">
                  <a:pos x="821" y="585"/>
                </a:cxn>
                <a:cxn ang="0">
                  <a:pos x="823" y="640"/>
                </a:cxn>
                <a:cxn ang="0">
                  <a:pos x="823" y="692"/>
                </a:cxn>
                <a:cxn ang="0">
                  <a:pos x="821" y="737"/>
                </a:cxn>
                <a:cxn ang="0">
                  <a:pos x="819" y="775"/>
                </a:cxn>
                <a:cxn ang="0">
                  <a:pos x="817" y="806"/>
                </a:cxn>
                <a:cxn ang="0">
                  <a:pos x="814" y="830"/>
                </a:cxn>
                <a:cxn ang="0">
                  <a:pos x="814" y="846"/>
                </a:cxn>
                <a:cxn ang="0">
                  <a:pos x="681" y="840"/>
                </a:cxn>
                <a:cxn ang="0">
                  <a:pos x="679" y="823"/>
                </a:cxn>
                <a:cxn ang="0">
                  <a:pos x="673" y="794"/>
                </a:cxn>
                <a:cxn ang="0">
                  <a:pos x="667" y="760"/>
                </a:cxn>
                <a:cxn ang="0">
                  <a:pos x="658" y="718"/>
                </a:cxn>
                <a:cxn ang="0">
                  <a:pos x="646" y="673"/>
                </a:cxn>
                <a:cxn ang="0">
                  <a:pos x="635" y="621"/>
                </a:cxn>
                <a:cxn ang="0">
                  <a:pos x="622" y="568"/>
                </a:cxn>
                <a:cxn ang="0">
                  <a:pos x="605" y="515"/>
                </a:cxn>
                <a:cxn ang="0">
                  <a:pos x="586" y="462"/>
                </a:cxn>
                <a:cxn ang="0">
                  <a:pos x="565" y="410"/>
                </a:cxn>
                <a:cxn ang="0">
                  <a:pos x="542" y="363"/>
                </a:cxn>
                <a:cxn ang="0">
                  <a:pos x="517" y="321"/>
                </a:cxn>
                <a:cxn ang="0">
                  <a:pos x="490" y="285"/>
                </a:cxn>
                <a:cxn ang="0">
                  <a:pos x="462" y="258"/>
                </a:cxn>
                <a:cxn ang="0">
                  <a:pos x="433" y="241"/>
                </a:cxn>
                <a:cxn ang="0">
                  <a:pos x="401" y="230"/>
                </a:cxn>
                <a:cxn ang="0">
                  <a:pos x="369" y="226"/>
                </a:cxn>
                <a:cxn ang="0">
                  <a:pos x="335" y="228"/>
                </a:cxn>
                <a:cxn ang="0">
                  <a:pos x="306" y="236"/>
                </a:cxn>
                <a:cxn ang="0">
                  <a:pos x="276" y="243"/>
                </a:cxn>
                <a:cxn ang="0">
                  <a:pos x="249" y="257"/>
                </a:cxn>
                <a:cxn ang="0">
                  <a:pos x="221" y="270"/>
                </a:cxn>
                <a:cxn ang="0">
                  <a:pos x="196" y="287"/>
                </a:cxn>
                <a:cxn ang="0">
                  <a:pos x="171" y="304"/>
                </a:cxn>
                <a:cxn ang="0">
                  <a:pos x="150" y="321"/>
                </a:cxn>
                <a:cxn ang="0">
                  <a:pos x="131" y="336"/>
                </a:cxn>
                <a:cxn ang="0">
                  <a:pos x="103" y="365"/>
                </a:cxn>
                <a:cxn ang="0">
                  <a:pos x="87" y="384"/>
                </a:cxn>
              </a:cxnLst>
              <a:rect l="0" t="0" r="r" b="b"/>
              <a:pathLst>
                <a:path w="823" h="848">
                  <a:moveTo>
                    <a:pt x="0" y="283"/>
                  </a:moveTo>
                  <a:lnTo>
                    <a:pt x="0" y="281"/>
                  </a:lnTo>
                  <a:lnTo>
                    <a:pt x="2" y="277"/>
                  </a:lnTo>
                  <a:lnTo>
                    <a:pt x="4" y="276"/>
                  </a:lnTo>
                  <a:lnTo>
                    <a:pt x="6" y="272"/>
                  </a:lnTo>
                  <a:lnTo>
                    <a:pt x="10" y="266"/>
                  </a:lnTo>
                  <a:lnTo>
                    <a:pt x="13" y="264"/>
                  </a:lnTo>
                  <a:lnTo>
                    <a:pt x="17" y="258"/>
                  </a:lnTo>
                  <a:lnTo>
                    <a:pt x="23" y="253"/>
                  </a:lnTo>
                  <a:lnTo>
                    <a:pt x="29" y="247"/>
                  </a:lnTo>
                  <a:lnTo>
                    <a:pt x="34" y="241"/>
                  </a:lnTo>
                  <a:lnTo>
                    <a:pt x="38" y="234"/>
                  </a:lnTo>
                  <a:lnTo>
                    <a:pt x="46" y="226"/>
                  </a:lnTo>
                  <a:lnTo>
                    <a:pt x="51" y="220"/>
                  </a:lnTo>
                  <a:lnTo>
                    <a:pt x="59" y="213"/>
                  </a:lnTo>
                  <a:lnTo>
                    <a:pt x="65" y="205"/>
                  </a:lnTo>
                  <a:lnTo>
                    <a:pt x="72" y="198"/>
                  </a:lnTo>
                  <a:lnTo>
                    <a:pt x="80" y="190"/>
                  </a:lnTo>
                  <a:lnTo>
                    <a:pt x="87" y="181"/>
                  </a:lnTo>
                  <a:lnTo>
                    <a:pt x="97" y="171"/>
                  </a:lnTo>
                  <a:lnTo>
                    <a:pt x="106" y="165"/>
                  </a:lnTo>
                  <a:lnTo>
                    <a:pt x="114" y="156"/>
                  </a:lnTo>
                  <a:lnTo>
                    <a:pt x="124" y="148"/>
                  </a:lnTo>
                  <a:lnTo>
                    <a:pt x="135" y="141"/>
                  </a:lnTo>
                  <a:lnTo>
                    <a:pt x="144" y="131"/>
                  </a:lnTo>
                  <a:lnTo>
                    <a:pt x="154" y="122"/>
                  </a:lnTo>
                  <a:lnTo>
                    <a:pt x="165" y="114"/>
                  </a:lnTo>
                  <a:lnTo>
                    <a:pt x="175" y="106"/>
                  </a:lnTo>
                  <a:lnTo>
                    <a:pt x="186" y="97"/>
                  </a:lnTo>
                  <a:lnTo>
                    <a:pt x="198" y="89"/>
                  </a:lnTo>
                  <a:lnTo>
                    <a:pt x="211" y="82"/>
                  </a:lnTo>
                  <a:lnTo>
                    <a:pt x="221" y="74"/>
                  </a:lnTo>
                  <a:lnTo>
                    <a:pt x="232" y="67"/>
                  </a:lnTo>
                  <a:lnTo>
                    <a:pt x="245" y="57"/>
                  </a:lnTo>
                  <a:lnTo>
                    <a:pt x="259" y="51"/>
                  </a:lnTo>
                  <a:lnTo>
                    <a:pt x="270" y="44"/>
                  </a:lnTo>
                  <a:lnTo>
                    <a:pt x="281" y="38"/>
                  </a:lnTo>
                  <a:lnTo>
                    <a:pt x="295" y="32"/>
                  </a:lnTo>
                  <a:lnTo>
                    <a:pt x="308" y="27"/>
                  </a:lnTo>
                  <a:lnTo>
                    <a:pt x="321" y="21"/>
                  </a:lnTo>
                  <a:lnTo>
                    <a:pt x="333" y="17"/>
                  </a:lnTo>
                  <a:lnTo>
                    <a:pt x="346" y="11"/>
                  </a:lnTo>
                  <a:lnTo>
                    <a:pt x="359" y="10"/>
                  </a:lnTo>
                  <a:lnTo>
                    <a:pt x="373" y="8"/>
                  </a:lnTo>
                  <a:lnTo>
                    <a:pt x="384" y="4"/>
                  </a:lnTo>
                  <a:lnTo>
                    <a:pt x="399" y="2"/>
                  </a:lnTo>
                  <a:lnTo>
                    <a:pt x="413" y="2"/>
                  </a:lnTo>
                  <a:lnTo>
                    <a:pt x="424" y="0"/>
                  </a:lnTo>
                  <a:lnTo>
                    <a:pt x="439" y="0"/>
                  </a:lnTo>
                  <a:lnTo>
                    <a:pt x="452" y="0"/>
                  </a:lnTo>
                  <a:lnTo>
                    <a:pt x="468" y="2"/>
                  </a:lnTo>
                  <a:lnTo>
                    <a:pt x="479" y="4"/>
                  </a:lnTo>
                  <a:lnTo>
                    <a:pt x="492" y="8"/>
                  </a:lnTo>
                  <a:lnTo>
                    <a:pt x="508" y="11"/>
                  </a:lnTo>
                  <a:lnTo>
                    <a:pt x="521" y="17"/>
                  </a:lnTo>
                  <a:lnTo>
                    <a:pt x="534" y="21"/>
                  </a:lnTo>
                  <a:lnTo>
                    <a:pt x="547" y="29"/>
                  </a:lnTo>
                  <a:lnTo>
                    <a:pt x="559" y="36"/>
                  </a:lnTo>
                  <a:lnTo>
                    <a:pt x="574" y="46"/>
                  </a:lnTo>
                  <a:lnTo>
                    <a:pt x="586" y="53"/>
                  </a:lnTo>
                  <a:lnTo>
                    <a:pt x="599" y="63"/>
                  </a:lnTo>
                  <a:lnTo>
                    <a:pt x="614" y="74"/>
                  </a:lnTo>
                  <a:lnTo>
                    <a:pt x="625" y="89"/>
                  </a:lnTo>
                  <a:lnTo>
                    <a:pt x="637" y="101"/>
                  </a:lnTo>
                  <a:lnTo>
                    <a:pt x="648" y="114"/>
                  </a:lnTo>
                  <a:lnTo>
                    <a:pt x="660" y="127"/>
                  </a:lnTo>
                  <a:lnTo>
                    <a:pt x="671" y="143"/>
                  </a:lnTo>
                  <a:lnTo>
                    <a:pt x="681" y="156"/>
                  </a:lnTo>
                  <a:lnTo>
                    <a:pt x="692" y="171"/>
                  </a:lnTo>
                  <a:lnTo>
                    <a:pt x="700" y="184"/>
                  </a:lnTo>
                  <a:lnTo>
                    <a:pt x="711" y="200"/>
                  </a:lnTo>
                  <a:lnTo>
                    <a:pt x="719" y="215"/>
                  </a:lnTo>
                  <a:lnTo>
                    <a:pt x="726" y="230"/>
                  </a:lnTo>
                  <a:lnTo>
                    <a:pt x="734" y="245"/>
                  </a:lnTo>
                  <a:lnTo>
                    <a:pt x="743" y="260"/>
                  </a:lnTo>
                  <a:lnTo>
                    <a:pt x="749" y="276"/>
                  </a:lnTo>
                  <a:lnTo>
                    <a:pt x="757" y="293"/>
                  </a:lnTo>
                  <a:lnTo>
                    <a:pt x="762" y="308"/>
                  </a:lnTo>
                  <a:lnTo>
                    <a:pt x="768" y="323"/>
                  </a:lnTo>
                  <a:lnTo>
                    <a:pt x="774" y="338"/>
                  </a:lnTo>
                  <a:lnTo>
                    <a:pt x="779" y="355"/>
                  </a:lnTo>
                  <a:lnTo>
                    <a:pt x="783" y="371"/>
                  </a:lnTo>
                  <a:lnTo>
                    <a:pt x="787" y="388"/>
                  </a:lnTo>
                  <a:lnTo>
                    <a:pt x="791" y="403"/>
                  </a:lnTo>
                  <a:lnTo>
                    <a:pt x="795" y="418"/>
                  </a:lnTo>
                  <a:lnTo>
                    <a:pt x="798" y="433"/>
                  </a:lnTo>
                  <a:lnTo>
                    <a:pt x="802" y="450"/>
                  </a:lnTo>
                  <a:lnTo>
                    <a:pt x="804" y="464"/>
                  </a:lnTo>
                  <a:lnTo>
                    <a:pt x="808" y="481"/>
                  </a:lnTo>
                  <a:lnTo>
                    <a:pt x="812" y="496"/>
                  </a:lnTo>
                  <a:lnTo>
                    <a:pt x="814" y="513"/>
                  </a:lnTo>
                  <a:lnTo>
                    <a:pt x="814" y="526"/>
                  </a:lnTo>
                  <a:lnTo>
                    <a:pt x="817" y="542"/>
                  </a:lnTo>
                  <a:lnTo>
                    <a:pt x="819" y="557"/>
                  </a:lnTo>
                  <a:lnTo>
                    <a:pt x="819" y="572"/>
                  </a:lnTo>
                  <a:lnTo>
                    <a:pt x="821" y="585"/>
                  </a:lnTo>
                  <a:lnTo>
                    <a:pt x="821" y="599"/>
                  </a:lnTo>
                  <a:lnTo>
                    <a:pt x="823" y="614"/>
                  </a:lnTo>
                  <a:lnTo>
                    <a:pt x="823" y="627"/>
                  </a:lnTo>
                  <a:lnTo>
                    <a:pt x="823" y="640"/>
                  </a:lnTo>
                  <a:lnTo>
                    <a:pt x="823" y="654"/>
                  </a:lnTo>
                  <a:lnTo>
                    <a:pt x="823" y="667"/>
                  </a:lnTo>
                  <a:lnTo>
                    <a:pt x="823" y="678"/>
                  </a:lnTo>
                  <a:lnTo>
                    <a:pt x="823" y="692"/>
                  </a:lnTo>
                  <a:lnTo>
                    <a:pt x="823" y="703"/>
                  </a:lnTo>
                  <a:lnTo>
                    <a:pt x="823" y="714"/>
                  </a:lnTo>
                  <a:lnTo>
                    <a:pt x="823" y="726"/>
                  </a:lnTo>
                  <a:lnTo>
                    <a:pt x="821" y="737"/>
                  </a:lnTo>
                  <a:lnTo>
                    <a:pt x="821" y="747"/>
                  </a:lnTo>
                  <a:lnTo>
                    <a:pt x="821" y="756"/>
                  </a:lnTo>
                  <a:lnTo>
                    <a:pt x="821" y="768"/>
                  </a:lnTo>
                  <a:lnTo>
                    <a:pt x="819" y="775"/>
                  </a:lnTo>
                  <a:lnTo>
                    <a:pt x="819" y="785"/>
                  </a:lnTo>
                  <a:lnTo>
                    <a:pt x="817" y="791"/>
                  </a:lnTo>
                  <a:lnTo>
                    <a:pt x="817" y="800"/>
                  </a:lnTo>
                  <a:lnTo>
                    <a:pt x="817" y="806"/>
                  </a:lnTo>
                  <a:lnTo>
                    <a:pt x="816" y="813"/>
                  </a:lnTo>
                  <a:lnTo>
                    <a:pt x="816" y="819"/>
                  </a:lnTo>
                  <a:lnTo>
                    <a:pt x="816" y="825"/>
                  </a:lnTo>
                  <a:lnTo>
                    <a:pt x="814" y="830"/>
                  </a:lnTo>
                  <a:lnTo>
                    <a:pt x="814" y="834"/>
                  </a:lnTo>
                  <a:lnTo>
                    <a:pt x="814" y="836"/>
                  </a:lnTo>
                  <a:lnTo>
                    <a:pt x="814" y="842"/>
                  </a:lnTo>
                  <a:lnTo>
                    <a:pt x="814" y="846"/>
                  </a:lnTo>
                  <a:lnTo>
                    <a:pt x="814" y="848"/>
                  </a:lnTo>
                  <a:lnTo>
                    <a:pt x="682" y="846"/>
                  </a:lnTo>
                  <a:lnTo>
                    <a:pt x="682" y="844"/>
                  </a:lnTo>
                  <a:lnTo>
                    <a:pt x="681" y="840"/>
                  </a:lnTo>
                  <a:lnTo>
                    <a:pt x="681" y="836"/>
                  </a:lnTo>
                  <a:lnTo>
                    <a:pt x="679" y="832"/>
                  </a:lnTo>
                  <a:lnTo>
                    <a:pt x="679" y="829"/>
                  </a:lnTo>
                  <a:lnTo>
                    <a:pt x="679" y="823"/>
                  </a:lnTo>
                  <a:lnTo>
                    <a:pt x="677" y="817"/>
                  </a:lnTo>
                  <a:lnTo>
                    <a:pt x="675" y="810"/>
                  </a:lnTo>
                  <a:lnTo>
                    <a:pt x="673" y="802"/>
                  </a:lnTo>
                  <a:lnTo>
                    <a:pt x="673" y="794"/>
                  </a:lnTo>
                  <a:lnTo>
                    <a:pt x="671" y="785"/>
                  </a:lnTo>
                  <a:lnTo>
                    <a:pt x="669" y="777"/>
                  </a:lnTo>
                  <a:lnTo>
                    <a:pt x="667" y="768"/>
                  </a:lnTo>
                  <a:lnTo>
                    <a:pt x="667" y="760"/>
                  </a:lnTo>
                  <a:lnTo>
                    <a:pt x="665" y="749"/>
                  </a:lnTo>
                  <a:lnTo>
                    <a:pt x="662" y="739"/>
                  </a:lnTo>
                  <a:lnTo>
                    <a:pt x="660" y="728"/>
                  </a:lnTo>
                  <a:lnTo>
                    <a:pt x="658" y="718"/>
                  </a:lnTo>
                  <a:lnTo>
                    <a:pt x="656" y="705"/>
                  </a:lnTo>
                  <a:lnTo>
                    <a:pt x="654" y="694"/>
                  </a:lnTo>
                  <a:lnTo>
                    <a:pt x="648" y="684"/>
                  </a:lnTo>
                  <a:lnTo>
                    <a:pt x="646" y="673"/>
                  </a:lnTo>
                  <a:lnTo>
                    <a:pt x="644" y="659"/>
                  </a:lnTo>
                  <a:lnTo>
                    <a:pt x="641" y="646"/>
                  </a:lnTo>
                  <a:lnTo>
                    <a:pt x="637" y="633"/>
                  </a:lnTo>
                  <a:lnTo>
                    <a:pt x="635" y="621"/>
                  </a:lnTo>
                  <a:lnTo>
                    <a:pt x="631" y="608"/>
                  </a:lnTo>
                  <a:lnTo>
                    <a:pt x="627" y="593"/>
                  </a:lnTo>
                  <a:lnTo>
                    <a:pt x="625" y="581"/>
                  </a:lnTo>
                  <a:lnTo>
                    <a:pt x="622" y="568"/>
                  </a:lnTo>
                  <a:lnTo>
                    <a:pt x="616" y="555"/>
                  </a:lnTo>
                  <a:lnTo>
                    <a:pt x="612" y="542"/>
                  </a:lnTo>
                  <a:lnTo>
                    <a:pt x="608" y="526"/>
                  </a:lnTo>
                  <a:lnTo>
                    <a:pt x="605" y="515"/>
                  </a:lnTo>
                  <a:lnTo>
                    <a:pt x="599" y="502"/>
                  </a:lnTo>
                  <a:lnTo>
                    <a:pt x="593" y="486"/>
                  </a:lnTo>
                  <a:lnTo>
                    <a:pt x="589" y="473"/>
                  </a:lnTo>
                  <a:lnTo>
                    <a:pt x="586" y="462"/>
                  </a:lnTo>
                  <a:lnTo>
                    <a:pt x="580" y="447"/>
                  </a:lnTo>
                  <a:lnTo>
                    <a:pt x="574" y="435"/>
                  </a:lnTo>
                  <a:lnTo>
                    <a:pt x="570" y="422"/>
                  </a:lnTo>
                  <a:lnTo>
                    <a:pt x="565" y="410"/>
                  </a:lnTo>
                  <a:lnTo>
                    <a:pt x="559" y="397"/>
                  </a:lnTo>
                  <a:lnTo>
                    <a:pt x="553" y="386"/>
                  </a:lnTo>
                  <a:lnTo>
                    <a:pt x="547" y="374"/>
                  </a:lnTo>
                  <a:lnTo>
                    <a:pt x="542" y="363"/>
                  </a:lnTo>
                  <a:lnTo>
                    <a:pt x="536" y="352"/>
                  </a:lnTo>
                  <a:lnTo>
                    <a:pt x="530" y="340"/>
                  </a:lnTo>
                  <a:lnTo>
                    <a:pt x="523" y="331"/>
                  </a:lnTo>
                  <a:lnTo>
                    <a:pt x="517" y="321"/>
                  </a:lnTo>
                  <a:lnTo>
                    <a:pt x="509" y="312"/>
                  </a:lnTo>
                  <a:lnTo>
                    <a:pt x="504" y="302"/>
                  </a:lnTo>
                  <a:lnTo>
                    <a:pt x="498" y="295"/>
                  </a:lnTo>
                  <a:lnTo>
                    <a:pt x="490" y="285"/>
                  </a:lnTo>
                  <a:lnTo>
                    <a:pt x="485" y="277"/>
                  </a:lnTo>
                  <a:lnTo>
                    <a:pt x="475" y="272"/>
                  </a:lnTo>
                  <a:lnTo>
                    <a:pt x="470" y="264"/>
                  </a:lnTo>
                  <a:lnTo>
                    <a:pt x="462" y="258"/>
                  </a:lnTo>
                  <a:lnTo>
                    <a:pt x="456" y="253"/>
                  </a:lnTo>
                  <a:lnTo>
                    <a:pt x="447" y="249"/>
                  </a:lnTo>
                  <a:lnTo>
                    <a:pt x="439" y="243"/>
                  </a:lnTo>
                  <a:lnTo>
                    <a:pt x="433" y="241"/>
                  </a:lnTo>
                  <a:lnTo>
                    <a:pt x="424" y="238"/>
                  </a:lnTo>
                  <a:lnTo>
                    <a:pt x="416" y="236"/>
                  </a:lnTo>
                  <a:lnTo>
                    <a:pt x="409" y="232"/>
                  </a:lnTo>
                  <a:lnTo>
                    <a:pt x="401" y="230"/>
                  </a:lnTo>
                  <a:lnTo>
                    <a:pt x="392" y="230"/>
                  </a:lnTo>
                  <a:lnTo>
                    <a:pt x="384" y="228"/>
                  </a:lnTo>
                  <a:lnTo>
                    <a:pt x="374" y="226"/>
                  </a:lnTo>
                  <a:lnTo>
                    <a:pt x="369" y="226"/>
                  </a:lnTo>
                  <a:lnTo>
                    <a:pt x="361" y="226"/>
                  </a:lnTo>
                  <a:lnTo>
                    <a:pt x="352" y="226"/>
                  </a:lnTo>
                  <a:lnTo>
                    <a:pt x="344" y="226"/>
                  </a:lnTo>
                  <a:lnTo>
                    <a:pt x="335" y="228"/>
                  </a:lnTo>
                  <a:lnTo>
                    <a:pt x="329" y="230"/>
                  </a:lnTo>
                  <a:lnTo>
                    <a:pt x="321" y="230"/>
                  </a:lnTo>
                  <a:lnTo>
                    <a:pt x="314" y="232"/>
                  </a:lnTo>
                  <a:lnTo>
                    <a:pt x="306" y="236"/>
                  </a:lnTo>
                  <a:lnTo>
                    <a:pt x="298" y="236"/>
                  </a:lnTo>
                  <a:lnTo>
                    <a:pt x="291" y="238"/>
                  </a:lnTo>
                  <a:lnTo>
                    <a:pt x="283" y="241"/>
                  </a:lnTo>
                  <a:lnTo>
                    <a:pt x="276" y="243"/>
                  </a:lnTo>
                  <a:lnTo>
                    <a:pt x="268" y="247"/>
                  </a:lnTo>
                  <a:lnTo>
                    <a:pt x="260" y="249"/>
                  </a:lnTo>
                  <a:lnTo>
                    <a:pt x="255" y="253"/>
                  </a:lnTo>
                  <a:lnTo>
                    <a:pt x="249" y="257"/>
                  </a:lnTo>
                  <a:lnTo>
                    <a:pt x="240" y="258"/>
                  </a:lnTo>
                  <a:lnTo>
                    <a:pt x="232" y="264"/>
                  </a:lnTo>
                  <a:lnTo>
                    <a:pt x="226" y="266"/>
                  </a:lnTo>
                  <a:lnTo>
                    <a:pt x="221" y="270"/>
                  </a:lnTo>
                  <a:lnTo>
                    <a:pt x="213" y="276"/>
                  </a:lnTo>
                  <a:lnTo>
                    <a:pt x="207" y="277"/>
                  </a:lnTo>
                  <a:lnTo>
                    <a:pt x="200" y="283"/>
                  </a:lnTo>
                  <a:lnTo>
                    <a:pt x="196" y="287"/>
                  </a:lnTo>
                  <a:lnTo>
                    <a:pt x="188" y="293"/>
                  </a:lnTo>
                  <a:lnTo>
                    <a:pt x="182" y="295"/>
                  </a:lnTo>
                  <a:lnTo>
                    <a:pt x="177" y="300"/>
                  </a:lnTo>
                  <a:lnTo>
                    <a:pt x="171" y="304"/>
                  </a:lnTo>
                  <a:lnTo>
                    <a:pt x="165" y="308"/>
                  </a:lnTo>
                  <a:lnTo>
                    <a:pt x="160" y="312"/>
                  </a:lnTo>
                  <a:lnTo>
                    <a:pt x="154" y="315"/>
                  </a:lnTo>
                  <a:lnTo>
                    <a:pt x="150" y="321"/>
                  </a:lnTo>
                  <a:lnTo>
                    <a:pt x="146" y="323"/>
                  </a:lnTo>
                  <a:lnTo>
                    <a:pt x="141" y="329"/>
                  </a:lnTo>
                  <a:lnTo>
                    <a:pt x="135" y="333"/>
                  </a:lnTo>
                  <a:lnTo>
                    <a:pt x="131" y="336"/>
                  </a:lnTo>
                  <a:lnTo>
                    <a:pt x="124" y="344"/>
                  </a:lnTo>
                  <a:lnTo>
                    <a:pt x="116" y="352"/>
                  </a:lnTo>
                  <a:lnTo>
                    <a:pt x="108" y="357"/>
                  </a:lnTo>
                  <a:lnTo>
                    <a:pt x="103" y="365"/>
                  </a:lnTo>
                  <a:lnTo>
                    <a:pt x="97" y="369"/>
                  </a:lnTo>
                  <a:lnTo>
                    <a:pt x="93" y="376"/>
                  </a:lnTo>
                  <a:lnTo>
                    <a:pt x="87" y="382"/>
                  </a:lnTo>
                  <a:lnTo>
                    <a:pt x="87" y="384"/>
                  </a:lnTo>
                  <a:lnTo>
                    <a:pt x="0" y="283"/>
                  </a:lnTo>
                  <a:lnTo>
                    <a:pt x="0" y="283"/>
                  </a:lnTo>
                  <a:close/>
                </a:path>
              </a:pathLst>
            </a:custGeom>
            <a:solidFill>
              <a:srgbClr val="008000"/>
            </a:solidFill>
            <a:ln w="9525">
              <a:noFill/>
              <a:round/>
              <a:headEnd/>
              <a:tailEnd/>
            </a:ln>
          </p:spPr>
          <p:txBody>
            <a:bodyPr/>
            <a:lstStyle/>
            <a:p>
              <a:endParaRPr lang="fr-FR"/>
            </a:p>
          </p:txBody>
        </p:sp>
        <p:sp>
          <p:nvSpPr>
            <p:cNvPr id="655442" name="Freeform 82"/>
            <p:cNvSpPr>
              <a:spLocks/>
            </p:cNvSpPr>
            <p:nvPr/>
          </p:nvSpPr>
          <p:spPr bwMode="auto">
            <a:xfrm>
              <a:off x="4108" y="1764"/>
              <a:ext cx="400" cy="314"/>
            </a:xfrm>
            <a:custGeom>
              <a:avLst/>
              <a:gdLst/>
              <a:ahLst/>
              <a:cxnLst>
                <a:cxn ang="0">
                  <a:pos x="542" y="443"/>
                </a:cxn>
                <a:cxn ang="0">
                  <a:pos x="578" y="413"/>
                </a:cxn>
                <a:cxn ang="0">
                  <a:pos x="612" y="384"/>
                </a:cxn>
                <a:cxn ang="0">
                  <a:pos x="645" y="354"/>
                </a:cxn>
                <a:cxn ang="0">
                  <a:pos x="675" y="323"/>
                </a:cxn>
                <a:cxn ang="0">
                  <a:pos x="702" y="293"/>
                </a:cxn>
                <a:cxn ang="0">
                  <a:pos x="725" y="262"/>
                </a:cxn>
                <a:cxn ang="0">
                  <a:pos x="745" y="234"/>
                </a:cxn>
                <a:cxn ang="0">
                  <a:pos x="764" y="204"/>
                </a:cxn>
                <a:cxn ang="0">
                  <a:pos x="778" y="177"/>
                </a:cxn>
                <a:cxn ang="0">
                  <a:pos x="789" y="148"/>
                </a:cxn>
                <a:cxn ang="0">
                  <a:pos x="797" y="126"/>
                </a:cxn>
                <a:cxn ang="0">
                  <a:pos x="799" y="101"/>
                </a:cxn>
                <a:cxn ang="0">
                  <a:pos x="799" y="80"/>
                </a:cxn>
                <a:cxn ang="0">
                  <a:pos x="795" y="59"/>
                </a:cxn>
                <a:cxn ang="0">
                  <a:pos x="787" y="42"/>
                </a:cxn>
                <a:cxn ang="0">
                  <a:pos x="768" y="21"/>
                </a:cxn>
                <a:cxn ang="0">
                  <a:pos x="747" y="12"/>
                </a:cxn>
                <a:cxn ang="0">
                  <a:pos x="728" y="4"/>
                </a:cxn>
                <a:cxn ang="0">
                  <a:pos x="706" y="0"/>
                </a:cxn>
                <a:cxn ang="0">
                  <a:pos x="677" y="0"/>
                </a:cxn>
                <a:cxn ang="0">
                  <a:pos x="648" y="2"/>
                </a:cxn>
                <a:cxn ang="0">
                  <a:pos x="618" y="8"/>
                </a:cxn>
                <a:cxn ang="0">
                  <a:pos x="584" y="15"/>
                </a:cxn>
                <a:cxn ang="0">
                  <a:pos x="550" y="27"/>
                </a:cxn>
                <a:cxn ang="0">
                  <a:pos x="514" y="40"/>
                </a:cxn>
                <a:cxn ang="0">
                  <a:pos x="475" y="53"/>
                </a:cxn>
                <a:cxn ang="0">
                  <a:pos x="437" y="74"/>
                </a:cxn>
                <a:cxn ang="0">
                  <a:pos x="398" y="93"/>
                </a:cxn>
                <a:cxn ang="0">
                  <a:pos x="358" y="116"/>
                </a:cxn>
                <a:cxn ang="0">
                  <a:pos x="318" y="143"/>
                </a:cxn>
                <a:cxn ang="0">
                  <a:pos x="280" y="173"/>
                </a:cxn>
                <a:cxn ang="0">
                  <a:pos x="242" y="200"/>
                </a:cxn>
                <a:cxn ang="0">
                  <a:pos x="206" y="232"/>
                </a:cxn>
                <a:cxn ang="0">
                  <a:pos x="171" y="261"/>
                </a:cxn>
                <a:cxn ang="0">
                  <a:pos x="141" y="291"/>
                </a:cxn>
                <a:cxn ang="0">
                  <a:pos x="112" y="321"/>
                </a:cxn>
                <a:cxn ang="0">
                  <a:pos x="88" y="352"/>
                </a:cxn>
                <a:cxn ang="0">
                  <a:pos x="65" y="380"/>
                </a:cxn>
                <a:cxn ang="0">
                  <a:pos x="48" y="409"/>
                </a:cxn>
                <a:cxn ang="0">
                  <a:pos x="31" y="437"/>
                </a:cxn>
                <a:cxn ang="0">
                  <a:pos x="17" y="464"/>
                </a:cxn>
                <a:cxn ang="0">
                  <a:pos x="8" y="490"/>
                </a:cxn>
                <a:cxn ang="0">
                  <a:pos x="2" y="515"/>
                </a:cxn>
                <a:cxn ang="0">
                  <a:pos x="0" y="538"/>
                </a:cxn>
                <a:cxn ang="0">
                  <a:pos x="2" y="559"/>
                </a:cxn>
                <a:cxn ang="0">
                  <a:pos x="12" y="582"/>
                </a:cxn>
                <a:cxn ang="0">
                  <a:pos x="34" y="606"/>
                </a:cxn>
                <a:cxn ang="0">
                  <a:pos x="52" y="616"/>
                </a:cxn>
                <a:cxn ang="0">
                  <a:pos x="72" y="624"/>
                </a:cxn>
                <a:cxn ang="0">
                  <a:pos x="97" y="627"/>
                </a:cxn>
                <a:cxn ang="0">
                  <a:pos x="122" y="627"/>
                </a:cxn>
                <a:cxn ang="0">
                  <a:pos x="152" y="625"/>
                </a:cxn>
                <a:cxn ang="0">
                  <a:pos x="183" y="622"/>
                </a:cxn>
                <a:cxn ang="0">
                  <a:pos x="217" y="612"/>
                </a:cxn>
                <a:cxn ang="0">
                  <a:pos x="251" y="601"/>
                </a:cxn>
                <a:cxn ang="0">
                  <a:pos x="289" y="587"/>
                </a:cxn>
                <a:cxn ang="0">
                  <a:pos x="325" y="572"/>
                </a:cxn>
                <a:cxn ang="0">
                  <a:pos x="363" y="555"/>
                </a:cxn>
                <a:cxn ang="0">
                  <a:pos x="403" y="532"/>
                </a:cxn>
                <a:cxn ang="0">
                  <a:pos x="443" y="509"/>
                </a:cxn>
                <a:cxn ang="0">
                  <a:pos x="483" y="487"/>
                </a:cxn>
                <a:cxn ang="0">
                  <a:pos x="514" y="466"/>
                </a:cxn>
              </a:cxnLst>
              <a:rect l="0" t="0" r="r" b="b"/>
              <a:pathLst>
                <a:path w="801" h="627">
                  <a:moveTo>
                    <a:pt x="514" y="466"/>
                  </a:moveTo>
                  <a:lnTo>
                    <a:pt x="523" y="458"/>
                  </a:lnTo>
                  <a:lnTo>
                    <a:pt x="533" y="451"/>
                  </a:lnTo>
                  <a:lnTo>
                    <a:pt x="542" y="443"/>
                  </a:lnTo>
                  <a:lnTo>
                    <a:pt x="552" y="435"/>
                  </a:lnTo>
                  <a:lnTo>
                    <a:pt x="561" y="428"/>
                  </a:lnTo>
                  <a:lnTo>
                    <a:pt x="571" y="420"/>
                  </a:lnTo>
                  <a:lnTo>
                    <a:pt x="578" y="413"/>
                  </a:lnTo>
                  <a:lnTo>
                    <a:pt x="588" y="407"/>
                  </a:lnTo>
                  <a:lnTo>
                    <a:pt x="595" y="397"/>
                  </a:lnTo>
                  <a:lnTo>
                    <a:pt x="605" y="392"/>
                  </a:lnTo>
                  <a:lnTo>
                    <a:pt x="612" y="384"/>
                  </a:lnTo>
                  <a:lnTo>
                    <a:pt x="622" y="375"/>
                  </a:lnTo>
                  <a:lnTo>
                    <a:pt x="629" y="369"/>
                  </a:lnTo>
                  <a:lnTo>
                    <a:pt x="637" y="361"/>
                  </a:lnTo>
                  <a:lnTo>
                    <a:pt x="645" y="354"/>
                  </a:lnTo>
                  <a:lnTo>
                    <a:pt x="654" y="346"/>
                  </a:lnTo>
                  <a:lnTo>
                    <a:pt x="662" y="338"/>
                  </a:lnTo>
                  <a:lnTo>
                    <a:pt x="667" y="331"/>
                  </a:lnTo>
                  <a:lnTo>
                    <a:pt x="675" y="323"/>
                  </a:lnTo>
                  <a:lnTo>
                    <a:pt x="683" y="316"/>
                  </a:lnTo>
                  <a:lnTo>
                    <a:pt x="688" y="308"/>
                  </a:lnTo>
                  <a:lnTo>
                    <a:pt x="694" y="300"/>
                  </a:lnTo>
                  <a:lnTo>
                    <a:pt x="702" y="293"/>
                  </a:lnTo>
                  <a:lnTo>
                    <a:pt x="707" y="285"/>
                  </a:lnTo>
                  <a:lnTo>
                    <a:pt x="713" y="278"/>
                  </a:lnTo>
                  <a:lnTo>
                    <a:pt x="719" y="270"/>
                  </a:lnTo>
                  <a:lnTo>
                    <a:pt x="725" y="262"/>
                  </a:lnTo>
                  <a:lnTo>
                    <a:pt x="730" y="255"/>
                  </a:lnTo>
                  <a:lnTo>
                    <a:pt x="736" y="249"/>
                  </a:lnTo>
                  <a:lnTo>
                    <a:pt x="742" y="240"/>
                  </a:lnTo>
                  <a:lnTo>
                    <a:pt x="745" y="234"/>
                  </a:lnTo>
                  <a:lnTo>
                    <a:pt x="751" y="226"/>
                  </a:lnTo>
                  <a:lnTo>
                    <a:pt x="757" y="219"/>
                  </a:lnTo>
                  <a:lnTo>
                    <a:pt x="759" y="211"/>
                  </a:lnTo>
                  <a:lnTo>
                    <a:pt x="764" y="204"/>
                  </a:lnTo>
                  <a:lnTo>
                    <a:pt x="768" y="198"/>
                  </a:lnTo>
                  <a:lnTo>
                    <a:pt x="770" y="188"/>
                  </a:lnTo>
                  <a:lnTo>
                    <a:pt x="774" y="183"/>
                  </a:lnTo>
                  <a:lnTo>
                    <a:pt x="778" y="177"/>
                  </a:lnTo>
                  <a:lnTo>
                    <a:pt x="782" y="169"/>
                  </a:lnTo>
                  <a:lnTo>
                    <a:pt x="783" y="164"/>
                  </a:lnTo>
                  <a:lnTo>
                    <a:pt x="785" y="156"/>
                  </a:lnTo>
                  <a:lnTo>
                    <a:pt x="789" y="148"/>
                  </a:lnTo>
                  <a:lnTo>
                    <a:pt x="791" y="143"/>
                  </a:lnTo>
                  <a:lnTo>
                    <a:pt x="793" y="137"/>
                  </a:lnTo>
                  <a:lnTo>
                    <a:pt x="795" y="131"/>
                  </a:lnTo>
                  <a:lnTo>
                    <a:pt x="797" y="126"/>
                  </a:lnTo>
                  <a:lnTo>
                    <a:pt x="797" y="118"/>
                  </a:lnTo>
                  <a:lnTo>
                    <a:pt x="797" y="112"/>
                  </a:lnTo>
                  <a:lnTo>
                    <a:pt x="799" y="107"/>
                  </a:lnTo>
                  <a:lnTo>
                    <a:pt x="799" y="101"/>
                  </a:lnTo>
                  <a:lnTo>
                    <a:pt x="801" y="97"/>
                  </a:lnTo>
                  <a:lnTo>
                    <a:pt x="801" y="91"/>
                  </a:lnTo>
                  <a:lnTo>
                    <a:pt x="801" y="86"/>
                  </a:lnTo>
                  <a:lnTo>
                    <a:pt x="799" y="80"/>
                  </a:lnTo>
                  <a:lnTo>
                    <a:pt x="799" y="76"/>
                  </a:lnTo>
                  <a:lnTo>
                    <a:pt x="797" y="71"/>
                  </a:lnTo>
                  <a:lnTo>
                    <a:pt x="795" y="65"/>
                  </a:lnTo>
                  <a:lnTo>
                    <a:pt x="795" y="59"/>
                  </a:lnTo>
                  <a:lnTo>
                    <a:pt x="793" y="57"/>
                  </a:lnTo>
                  <a:lnTo>
                    <a:pt x="791" y="52"/>
                  </a:lnTo>
                  <a:lnTo>
                    <a:pt x="789" y="48"/>
                  </a:lnTo>
                  <a:lnTo>
                    <a:pt x="787" y="42"/>
                  </a:lnTo>
                  <a:lnTo>
                    <a:pt x="785" y="40"/>
                  </a:lnTo>
                  <a:lnTo>
                    <a:pt x="778" y="31"/>
                  </a:lnTo>
                  <a:lnTo>
                    <a:pt x="770" y="25"/>
                  </a:lnTo>
                  <a:lnTo>
                    <a:pt x="768" y="21"/>
                  </a:lnTo>
                  <a:lnTo>
                    <a:pt x="763" y="19"/>
                  </a:lnTo>
                  <a:lnTo>
                    <a:pt x="759" y="17"/>
                  </a:lnTo>
                  <a:lnTo>
                    <a:pt x="753" y="14"/>
                  </a:lnTo>
                  <a:lnTo>
                    <a:pt x="747" y="12"/>
                  </a:lnTo>
                  <a:lnTo>
                    <a:pt x="742" y="10"/>
                  </a:lnTo>
                  <a:lnTo>
                    <a:pt x="738" y="8"/>
                  </a:lnTo>
                  <a:lnTo>
                    <a:pt x="734" y="6"/>
                  </a:lnTo>
                  <a:lnTo>
                    <a:pt x="728" y="4"/>
                  </a:lnTo>
                  <a:lnTo>
                    <a:pt x="723" y="2"/>
                  </a:lnTo>
                  <a:lnTo>
                    <a:pt x="717" y="2"/>
                  </a:lnTo>
                  <a:lnTo>
                    <a:pt x="711" y="2"/>
                  </a:lnTo>
                  <a:lnTo>
                    <a:pt x="706" y="0"/>
                  </a:lnTo>
                  <a:lnTo>
                    <a:pt x="696" y="0"/>
                  </a:lnTo>
                  <a:lnTo>
                    <a:pt x="690" y="0"/>
                  </a:lnTo>
                  <a:lnTo>
                    <a:pt x="685" y="0"/>
                  </a:lnTo>
                  <a:lnTo>
                    <a:pt x="677" y="0"/>
                  </a:lnTo>
                  <a:lnTo>
                    <a:pt x="671" y="0"/>
                  </a:lnTo>
                  <a:lnTo>
                    <a:pt x="664" y="0"/>
                  </a:lnTo>
                  <a:lnTo>
                    <a:pt x="656" y="2"/>
                  </a:lnTo>
                  <a:lnTo>
                    <a:pt x="648" y="2"/>
                  </a:lnTo>
                  <a:lnTo>
                    <a:pt x="641" y="2"/>
                  </a:lnTo>
                  <a:lnTo>
                    <a:pt x="633" y="4"/>
                  </a:lnTo>
                  <a:lnTo>
                    <a:pt x="626" y="6"/>
                  </a:lnTo>
                  <a:lnTo>
                    <a:pt x="618" y="8"/>
                  </a:lnTo>
                  <a:lnTo>
                    <a:pt x="610" y="8"/>
                  </a:lnTo>
                  <a:lnTo>
                    <a:pt x="601" y="12"/>
                  </a:lnTo>
                  <a:lnTo>
                    <a:pt x="593" y="14"/>
                  </a:lnTo>
                  <a:lnTo>
                    <a:pt x="584" y="15"/>
                  </a:lnTo>
                  <a:lnTo>
                    <a:pt x="576" y="19"/>
                  </a:lnTo>
                  <a:lnTo>
                    <a:pt x="567" y="21"/>
                  </a:lnTo>
                  <a:lnTo>
                    <a:pt x="559" y="25"/>
                  </a:lnTo>
                  <a:lnTo>
                    <a:pt x="550" y="27"/>
                  </a:lnTo>
                  <a:lnTo>
                    <a:pt x="538" y="29"/>
                  </a:lnTo>
                  <a:lnTo>
                    <a:pt x="531" y="33"/>
                  </a:lnTo>
                  <a:lnTo>
                    <a:pt x="523" y="36"/>
                  </a:lnTo>
                  <a:lnTo>
                    <a:pt x="514" y="40"/>
                  </a:lnTo>
                  <a:lnTo>
                    <a:pt x="504" y="42"/>
                  </a:lnTo>
                  <a:lnTo>
                    <a:pt x="495" y="46"/>
                  </a:lnTo>
                  <a:lnTo>
                    <a:pt x="485" y="52"/>
                  </a:lnTo>
                  <a:lnTo>
                    <a:pt x="475" y="53"/>
                  </a:lnTo>
                  <a:lnTo>
                    <a:pt x="466" y="59"/>
                  </a:lnTo>
                  <a:lnTo>
                    <a:pt x="456" y="65"/>
                  </a:lnTo>
                  <a:lnTo>
                    <a:pt x="447" y="71"/>
                  </a:lnTo>
                  <a:lnTo>
                    <a:pt x="437" y="74"/>
                  </a:lnTo>
                  <a:lnTo>
                    <a:pt x="426" y="80"/>
                  </a:lnTo>
                  <a:lnTo>
                    <a:pt x="418" y="84"/>
                  </a:lnTo>
                  <a:lnTo>
                    <a:pt x="407" y="90"/>
                  </a:lnTo>
                  <a:lnTo>
                    <a:pt x="398" y="93"/>
                  </a:lnTo>
                  <a:lnTo>
                    <a:pt x="386" y="99"/>
                  </a:lnTo>
                  <a:lnTo>
                    <a:pt x="379" y="105"/>
                  </a:lnTo>
                  <a:lnTo>
                    <a:pt x="369" y="112"/>
                  </a:lnTo>
                  <a:lnTo>
                    <a:pt x="358" y="116"/>
                  </a:lnTo>
                  <a:lnTo>
                    <a:pt x="350" y="126"/>
                  </a:lnTo>
                  <a:lnTo>
                    <a:pt x="339" y="129"/>
                  </a:lnTo>
                  <a:lnTo>
                    <a:pt x="329" y="137"/>
                  </a:lnTo>
                  <a:lnTo>
                    <a:pt x="318" y="143"/>
                  </a:lnTo>
                  <a:lnTo>
                    <a:pt x="308" y="150"/>
                  </a:lnTo>
                  <a:lnTo>
                    <a:pt x="299" y="158"/>
                  </a:lnTo>
                  <a:lnTo>
                    <a:pt x="289" y="166"/>
                  </a:lnTo>
                  <a:lnTo>
                    <a:pt x="280" y="173"/>
                  </a:lnTo>
                  <a:lnTo>
                    <a:pt x="268" y="179"/>
                  </a:lnTo>
                  <a:lnTo>
                    <a:pt x="261" y="186"/>
                  </a:lnTo>
                  <a:lnTo>
                    <a:pt x="251" y="194"/>
                  </a:lnTo>
                  <a:lnTo>
                    <a:pt x="242" y="200"/>
                  </a:lnTo>
                  <a:lnTo>
                    <a:pt x="232" y="209"/>
                  </a:lnTo>
                  <a:lnTo>
                    <a:pt x="223" y="215"/>
                  </a:lnTo>
                  <a:lnTo>
                    <a:pt x="215" y="223"/>
                  </a:lnTo>
                  <a:lnTo>
                    <a:pt x="206" y="232"/>
                  </a:lnTo>
                  <a:lnTo>
                    <a:pt x="198" y="238"/>
                  </a:lnTo>
                  <a:lnTo>
                    <a:pt x="188" y="245"/>
                  </a:lnTo>
                  <a:lnTo>
                    <a:pt x="179" y="253"/>
                  </a:lnTo>
                  <a:lnTo>
                    <a:pt x="171" y="261"/>
                  </a:lnTo>
                  <a:lnTo>
                    <a:pt x="164" y="268"/>
                  </a:lnTo>
                  <a:lnTo>
                    <a:pt x="158" y="276"/>
                  </a:lnTo>
                  <a:lnTo>
                    <a:pt x="149" y="283"/>
                  </a:lnTo>
                  <a:lnTo>
                    <a:pt x="141" y="291"/>
                  </a:lnTo>
                  <a:lnTo>
                    <a:pt x="133" y="299"/>
                  </a:lnTo>
                  <a:lnTo>
                    <a:pt x="126" y="306"/>
                  </a:lnTo>
                  <a:lnTo>
                    <a:pt x="120" y="312"/>
                  </a:lnTo>
                  <a:lnTo>
                    <a:pt x="112" y="321"/>
                  </a:lnTo>
                  <a:lnTo>
                    <a:pt x="107" y="329"/>
                  </a:lnTo>
                  <a:lnTo>
                    <a:pt x="99" y="337"/>
                  </a:lnTo>
                  <a:lnTo>
                    <a:pt x="93" y="344"/>
                  </a:lnTo>
                  <a:lnTo>
                    <a:pt x="88" y="352"/>
                  </a:lnTo>
                  <a:lnTo>
                    <a:pt x="82" y="357"/>
                  </a:lnTo>
                  <a:lnTo>
                    <a:pt x="74" y="367"/>
                  </a:lnTo>
                  <a:lnTo>
                    <a:pt x="71" y="373"/>
                  </a:lnTo>
                  <a:lnTo>
                    <a:pt x="65" y="380"/>
                  </a:lnTo>
                  <a:lnTo>
                    <a:pt x="59" y="390"/>
                  </a:lnTo>
                  <a:lnTo>
                    <a:pt x="55" y="395"/>
                  </a:lnTo>
                  <a:lnTo>
                    <a:pt x="52" y="403"/>
                  </a:lnTo>
                  <a:lnTo>
                    <a:pt x="48" y="409"/>
                  </a:lnTo>
                  <a:lnTo>
                    <a:pt x="42" y="416"/>
                  </a:lnTo>
                  <a:lnTo>
                    <a:pt x="38" y="422"/>
                  </a:lnTo>
                  <a:lnTo>
                    <a:pt x="34" y="430"/>
                  </a:lnTo>
                  <a:lnTo>
                    <a:pt x="31" y="437"/>
                  </a:lnTo>
                  <a:lnTo>
                    <a:pt x="27" y="445"/>
                  </a:lnTo>
                  <a:lnTo>
                    <a:pt x="23" y="451"/>
                  </a:lnTo>
                  <a:lnTo>
                    <a:pt x="19" y="458"/>
                  </a:lnTo>
                  <a:lnTo>
                    <a:pt x="17" y="464"/>
                  </a:lnTo>
                  <a:lnTo>
                    <a:pt x="14" y="470"/>
                  </a:lnTo>
                  <a:lnTo>
                    <a:pt x="12" y="477"/>
                  </a:lnTo>
                  <a:lnTo>
                    <a:pt x="12" y="485"/>
                  </a:lnTo>
                  <a:lnTo>
                    <a:pt x="8" y="490"/>
                  </a:lnTo>
                  <a:lnTo>
                    <a:pt x="6" y="496"/>
                  </a:lnTo>
                  <a:lnTo>
                    <a:pt x="6" y="504"/>
                  </a:lnTo>
                  <a:lnTo>
                    <a:pt x="6" y="509"/>
                  </a:lnTo>
                  <a:lnTo>
                    <a:pt x="2" y="515"/>
                  </a:lnTo>
                  <a:lnTo>
                    <a:pt x="2" y="521"/>
                  </a:lnTo>
                  <a:lnTo>
                    <a:pt x="2" y="527"/>
                  </a:lnTo>
                  <a:lnTo>
                    <a:pt x="2" y="532"/>
                  </a:lnTo>
                  <a:lnTo>
                    <a:pt x="0" y="538"/>
                  </a:lnTo>
                  <a:lnTo>
                    <a:pt x="0" y="544"/>
                  </a:lnTo>
                  <a:lnTo>
                    <a:pt x="2" y="548"/>
                  </a:lnTo>
                  <a:lnTo>
                    <a:pt x="2" y="553"/>
                  </a:lnTo>
                  <a:lnTo>
                    <a:pt x="2" y="559"/>
                  </a:lnTo>
                  <a:lnTo>
                    <a:pt x="4" y="565"/>
                  </a:lnTo>
                  <a:lnTo>
                    <a:pt x="6" y="568"/>
                  </a:lnTo>
                  <a:lnTo>
                    <a:pt x="8" y="572"/>
                  </a:lnTo>
                  <a:lnTo>
                    <a:pt x="12" y="582"/>
                  </a:lnTo>
                  <a:lnTo>
                    <a:pt x="17" y="591"/>
                  </a:lnTo>
                  <a:lnTo>
                    <a:pt x="23" y="599"/>
                  </a:lnTo>
                  <a:lnTo>
                    <a:pt x="31" y="605"/>
                  </a:lnTo>
                  <a:lnTo>
                    <a:pt x="34" y="606"/>
                  </a:lnTo>
                  <a:lnTo>
                    <a:pt x="38" y="610"/>
                  </a:lnTo>
                  <a:lnTo>
                    <a:pt x="42" y="612"/>
                  </a:lnTo>
                  <a:lnTo>
                    <a:pt x="48" y="616"/>
                  </a:lnTo>
                  <a:lnTo>
                    <a:pt x="52" y="616"/>
                  </a:lnTo>
                  <a:lnTo>
                    <a:pt x="57" y="618"/>
                  </a:lnTo>
                  <a:lnTo>
                    <a:pt x="61" y="620"/>
                  </a:lnTo>
                  <a:lnTo>
                    <a:pt x="67" y="622"/>
                  </a:lnTo>
                  <a:lnTo>
                    <a:pt x="72" y="624"/>
                  </a:lnTo>
                  <a:lnTo>
                    <a:pt x="80" y="625"/>
                  </a:lnTo>
                  <a:lnTo>
                    <a:pt x="86" y="625"/>
                  </a:lnTo>
                  <a:lnTo>
                    <a:pt x="91" y="627"/>
                  </a:lnTo>
                  <a:lnTo>
                    <a:pt x="97" y="627"/>
                  </a:lnTo>
                  <a:lnTo>
                    <a:pt x="103" y="627"/>
                  </a:lnTo>
                  <a:lnTo>
                    <a:pt x="109" y="627"/>
                  </a:lnTo>
                  <a:lnTo>
                    <a:pt x="116" y="627"/>
                  </a:lnTo>
                  <a:lnTo>
                    <a:pt x="122" y="627"/>
                  </a:lnTo>
                  <a:lnTo>
                    <a:pt x="131" y="627"/>
                  </a:lnTo>
                  <a:lnTo>
                    <a:pt x="137" y="627"/>
                  </a:lnTo>
                  <a:lnTo>
                    <a:pt x="145" y="627"/>
                  </a:lnTo>
                  <a:lnTo>
                    <a:pt x="152" y="625"/>
                  </a:lnTo>
                  <a:lnTo>
                    <a:pt x="160" y="625"/>
                  </a:lnTo>
                  <a:lnTo>
                    <a:pt x="168" y="624"/>
                  </a:lnTo>
                  <a:lnTo>
                    <a:pt x="175" y="622"/>
                  </a:lnTo>
                  <a:lnTo>
                    <a:pt x="183" y="622"/>
                  </a:lnTo>
                  <a:lnTo>
                    <a:pt x="192" y="620"/>
                  </a:lnTo>
                  <a:lnTo>
                    <a:pt x="200" y="618"/>
                  </a:lnTo>
                  <a:lnTo>
                    <a:pt x="209" y="616"/>
                  </a:lnTo>
                  <a:lnTo>
                    <a:pt x="217" y="612"/>
                  </a:lnTo>
                  <a:lnTo>
                    <a:pt x="226" y="610"/>
                  </a:lnTo>
                  <a:lnTo>
                    <a:pt x="234" y="606"/>
                  </a:lnTo>
                  <a:lnTo>
                    <a:pt x="244" y="605"/>
                  </a:lnTo>
                  <a:lnTo>
                    <a:pt x="251" y="601"/>
                  </a:lnTo>
                  <a:lnTo>
                    <a:pt x="261" y="599"/>
                  </a:lnTo>
                  <a:lnTo>
                    <a:pt x="268" y="595"/>
                  </a:lnTo>
                  <a:lnTo>
                    <a:pt x="280" y="593"/>
                  </a:lnTo>
                  <a:lnTo>
                    <a:pt x="289" y="587"/>
                  </a:lnTo>
                  <a:lnTo>
                    <a:pt x="297" y="586"/>
                  </a:lnTo>
                  <a:lnTo>
                    <a:pt x="306" y="582"/>
                  </a:lnTo>
                  <a:lnTo>
                    <a:pt x="316" y="578"/>
                  </a:lnTo>
                  <a:lnTo>
                    <a:pt x="325" y="572"/>
                  </a:lnTo>
                  <a:lnTo>
                    <a:pt x="335" y="568"/>
                  </a:lnTo>
                  <a:lnTo>
                    <a:pt x="346" y="565"/>
                  </a:lnTo>
                  <a:lnTo>
                    <a:pt x="356" y="561"/>
                  </a:lnTo>
                  <a:lnTo>
                    <a:pt x="363" y="555"/>
                  </a:lnTo>
                  <a:lnTo>
                    <a:pt x="373" y="549"/>
                  </a:lnTo>
                  <a:lnTo>
                    <a:pt x="384" y="544"/>
                  </a:lnTo>
                  <a:lnTo>
                    <a:pt x="394" y="540"/>
                  </a:lnTo>
                  <a:lnTo>
                    <a:pt x="403" y="532"/>
                  </a:lnTo>
                  <a:lnTo>
                    <a:pt x="413" y="527"/>
                  </a:lnTo>
                  <a:lnTo>
                    <a:pt x="424" y="521"/>
                  </a:lnTo>
                  <a:lnTo>
                    <a:pt x="432" y="517"/>
                  </a:lnTo>
                  <a:lnTo>
                    <a:pt x="443" y="509"/>
                  </a:lnTo>
                  <a:lnTo>
                    <a:pt x="453" y="504"/>
                  </a:lnTo>
                  <a:lnTo>
                    <a:pt x="464" y="498"/>
                  </a:lnTo>
                  <a:lnTo>
                    <a:pt x="474" y="492"/>
                  </a:lnTo>
                  <a:lnTo>
                    <a:pt x="483" y="487"/>
                  </a:lnTo>
                  <a:lnTo>
                    <a:pt x="493" y="479"/>
                  </a:lnTo>
                  <a:lnTo>
                    <a:pt x="504" y="471"/>
                  </a:lnTo>
                  <a:lnTo>
                    <a:pt x="514" y="466"/>
                  </a:lnTo>
                  <a:lnTo>
                    <a:pt x="514" y="466"/>
                  </a:lnTo>
                  <a:close/>
                </a:path>
              </a:pathLst>
            </a:custGeom>
            <a:solidFill>
              <a:srgbClr val="008000"/>
            </a:solidFill>
            <a:ln w="9525">
              <a:noFill/>
              <a:round/>
              <a:headEnd/>
              <a:tailEnd/>
            </a:ln>
          </p:spPr>
          <p:txBody>
            <a:bodyPr/>
            <a:lstStyle/>
            <a:p>
              <a:endParaRPr lang="fr-FR"/>
            </a:p>
          </p:txBody>
        </p:sp>
        <p:sp>
          <p:nvSpPr>
            <p:cNvPr id="655443" name="Freeform 83"/>
            <p:cNvSpPr>
              <a:spLocks/>
            </p:cNvSpPr>
            <p:nvPr/>
          </p:nvSpPr>
          <p:spPr bwMode="auto">
            <a:xfrm>
              <a:off x="4244" y="1863"/>
              <a:ext cx="682" cy="611"/>
            </a:xfrm>
            <a:custGeom>
              <a:avLst/>
              <a:gdLst/>
              <a:ahLst/>
              <a:cxnLst>
                <a:cxn ang="0">
                  <a:pos x="40" y="452"/>
                </a:cxn>
                <a:cxn ang="0">
                  <a:pos x="72" y="439"/>
                </a:cxn>
                <a:cxn ang="0">
                  <a:pos x="101" y="427"/>
                </a:cxn>
                <a:cxn ang="0">
                  <a:pos x="131" y="416"/>
                </a:cxn>
                <a:cxn ang="0">
                  <a:pos x="160" y="403"/>
                </a:cxn>
                <a:cxn ang="0">
                  <a:pos x="192" y="388"/>
                </a:cxn>
                <a:cxn ang="0">
                  <a:pos x="223" y="372"/>
                </a:cxn>
                <a:cxn ang="0">
                  <a:pos x="253" y="353"/>
                </a:cxn>
                <a:cxn ang="0">
                  <a:pos x="281" y="332"/>
                </a:cxn>
                <a:cxn ang="0">
                  <a:pos x="312" y="311"/>
                </a:cxn>
                <a:cxn ang="0">
                  <a:pos x="346" y="281"/>
                </a:cxn>
                <a:cxn ang="0">
                  <a:pos x="376" y="251"/>
                </a:cxn>
                <a:cxn ang="0">
                  <a:pos x="407" y="220"/>
                </a:cxn>
                <a:cxn ang="0">
                  <a:pos x="434" y="188"/>
                </a:cxn>
                <a:cxn ang="0">
                  <a:pos x="458" y="158"/>
                </a:cxn>
                <a:cxn ang="0">
                  <a:pos x="481" y="125"/>
                </a:cxn>
                <a:cxn ang="0">
                  <a:pos x="502" y="95"/>
                </a:cxn>
                <a:cxn ang="0">
                  <a:pos x="521" y="66"/>
                </a:cxn>
                <a:cxn ang="0">
                  <a:pos x="536" y="38"/>
                </a:cxn>
                <a:cxn ang="0">
                  <a:pos x="553" y="6"/>
                </a:cxn>
                <a:cxn ang="0">
                  <a:pos x="574" y="28"/>
                </a:cxn>
                <a:cxn ang="0">
                  <a:pos x="599" y="57"/>
                </a:cxn>
                <a:cxn ang="0">
                  <a:pos x="635" y="72"/>
                </a:cxn>
                <a:cxn ang="0">
                  <a:pos x="667" y="80"/>
                </a:cxn>
                <a:cxn ang="0">
                  <a:pos x="705" y="82"/>
                </a:cxn>
                <a:cxn ang="0">
                  <a:pos x="757" y="85"/>
                </a:cxn>
                <a:cxn ang="0">
                  <a:pos x="818" y="85"/>
                </a:cxn>
                <a:cxn ang="0">
                  <a:pos x="894" y="82"/>
                </a:cxn>
                <a:cxn ang="0">
                  <a:pos x="1019" y="91"/>
                </a:cxn>
                <a:cxn ang="0">
                  <a:pos x="1127" y="139"/>
                </a:cxn>
                <a:cxn ang="0">
                  <a:pos x="1213" y="216"/>
                </a:cxn>
                <a:cxn ang="0">
                  <a:pos x="1274" y="315"/>
                </a:cxn>
                <a:cxn ang="0">
                  <a:pos x="1317" y="431"/>
                </a:cxn>
                <a:cxn ang="0">
                  <a:pos x="1344" y="549"/>
                </a:cxn>
                <a:cxn ang="0">
                  <a:pos x="1359" y="663"/>
                </a:cxn>
                <a:cxn ang="0">
                  <a:pos x="1365" y="766"/>
                </a:cxn>
                <a:cxn ang="0">
                  <a:pos x="1365" y="845"/>
                </a:cxn>
                <a:cxn ang="0">
                  <a:pos x="1365" y="899"/>
                </a:cxn>
                <a:cxn ang="0">
                  <a:pos x="960" y="1216"/>
                </a:cxn>
                <a:cxn ang="0">
                  <a:pos x="878" y="1222"/>
                </a:cxn>
                <a:cxn ang="0">
                  <a:pos x="787" y="1216"/>
                </a:cxn>
                <a:cxn ang="0">
                  <a:pos x="696" y="1205"/>
                </a:cxn>
                <a:cxn ang="0">
                  <a:pos x="603" y="1180"/>
                </a:cxn>
                <a:cxn ang="0">
                  <a:pos x="517" y="1150"/>
                </a:cxn>
                <a:cxn ang="0">
                  <a:pos x="434" y="1104"/>
                </a:cxn>
                <a:cxn ang="0">
                  <a:pos x="365" y="1049"/>
                </a:cxn>
                <a:cxn ang="0">
                  <a:pos x="308" y="980"/>
                </a:cxn>
                <a:cxn ang="0">
                  <a:pos x="270" y="897"/>
                </a:cxn>
                <a:cxn ang="0">
                  <a:pos x="251" y="800"/>
                </a:cxn>
                <a:cxn ang="0">
                  <a:pos x="247" y="728"/>
                </a:cxn>
                <a:cxn ang="0">
                  <a:pos x="240" y="678"/>
                </a:cxn>
                <a:cxn ang="0">
                  <a:pos x="226" y="636"/>
                </a:cxn>
                <a:cxn ang="0">
                  <a:pos x="205" y="597"/>
                </a:cxn>
                <a:cxn ang="0">
                  <a:pos x="183" y="566"/>
                </a:cxn>
                <a:cxn ang="0">
                  <a:pos x="154" y="541"/>
                </a:cxn>
                <a:cxn ang="0">
                  <a:pos x="126" y="519"/>
                </a:cxn>
                <a:cxn ang="0">
                  <a:pos x="93" y="502"/>
                </a:cxn>
                <a:cxn ang="0">
                  <a:pos x="61" y="486"/>
                </a:cxn>
                <a:cxn ang="0">
                  <a:pos x="29" y="473"/>
                </a:cxn>
                <a:cxn ang="0">
                  <a:pos x="0" y="465"/>
                </a:cxn>
              </a:cxnLst>
              <a:rect l="0" t="0" r="r" b="b"/>
              <a:pathLst>
                <a:path w="1365" h="1222">
                  <a:moveTo>
                    <a:pt x="0" y="465"/>
                  </a:moveTo>
                  <a:lnTo>
                    <a:pt x="8" y="462"/>
                  </a:lnTo>
                  <a:lnTo>
                    <a:pt x="15" y="460"/>
                  </a:lnTo>
                  <a:lnTo>
                    <a:pt x="23" y="456"/>
                  </a:lnTo>
                  <a:lnTo>
                    <a:pt x="31" y="454"/>
                  </a:lnTo>
                  <a:lnTo>
                    <a:pt x="40" y="452"/>
                  </a:lnTo>
                  <a:lnTo>
                    <a:pt x="50" y="448"/>
                  </a:lnTo>
                  <a:lnTo>
                    <a:pt x="53" y="446"/>
                  </a:lnTo>
                  <a:lnTo>
                    <a:pt x="57" y="445"/>
                  </a:lnTo>
                  <a:lnTo>
                    <a:pt x="63" y="443"/>
                  </a:lnTo>
                  <a:lnTo>
                    <a:pt x="69" y="441"/>
                  </a:lnTo>
                  <a:lnTo>
                    <a:pt x="72" y="439"/>
                  </a:lnTo>
                  <a:lnTo>
                    <a:pt x="78" y="437"/>
                  </a:lnTo>
                  <a:lnTo>
                    <a:pt x="82" y="435"/>
                  </a:lnTo>
                  <a:lnTo>
                    <a:pt x="86" y="433"/>
                  </a:lnTo>
                  <a:lnTo>
                    <a:pt x="91" y="431"/>
                  </a:lnTo>
                  <a:lnTo>
                    <a:pt x="97" y="429"/>
                  </a:lnTo>
                  <a:lnTo>
                    <a:pt x="101" y="427"/>
                  </a:lnTo>
                  <a:lnTo>
                    <a:pt x="107" y="427"/>
                  </a:lnTo>
                  <a:lnTo>
                    <a:pt x="110" y="424"/>
                  </a:lnTo>
                  <a:lnTo>
                    <a:pt x="114" y="422"/>
                  </a:lnTo>
                  <a:lnTo>
                    <a:pt x="122" y="420"/>
                  </a:lnTo>
                  <a:lnTo>
                    <a:pt x="126" y="418"/>
                  </a:lnTo>
                  <a:lnTo>
                    <a:pt x="131" y="416"/>
                  </a:lnTo>
                  <a:lnTo>
                    <a:pt x="135" y="414"/>
                  </a:lnTo>
                  <a:lnTo>
                    <a:pt x="141" y="412"/>
                  </a:lnTo>
                  <a:lnTo>
                    <a:pt x="146" y="410"/>
                  </a:lnTo>
                  <a:lnTo>
                    <a:pt x="152" y="408"/>
                  </a:lnTo>
                  <a:lnTo>
                    <a:pt x="156" y="407"/>
                  </a:lnTo>
                  <a:lnTo>
                    <a:pt x="160" y="403"/>
                  </a:lnTo>
                  <a:lnTo>
                    <a:pt x="167" y="401"/>
                  </a:lnTo>
                  <a:lnTo>
                    <a:pt x="171" y="397"/>
                  </a:lnTo>
                  <a:lnTo>
                    <a:pt x="177" y="395"/>
                  </a:lnTo>
                  <a:lnTo>
                    <a:pt x="181" y="393"/>
                  </a:lnTo>
                  <a:lnTo>
                    <a:pt x="186" y="389"/>
                  </a:lnTo>
                  <a:lnTo>
                    <a:pt x="192" y="388"/>
                  </a:lnTo>
                  <a:lnTo>
                    <a:pt x="198" y="384"/>
                  </a:lnTo>
                  <a:lnTo>
                    <a:pt x="202" y="382"/>
                  </a:lnTo>
                  <a:lnTo>
                    <a:pt x="207" y="380"/>
                  </a:lnTo>
                  <a:lnTo>
                    <a:pt x="213" y="376"/>
                  </a:lnTo>
                  <a:lnTo>
                    <a:pt x="217" y="374"/>
                  </a:lnTo>
                  <a:lnTo>
                    <a:pt x="223" y="372"/>
                  </a:lnTo>
                  <a:lnTo>
                    <a:pt x="230" y="369"/>
                  </a:lnTo>
                  <a:lnTo>
                    <a:pt x="234" y="367"/>
                  </a:lnTo>
                  <a:lnTo>
                    <a:pt x="238" y="363"/>
                  </a:lnTo>
                  <a:lnTo>
                    <a:pt x="243" y="359"/>
                  </a:lnTo>
                  <a:lnTo>
                    <a:pt x="247" y="357"/>
                  </a:lnTo>
                  <a:lnTo>
                    <a:pt x="253" y="353"/>
                  </a:lnTo>
                  <a:lnTo>
                    <a:pt x="259" y="350"/>
                  </a:lnTo>
                  <a:lnTo>
                    <a:pt x="262" y="346"/>
                  </a:lnTo>
                  <a:lnTo>
                    <a:pt x="266" y="344"/>
                  </a:lnTo>
                  <a:lnTo>
                    <a:pt x="272" y="340"/>
                  </a:lnTo>
                  <a:lnTo>
                    <a:pt x="278" y="338"/>
                  </a:lnTo>
                  <a:lnTo>
                    <a:pt x="281" y="332"/>
                  </a:lnTo>
                  <a:lnTo>
                    <a:pt x="287" y="331"/>
                  </a:lnTo>
                  <a:lnTo>
                    <a:pt x="293" y="327"/>
                  </a:lnTo>
                  <a:lnTo>
                    <a:pt x="297" y="323"/>
                  </a:lnTo>
                  <a:lnTo>
                    <a:pt x="300" y="321"/>
                  </a:lnTo>
                  <a:lnTo>
                    <a:pt x="306" y="317"/>
                  </a:lnTo>
                  <a:lnTo>
                    <a:pt x="312" y="311"/>
                  </a:lnTo>
                  <a:lnTo>
                    <a:pt x="318" y="306"/>
                  </a:lnTo>
                  <a:lnTo>
                    <a:pt x="323" y="302"/>
                  </a:lnTo>
                  <a:lnTo>
                    <a:pt x="329" y="298"/>
                  </a:lnTo>
                  <a:lnTo>
                    <a:pt x="335" y="292"/>
                  </a:lnTo>
                  <a:lnTo>
                    <a:pt x="340" y="289"/>
                  </a:lnTo>
                  <a:lnTo>
                    <a:pt x="346" y="281"/>
                  </a:lnTo>
                  <a:lnTo>
                    <a:pt x="352" y="277"/>
                  </a:lnTo>
                  <a:lnTo>
                    <a:pt x="356" y="272"/>
                  </a:lnTo>
                  <a:lnTo>
                    <a:pt x="361" y="266"/>
                  </a:lnTo>
                  <a:lnTo>
                    <a:pt x="365" y="262"/>
                  </a:lnTo>
                  <a:lnTo>
                    <a:pt x="371" y="256"/>
                  </a:lnTo>
                  <a:lnTo>
                    <a:pt x="376" y="251"/>
                  </a:lnTo>
                  <a:lnTo>
                    <a:pt x="382" y="245"/>
                  </a:lnTo>
                  <a:lnTo>
                    <a:pt x="388" y="241"/>
                  </a:lnTo>
                  <a:lnTo>
                    <a:pt x="394" y="237"/>
                  </a:lnTo>
                  <a:lnTo>
                    <a:pt x="397" y="230"/>
                  </a:lnTo>
                  <a:lnTo>
                    <a:pt x="401" y="224"/>
                  </a:lnTo>
                  <a:lnTo>
                    <a:pt x="407" y="220"/>
                  </a:lnTo>
                  <a:lnTo>
                    <a:pt x="411" y="215"/>
                  </a:lnTo>
                  <a:lnTo>
                    <a:pt x="416" y="209"/>
                  </a:lnTo>
                  <a:lnTo>
                    <a:pt x="420" y="203"/>
                  </a:lnTo>
                  <a:lnTo>
                    <a:pt x="424" y="199"/>
                  </a:lnTo>
                  <a:lnTo>
                    <a:pt x="430" y="194"/>
                  </a:lnTo>
                  <a:lnTo>
                    <a:pt x="434" y="188"/>
                  </a:lnTo>
                  <a:lnTo>
                    <a:pt x="439" y="182"/>
                  </a:lnTo>
                  <a:lnTo>
                    <a:pt x="441" y="177"/>
                  </a:lnTo>
                  <a:lnTo>
                    <a:pt x="447" y="173"/>
                  </a:lnTo>
                  <a:lnTo>
                    <a:pt x="451" y="167"/>
                  </a:lnTo>
                  <a:lnTo>
                    <a:pt x="456" y="163"/>
                  </a:lnTo>
                  <a:lnTo>
                    <a:pt x="458" y="158"/>
                  </a:lnTo>
                  <a:lnTo>
                    <a:pt x="464" y="152"/>
                  </a:lnTo>
                  <a:lnTo>
                    <a:pt x="468" y="146"/>
                  </a:lnTo>
                  <a:lnTo>
                    <a:pt x="470" y="142"/>
                  </a:lnTo>
                  <a:lnTo>
                    <a:pt x="473" y="137"/>
                  </a:lnTo>
                  <a:lnTo>
                    <a:pt x="477" y="131"/>
                  </a:lnTo>
                  <a:lnTo>
                    <a:pt x="481" y="125"/>
                  </a:lnTo>
                  <a:lnTo>
                    <a:pt x="487" y="120"/>
                  </a:lnTo>
                  <a:lnTo>
                    <a:pt x="491" y="114"/>
                  </a:lnTo>
                  <a:lnTo>
                    <a:pt x="492" y="110"/>
                  </a:lnTo>
                  <a:lnTo>
                    <a:pt x="496" y="104"/>
                  </a:lnTo>
                  <a:lnTo>
                    <a:pt x="498" y="101"/>
                  </a:lnTo>
                  <a:lnTo>
                    <a:pt x="502" y="95"/>
                  </a:lnTo>
                  <a:lnTo>
                    <a:pt x="506" y="91"/>
                  </a:lnTo>
                  <a:lnTo>
                    <a:pt x="508" y="85"/>
                  </a:lnTo>
                  <a:lnTo>
                    <a:pt x="511" y="82"/>
                  </a:lnTo>
                  <a:lnTo>
                    <a:pt x="515" y="76"/>
                  </a:lnTo>
                  <a:lnTo>
                    <a:pt x="517" y="70"/>
                  </a:lnTo>
                  <a:lnTo>
                    <a:pt x="521" y="66"/>
                  </a:lnTo>
                  <a:lnTo>
                    <a:pt x="523" y="61"/>
                  </a:lnTo>
                  <a:lnTo>
                    <a:pt x="525" y="57"/>
                  </a:lnTo>
                  <a:lnTo>
                    <a:pt x="529" y="51"/>
                  </a:lnTo>
                  <a:lnTo>
                    <a:pt x="530" y="47"/>
                  </a:lnTo>
                  <a:lnTo>
                    <a:pt x="534" y="42"/>
                  </a:lnTo>
                  <a:lnTo>
                    <a:pt x="536" y="38"/>
                  </a:lnTo>
                  <a:lnTo>
                    <a:pt x="540" y="34"/>
                  </a:lnTo>
                  <a:lnTo>
                    <a:pt x="542" y="28"/>
                  </a:lnTo>
                  <a:lnTo>
                    <a:pt x="544" y="23"/>
                  </a:lnTo>
                  <a:lnTo>
                    <a:pt x="546" y="19"/>
                  </a:lnTo>
                  <a:lnTo>
                    <a:pt x="549" y="15"/>
                  </a:lnTo>
                  <a:lnTo>
                    <a:pt x="553" y="6"/>
                  </a:lnTo>
                  <a:lnTo>
                    <a:pt x="557" y="0"/>
                  </a:lnTo>
                  <a:lnTo>
                    <a:pt x="559" y="6"/>
                  </a:lnTo>
                  <a:lnTo>
                    <a:pt x="563" y="11"/>
                  </a:lnTo>
                  <a:lnTo>
                    <a:pt x="567" y="17"/>
                  </a:lnTo>
                  <a:lnTo>
                    <a:pt x="570" y="23"/>
                  </a:lnTo>
                  <a:lnTo>
                    <a:pt x="574" y="28"/>
                  </a:lnTo>
                  <a:lnTo>
                    <a:pt x="576" y="34"/>
                  </a:lnTo>
                  <a:lnTo>
                    <a:pt x="580" y="40"/>
                  </a:lnTo>
                  <a:lnTo>
                    <a:pt x="586" y="45"/>
                  </a:lnTo>
                  <a:lnTo>
                    <a:pt x="587" y="47"/>
                  </a:lnTo>
                  <a:lnTo>
                    <a:pt x="593" y="51"/>
                  </a:lnTo>
                  <a:lnTo>
                    <a:pt x="599" y="57"/>
                  </a:lnTo>
                  <a:lnTo>
                    <a:pt x="605" y="59"/>
                  </a:lnTo>
                  <a:lnTo>
                    <a:pt x="608" y="63"/>
                  </a:lnTo>
                  <a:lnTo>
                    <a:pt x="616" y="66"/>
                  </a:lnTo>
                  <a:lnTo>
                    <a:pt x="624" y="68"/>
                  </a:lnTo>
                  <a:lnTo>
                    <a:pt x="633" y="72"/>
                  </a:lnTo>
                  <a:lnTo>
                    <a:pt x="635" y="72"/>
                  </a:lnTo>
                  <a:lnTo>
                    <a:pt x="641" y="74"/>
                  </a:lnTo>
                  <a:lnTo>
                    <a:pt x="645" y="74"/>
                  </a:lnTo>
                  <a:lnTo>
                    <a:pt x="650" y="76"/>
                  </a:lnTo>
                  <a:lnTo>
                    <a:pt x="656" y="76"/>
                  </a:lnTo>
                  <a:lnTo>
                    <a:pt x="662" y="80"/>
                  </a:lnTo>
                  <a:lnTo>
                    <a:pt x="667" y="80"/>
                  </a:lnTo>
                  <a:lnTo>
                    <a:pt x="673" y="80"/>
                  </a:lnTo>
                  <a:lnTo>
                    <a:pt x="677" y="80"/>
                  </a:lnTo>
                  <a:lnTo>
                    <a:pt x="684" y="82"/>
                  </a:lnTo>
                  <a:lnTo>
                    <a:pt x="692" y="82"/>
                  </a:lnTo>
                  <a:lnTo>
                    <a:pt x="700" y="82"/>
                  </a:lnTo>
                  <a:lnTo>
                    <a:pt x="705" y="82"/>
                  </a:lnTo>
                  <a:lnTo>
                    <a:pt x="715" y="83"/>
                  </a:lnTo>
                  <a:lnTo>
                    <a:pt x="721" y="85"/>
                  </a:lnTo>
                  <a:lnTo>
                    <a:pt x="730" y="85"/>
                  </a:lnTo>
                  <a:lnTo>
                    <a:pt x="738" y="85"/>
                  </a:lnTo>
                  <a:lnTo>
                    <a:pt x="747" y="85"/>
                  </a:lnTo>
                  <a:lnTo>
                    <a:pt x="757" y="85"/>
                  </a:lnTo>
                  <a:lnTo>
                    <a:pt x="766" y="85"/>
                  </a:lnTo>
                  <a:lnTo>
                    <a:pt x="776" y="85"/>
                  </a:lnTo>
                  <a:lnTo>
                    <a:pt x="785" y="85"/>
                  </a:lnTo>
                  <a:lnTo>
                    <a:pt x="797" y="85"/>
                  </a:lnTo>
                  <a:lnTo>
                    <a:pt x="808" y="85"/>
                  </a:lnTo>
                  <a:lnTo>
                    <a:pt x="818" y="85"/>
                  </a:lnTo>
                  <a:lnTo>
                    <a:pt x="829" y="85"/>
                  </a:lnTo>
                  <a:lnTo>
                    <a:pt x="840" y="85"/>
                  </a:lnTo>
                  <a:lnTo>
                    <a:pt x="856" y="85"/>
                  </a:lnTo>
                  <a:lnTo>
                    <a:pt x="867" y="83"/>
                  </a:lnTo>
                  <a:lnTo>
                    <a:pt x="880" y="83"/>
                  </a:lnTo>
                  <a:lnTo>
                    <a:pt x="894" y="82"/>
                  </a:lnTo>
                  <a:lnTo>
                    <a:pt x="909" y="82"/>
                  </a:lnTo>
                  <a:lnTo>
                    <a:pt x="932" y="82"/>
                  </a:lnTo>
                  <a:lnTo>
                    <a:pt x="954" y="82"/>
                  </a:lnTo>
                  <a:lnTo>
                    <a:pt x="977" y="85"/>
                  </a:lnTo>
                  <a:lnTo>
                    <a:pt x="998" y="87"/>
                  </a:lnTo>
                  <a:lnTo>
                    <a:pt x="1019" y="91"/>
                  </a:lnTo>
                  <a:lnTo>
                    <a:pt x="1040" y="97"/>
                  </a:lnTo>
                  <a:lnTo>
                    <a:pt x="1059" y="102"/>
                  </a:lnTo>
                  <a:lnTo>
                    <a:pt x="1078" y="112"/>
                  </a:lnTo>
                  <a:lnTo>
                    <a:pt x="1093" y="118"/>
                  </a:lnTo>
                  <a:lnTo>
                    <a:pt x="1112" y="129"/>
                  </a:lnTo>
                  <a:lnTo>
                    <a:pt x="1127" y="139"/>
                  </a:lnTo>
                  <a:lnTo>
                    <a:pt x="1144" y="150"/>
                  </a:lnTo>
                  <a:lnTo>
                    <a:pt x="1158" y="161"/>
                  </a:lnTo>
                  <a:lnTo>
                    <a:pt x="1173" y="175"/>
                  </a:lnTo>
                  <a:lnTo>
                    <a:pt x="1186" y="188"/>
                  </a:lnTo>
                  <a:lnTo>
                    <a:pt x="1200" y="203"/>
                  </a:lnTo>
                  <a:lnTo>
                    <a:pt x="1213" y="216"/>
                  </a:lnTo>
                  <a:lnTo>
                    <a:pt x="1224" y="232"/>
                  </a:lnTo>
                  <a:lnTo>
                    <a:pt x="1234" y="249"/>
                  </a:lnTo>
                  <a:lnTo>
                    <a:pt x="1245" y="264"/>
                  </a:lnTo>
                  <a:lnTo>
                    <a:pt x="1255" y="281"/>
                  </a:lnTo>
                  <a:lnTo>
                    <a:pt x="1264" y="298"/>
                  </a:lnTo>
                  <a:lnTo>
                    <a:pt x="1274" y="315"/>
                  </a:lnTo>
                  <a:lnTo>
                    <a:pt x="1283" y="334"/>
                  </a:lnTo>
                  <a:lnTo>
                    <a:pt x="1291" y="353"/>
                  </a:lnTo>
                  <a:lnTo>
                    <a:pt x="1297" y="372"/>
                  </a:lnTo>
                  <a:lnTo>
                    <a:pt x="1304" y="391"/>
                  </a:lnTo>
                  <a:lnTo>
                    <a:pt x="1310" y="412"/>
                  </a:lnTo>
                  <a:lnTo>
                    <a:pt x="1317" y="431"/>
                  </a:lnTo>
                  <a:lnTo>
                    <a:pt x="1323" y="452"/>
                  </a:lnTo>
                  <a:lnTo>
                    <a:pt x="1329" y="471"/>
                  </a:lnTo>
                  <a:lnTo>
                    <a:pt x="1333" y="490"/>
                  </a:lnTo>
                  <a:lnTo>
                    <a:pt x="1336" y="509"/>
                  </a:lnTo>
                  <a:lnTo>
                    <a:pt x="1340" y="530"/>
                  </a:lnTo>
                  <a:lnTo>
                    <a:pt x="1344" y="549"/>
                  </a:lnTo>
                  <a:lnTo>
                    <a:pt x="1348" y="568"/>
                  </a:lnTo>
                  <a:lnTo>
                    <a:pt x="1350" y="587"/>
                  </a:lnTo>
                  <a:lnTo>
                    <a:pt x="1352" y="608"/>
                  </a:lnTo>
                  <a:lnTo>
                    <a:pt x="1355" y="625"/>
                  </a:lnTo>
                  <a:lnTo>
                    <a:pt x="1357" y="644"/>
                  </a:lnTo>
                  <a:lnTo>
                    <a:pt x="1359" y="663"/>
                  </a:lnTo>
                  <a:lnTo>
                    <a:pt x="1359" y="682"/>
                  </a:lnTo>
                  <a:lnTo>
                    <a:pt x="1361" y="699"/>
                  </a:lnTo>
                  <a:lnTo>
                    <a:pt x="1363" y="716"/>
                  </a:lnTo>
                  <a:lnTo>
                    <a:pt x="1363" y="733"/>
                  </a:lnTo>
                  <a:lnTo>
                    <a:pt x="1365" y="750"/>
                  </a:lnTo>
                  <a:lnTo>
                    <a:pt x="1365" y="766"/>
                  </a:lnTo>
                  <a:lnTo>
                    <a:pt x="1365" y="781"/>
                  </a:lnTo>
                  <a:lnTo>
                    <a:pt x="1365" y="794"/>
                  </a:lnTo>
                  <a:lnTo>
                    <a:pt x="1365" y="809"/>
                  </a:lnTo>
                  <a:lnTo>
                    <a:pt x="1365" y="823"/>
                  </a:lnTo>
                  <a:lnTo>
                    <a:pt x="1365" y="836"/>
                  </a:lnTo>
                  <a:lnTo>
                    <a:pt x="1365" y="845"/>
                  </a:lnTo>
                  <a:lnTo>
                    <a:pt x="1365" y="857"/>
                  </a:lnTo>
                  <a:lnTo>
                    <a:pt x="1365" y="868"/>
                  </a:lnTo>
                  <a:lnTo>
                    <a:pt x="1365" y="878"/>
                  </a:lnTo>
                  <a:lnTo>
                    <a:pt x="1365" y="885"/>
                  </a:lnTo>
                  <a:lnTo>
                    <a:pt x="1365" y="893"/>
                  </a:lnTo>
                  <a:lnTo>
                    <a:pt x="1365" y="899"/>
                  </a:lnTo>
                  <a:lnTo>
                    <a:pt x="1365" y="904"/>
                  </a:lnTo>
                  <a:lnTo>
                    <a:pt x="1365" y="912"/>
                  </a:lnTo>
                  <a:lnTo>
                    <a:pt x="1365" y="916"/>
                  </a:lnTo>
                  <a:lnTo>
                    <a:pt x="987" y="1214"/>
                  </a:lnTo>
                  <a:lnTo>
                    <a:pt x="973" y="1216"/>
                  </a:lnTo>
                  <a:lnTo>
                    <a:pt x="960" y="1216"/>
                  </a:lnTo>
                  <a:lnTo>
                    <a:pt x="947" y="1216"/>
                  </a:lnTo>
                  <a:lnTo>
                    <a:pt x="933" y="1218"/>
                  </a:lnTo>
                  <a:lnTo>
                    <a:pt x="920" y="1218"/>
                  </a:lnTo>
                  <a:lnTo>
                    <a:pt x="907" y="1220"/>
                  </a:lnTo>
                  <a:lnTo>
                    <a:pt x="892" y="1220"/>
                  </a:lnTo>
                  <a:lnTo>
                    <a:pt x="878" y="1222"/>
                  </a:lnTo>
                  <a:lnTo>
                    <a:pt x="863" y="1220"/>
                  </a:lnTo>
                  <a:lnTo>
                    <a:pt x="848" y="1220"/>
                  </a:lnTo>
                  <a:lnTo>
                    <a:pt x="833" y="1218"/>
                  </a:lnTo>
                  <a:lnTo>
                    <a:pt x="818" y="1218"/>
                  </a:lnTo>
                  <a:lnTo>
                    <a:pt x="802" y="1216"/>
                  </a:lnTo>
                  <a:lnTo>
                    <a:pt x="787" y="1216"/>
                  </a:lnTo>
                  <a:lnTo>
                    <a:pt x="772" y="1214"/>
                  </a:lnTo>
                  <a:lnTo>
                    <a:pt x="757" y="1212"/>
                  </a:lnTo>
                  <a:lnTo>
                    <a:pt x="741" y="1210"/>
                  </a:lnTo>
                  <a:lnTo>
                    <a:pt x="726" y="1208"/>
                  </a:lnTo>
                  <a:lnTo>
                    <a:pt x="711" y="1207"/>
                  </a:lnTo>
                  <a:lnTo>
                    <a:pt x="696" y="1205"/>
                  </a:lnTo>
                  <a:lnTo>
                    <a:pt x="681" y="1199"/>
                  </a:lnTo>
                  <a:lnTo>
                    <a:pt x="664" y="1195"/>
                  </a:lnTo>
                  <a:lnTo>
                    <a:pt x="650" y="1193"/>
                  </a:lnTo>
                  <a:lnTo>
                    <a:pt x="635" y="1189"/>
                  </a:lnTo>
                  <a:lnTo>
                    <a:pt x="620" y="1184"/>
                  </a:lnTo>
                  <a:lnTo>
                    <a:pt x="603" y="1180"/>
                  </a:lnTo>
                  <a:lnTo>
                    <a:pt x="587" y="1176"/>
                  </a:lnTo>
                  <a:lnTo>
                    <a:pt x="574" y="1170"/>
                  </a:lnTo>
                  <a:lnTo>
                    <a:pt x="559" y="1165"/>
                  </a:lnTo>
                  <a:lnTo>
                    <a:pt x="544" y="1161"/>
                  </a:lnTo>
                  <a:lnTo>
                    <a:pt x="529" y="1155"/>
                  </a:lnTo>
                  <a:lnTo>
                    <a:pt x="517" y="1150"/>
                  </a:lnTo>
                  <a:lnTo>
                    <a:pt x="502" y="1142"/>
                  </a:lnTo>
                  <a:lnTo>
                    <a:pt x="487" y="1134"/>
                  </a:lnTo>
                  <a:lnTo>
                    <a:pt x="473" y="1129"/>
                  </a:lnTo>
                  <a:lnTo>
                    <a:pt x="460" y="1119"/>
                  </a:lnTo>
                  <a:lnTo>
                    <a:pt x="447" y="1112"/>
                  </a:lnTo>
                  <a:lnTo>
                    <a:pt x="434" y="1104"/>
                  </a:lnTo>
                  <a:lnTo>
                    <a:pt x="422" y="1094"/>
                  </a:lnTo>
                  <a:lnTo>
                    <a:pt x="411" y="1087"/>
                  </a:lnTo>
                  <a:lnTo>
                    <a:pt x="397" y="1077"/>
                  </a:lnTo>
                  <a:lnTo>
                    <a:pt x="386" y="1070"/>
                  </a:lnTo>
                  <a:lnTo>
                    <a:pt x="373" y="1058"/>
                  </a:lnTo>
                  <a:lnTo>
                    <a:pt x="365" y="1049"/>
                  </a:lnTo>
                  <a:lnTo>
                    <a:pt x="354" y="1037"/>
                  </a:lnTo>
                  <a:lnTo>
                    <a:pt x="344" y="1026"/>
                  </a:lnTo>
                  <a:lnTo>
                    <a:pt x="335" y="1015"/>
                  </a:lnTo>
                  <a:lnTo>
                    <a:pt x="327" y="1003"/>
                  </a:lnTo>
                  <a:lnTo>
                    <a:pt x="316" y="992"/>
                  </a:lnTo>
                  <a:lnTo>
                    <a:pt x="308" y="980"/>
                  </a:lnTo>
                  <a:lnTo>
                    <a:pt x="300" y="967"/>
                  </a:lnTo>
                  <a:lnTo>
                    <a:pt x="293" y="954"/>
                  </a:lnTo>
                  <a:lnTo>
                    <a:pt x="287" y="940"/>
                  </a:lnTo>
                  <a:lnTo>
                    <a:pt x="281" y="925"/>
                  </a:lnTo>
                  <a:lnTo>
                    <a:pt x="276" y="912"/>
                  </a:lnTo>
                  <a:lnTo>
                    <a:pt x="270" y="897"/>
                  </a:lnTo>
                  <a:lnTo>
                    <a:pt x="264" y="883"/>
                  </a:lnTo>
                  <a:lnTo>
                    <a:pt x="261" y="866"/>
                  </a:lnTo>
                  <a:lnTo>
                    <a:pt x="257" y="851"/>
                  </a:lnTo>
                  <a:lnTo>
                    <a:pt x="255" y="834"/>
                  </a:lnTo>
                  <a:lnTo>
                    <a:pt x="253" y="817"/>
                  </a:lnTo>
                  <a:lnTo>
                    <a:pt x="251" y="800"/>
                  </a:lnTo>
                  <a:lnTo>
                    <a:pt x="249" y="785"/>
                  </a:lnTo>
                  <a:lnTo>
                    <a:pt x="251" y="768"/>
                  </a:lnTo>
                  <a:lnTo>
                    <a:pt x="249" y="756"/>
                  </a:lnTo>
                  <a:lnTo>
                    <a:pt x="249" y="747"/>
                  </a:lnTo>
                  <a:lnTo>
                    <a:pt x="249" y="737"/>
                  </a:lnTo>
                  <a:lnTo>
                    <a:pt x="247" y="728"/>
                  </a:lnTo>
                  <a:lnTo>
                    <a:pt x="247" y="718"/>
                  </a:lnTo>
                  <a:lnTo>
                    <a:pt x="245" y="711"/>
                  </a:lnTo>
                  <a:lnTo>
                    <a:pt x="245" y="703"/>
                  </a:lnTo>
                  <a:lnTo>
                    <a:pt x="243" y="693"/>
                  </a:lnTo>
                  <a:lnTo>
                    <a:pt x="242" y="686"/>
                  </a:lnTo>
                  <a:lnTo>
                    <a:pt x="240" y="678"/>
                  </a:lnTo>
                  <a:lnTo>
                    <a:pt x="238" y="671"/>
                  </a:lnTo>
                  <a:lnTo>
                    <a:pt x="238" y="663"/>
                  </a:lnTo>
                  <a:lnTo>
                    <a:pt x="234" y="655"/>
                  </a:lnTo>
                  <a:lnTo>
                    <a:pt x="232" y="648"/>
                  </a:lnTo>
                  <a:lnTo>
                    <a:pt x="230" y="642"/>
                  </a:lnTo>
                  <a:lnTo>
                    <a:pt x="226" y="636"/>
                  </a:lnTo>
                  <a:lnTo>
                    <a:pt x="223" y="629"/>
                  </a:lnTo>
                  <a:lnTo>
                    <a:pt x="219" y="621"/>
                  </a:lnTo>
                  <a:lnTo>
                    <a:pt x="215" y="616"/>
                  </a:lnTo>
                  <a:lnTo>
                    <a:pt x="213" y="610"/>
                  </a:lnTo>
                  <a:lnTo>
                    <a:pt x="209" y="604"/>
                  </a:lnTo>
                  <a:lnTo>
                    <a:pt x="205" y="597"/>
                  </a:lnTo>
                  <a:lnTo>
                    <a:pt x="202" y="593"/>
                  </a:lnTo>
                  <a:lnTo>
                    <a:pt x="198" y="587"/>
                  </a:lnTo>
                  <a:lnTo>
                    <a:pt x="196" y="581"/>
                  </a:lnTo>
                  <a:lnTo>
                    <a:pt x="190" y="576"/>
                  </a:lnTo>
                  <a:lnTo>
                    <a:pt x="186" y="572"/>
                  </a:lnTo>
                  <a:lnTo>
                    <a:pt x="183" y="566"/>
                  </a:lnTo>
                  <a:lnTo>
                    <a:pt x="177" y="562"/>
                  </a:lnTo>
                  <a:lnTo>
                    <a:pt x="173" y="559"/>
                  </a:lnTo>
                  <a:lnTo>
                    <a:pt x="169" y="553"/>
                  </a:lnTo>
                  <a:lnTo>
                    <a:pt x="164" y="549"/>
                  </a:lnTo>
                  <a:lnTo>
                    <a:pt x="160" y="545"/>
                  </a:lnTo>
                  <a:lnTo>
                    <a:pt x="154" y="541"/>
                  </a:lnTo>
                  <a:lnTo>
                    <a:pt x="148" y="536"/>
                  </a:lnTo>
                  <a:lnTo>
                    <a:pt x="145" y="532"/>
                  </a:lnTo>
                  <a:lnTo>
                    <a:pt x="141" y="528"/>
                  </a:lnTo>
                  <a:lnTo>
                    <a:pt x="135" y="524"/>
                  </a:lnTo>
                  <a:lnTo>
                    <a:pt x="129" y="521"/>
                  </a:lnTo>
                  <a:lnTo>
                    <a:pt x="126" y="519"/>
                  </a:lnTo>
                  <a:lnTo>
                    <a:pt x="120" y="515"/>
                  </a:lnTo>
                  <a:lnTo>
                    <a:pt x="114" y="513"/>
                  </a:lnTo>
                  <a:lnTo>
                    <a:pt x="108" y="509"/>
                  </a:lnTo>
                  <a:lnTo>
                    <a:pt x="103" y="507"/>
                  </a:lnTo>
                  <a:lnTo>
                    <a:pt x="97" y="503"/>
                  </a:lnTo>
                  <a:lnTo>
                    <a:pt x="93" y="502"/>
                  </a:lnTo>
                  <a:lnTo>
                    <a:pt x="88" y="500"/>
                  </a:lnTo>
                  <a:lnTo>
                    <a:pt x="84" y="496"/>
                  </a:lnTo>
                  <a:lnTo>
                    <a:pt x="78" y="492"/>
                  </a:lnTo>
                  <a:lnTo>
                    <a:pt x="72" y="490"/>
                  </a:lnTo>
                  <a:lnTo>
                    <a:pt x="67" y="488"/>
                  </a:lnTo>
                  <a:lnTo>
                    <a:pt x="61" y="486"/>
                  </a:lnTo>
                  <a:lnTo>
                    <a:pt x="55" y="484"/>
                  </a:lnTo>
                  <a:lnTo>
                    <a:pt x="50" y="481"/>
                  </a:lnTo>
                  <a:lnTo>
                    <a:pt x="46" y="479"/>
                  </a:lnTo>
                  <a:lnTo>
                    <a:pt x="40" y="479"/>
                  </a:lnTo>
                  <a:lnTo>
                    <a:pt x="34" y="475"/>
                  </a:lnTo>
                  <a:lnTo>
                    <a:pt x="29" y="473"/>
                  </a:lnTo>
                  <a:lnTo>
                    <a:pt x="25" y="473"/>
                  </a:lnTo>
                  <a:lnTo>
                    <a:pt x="19" y="471"/>
                  </a:lnTo>
                  <a:lnTo>
                    <a:pt x="15" y="469"/>
                  </a:lnTo>
                  <a:lnTo>
                    <a:pt x="10" y="467"/>
                  </a:lnTo>
                  <a:lnTo>
                    <a:pt x="4" y="467"/>
                  </a:lnTo>
                  <a:lnTo>
                    <a:pt x="0" y="465"/>
                  </a:lnTo>
                  <a:lnTo>
                    <a:pt x="0" y="465"/>
                  </a:lnTo>
                  <a:close/>
                </a:path>
              </a:pathLst>
            </a:custGeom>
            <a:solidFill>
              <a:schemeClr val="folHlink"/>
            </a:solidFill>
            <a:ln w="9525">
              <a:noFill/>
              <a:round/>
              <a:headEnd/>
              <a:tailEnd/>
            </a:ln>
          </p:spPr>
          <p:txBody>
            <a:bodyPr/>
            <a:lstStyle/>
            <a:p>
              <a:endParaRPr lang="fr-FR"/>
            </a:p>
          </p:txBody>
        </p:sp>
        <p:sp>
          <p:nvSpPr>
            <p:cNvPr id="655444" name="Freeform 84"/>
            <p:cNvSpPr>
              <a:spLocks/>
            </p:cNvSpPr>
            <p:nvPr/>
          </p:nvSpPr>
          <p:spPr bwMode="auto">
            <a:xfrm>
              <a:off x="4076" y="2039"/>
              <a:ext cx="150" cy="89"/>
            </a:xfrm>
            <a:custGeom>
              <a:avLst/>
              <a:gdLst/>
              <a:ahLst/>
              <a:cxnLst>
                <a:cxn ang="0">
                  <a:pos x="81" y="6"/>
                </a:cxn>
                <a:cxn ang="0">
                  <a:pos x="0" y="128"/>
                </a:cxn>
                <a:cxn ang="0">
                  <a:pos x="51" y="179"/>
                </a:cxn>
                <a:cxn ang="0">
                  <a:pos x="300" y="57"/>
                </a:cxn>
                <a:cxn ang="0">
                  <a:pos x="106" y="0"/>
                </a:cxn>
                <a:cxn ang="0">
                  <a:pos x="81" y="6"/>
                </a:cxn>
                <a:cxn ang="0">
                  <a:pos x="81" y="6"/>
                </a:cxn>
              </a:cxnLst>
              <a:rect l="0" t="0" r="r" b="b"/>
              <a:pathLst>
                <a:path w="300" h="179">
                  <a:moveTo>
                    <a:pt x="81" y="6"/>
                  </a:moveTo>
                  <a:lnTo>
                    <a:pt x="0" y="128"/>
                  </a:lnTo>
                  <a:lnTo>
                    <a:pt x="51" y="179"/>
                  </a:lnTo>
                  <a:lnTo>
                    <a:pt x="300" y="57"/>
                  </a:lnTo>
                  <a:lnTo>
                    <a:pt x="106" y="0"/>
                  </a:lnTo>
                  <a:lnTo>
                    <a:pt x="81" y="6"/>
                  </a:lnTo>
                  <a:lnTo>
                    <a:pt x="81" y="6"/>
                  </a:lnTo>
                  <a:close/>
                </a:path>
              </a:pathLst>
            </a:custGeom>
            <a:solidFill>
              <a:srgbClr val="008000"/>
            </a:solidFill>
            <a:ln w="9525">
              <a:noFill/>
              <a:round/>
              <a:headEnd/>
              <a:tailEnd/>
            </a:ln>
          </p:spPr>
          <p:txBody>
            <a:bodyPr/>
            <a:lstStyle/>
            <a:p>
              <a:endParaRPr lang="fr-FR"/>
            </a:p>
          </p:txBody>
        </p:sp>
      </p:grpSp>
      <p:grpSp>
        <p:nvGrpSpPr>
          <p:cNvPr id="16" name="Group 85"/>
          <p:cNvGrpSpPr>
            <a:grpSpLocks/>
          </p:cNvGrpSpPr>
          <p:nvPr/>
        </p:nvGrpSpPr>
        <p:grpSpPr bwMode="auto">
          <a:xfrm>
            <a:off x="5038725" y="1035050"/>
            <a:ext cx="381000" cy="384175"/>
            <a:chOff x="3774" y="1652"/>
            <a:chExt cx="1152" cy="1124"/>
          </a:xfrm>
        </p:grpSpPr>
        <p:sp>
          <p:nvSpPr>
            <p:cNvPr id="655446" name="AutoShape 86"/>
            <p:cNvSpPr>
              <a:spLocks noChangeAspect="1" noChangeArrowheads="1" noTextEdit="1"/>
            </p:cNvSpPr>
            <p:nvPr/>
          </p:nvSpPr>
          <p:spPr bwMode="auto">
            <a:xfrm>
              <a:off x="3774" y="1652"/>
              <a:ext cx="1152" cy="1124"/>
            </a:xfrm>
            <a:prstGeom prst="rect">
              <a:avLst/>
            </a:prstGeom>
            <a:noFill/>
            <a:ln w="9525">
              <a:noFill/>
              <a:miter lim="800000"/>
              <a:headEnd/>
              <a:tailEnd/>
            </a:ln>
          </p:spPr>
          <p:txBody>
            <a:bodyPr/>
            <a:lstStyle/>
            <a:p>
              <a:endParaRPr lang="fr-FR"/>
            </a:p>
          </p:txBody>
        </p:sp>
        <p:sp>
          <p:nvSpPr>
            <p:cNvPr id="655447" name="Freeform 87"/>
            <p:cNvSpPr>
              <a:spLocks/>
            </p:cNvSpPr>
            <p:nvPr/>
          </p:nvSpPr>
          <p:spPr bwMode="auto">
            <a:xfrm>
              <a:off x="4446" y="1652"/>
              <a:ext cx="412" cy="424"/>
            </a:xfrm>
            <a:custGeom>
              <a:avLst/>
              <a:gdLst/>
              <a:ahLst/>
              <a:cxnLst>
                <a:cxn ang="0">
                  <a:pos x="4" y="276"/>
                </a:cxn>
                <a:cxn ang="0">
                  <a:pos x="17" y="258"/>
                </a:cxn>
                <a:cxn ang="0">
                  <a:pos x="38" y="234"/>
                </a:cxn>
                <a:cxn ang="0">
                  <a:pos x="65" y="205"/>
                </a:cxn>
                <a:cxn ang="0">
                  <a:pos x="97" y="171"/>
                </a:cxn>
                <a:cxn ang="0">
                  <a:pos x="135" y="141"/>
                </a:cxn>
                <a:cxn ang="0">
                  <a:pos x="175" y="106"/>
                </a:cxn>
                <a:cxn ang="0">
                  <a:pos x="221" y="74"/>
                </a:cxn>
                <a:cxn ang="0">
                  <a:pos x="270" y="44"/>
                </a:cxn>
                <a:cxn ang="0">
                  <a:pos x="321" y="21"/>
                </a:cxn>
                <a:cxn ang="0">
                  <a:pos x="373" y="8"/>
                </a:cxn>
                <a:cxn ang="0">
                  <a:pos x="424" y="0"/>
                </a:cxn>
                <a:cxn ang="0">
                  <a:pos x="479" y="4"/>
                </a:cxn>
                <a:cxn ang="0">
                  <a:pos x="534" y="21"/>
                </a:cxn>
                <a:cxn ang="0">
                  <a:pos x="586" y="53"/>
                </a:cxn>
                <a:cxn ang="0">
                  <a:pos x="637" y="101"/>
                </a:cxn>
                <a:cxn ang="0">
                  <a:pos x="681" y="156"/>
                </a:cxn>
                <a:cxn ang="0">
                  <a:pos x="719" y="215"/>
                </a:cxn>
                <a:cxn ang="0">
                  <a:pos x="749" y="276"/>
                </a:cxn>
                <a:cxn ang="0">
                  <a:pos x="774" y="338"/>
                </a:cxn>
                <a:cxn ang="0">
                  <a:pos x="791" y="403"/>
                </a:cxn>
                <a:cxn ang="0">
                  <a:pos x="804" y="464"/>
                </a:cxn>
                <a:cxn ang="0">
                  <a:pos x="814" y="526"/>
                </a:cxn>
                <a:cxn ang="0">
                  <a:pos x="821" y="585"/>
                </a:cxn>
                <a:cxn ang="0">
                  <a:pos x="823" y="640"/>
                </a:cxn>
                <a:cxn ang="0">
                  <a:pos x="823" y="692"/>
                </a:cxn>
                <a:cxn ang="0">
                  <a:pos x="821" y="737"/>
                </a:cxn>
                <a:cxn ang="0">
                  <a:pos x="819" y="775"/>
                </a:cxn>
                <a:cxn ang="0">
                  <a:pos x="817" y="806"/>
                </a:cxn>
                <a:cxn ang="0">
                  <a:pos x="814" y="830"/>
                </a:cxn>
                <a:cxn ang="0">
                  <a:pos x="814" y="846"/>
                </a:cxn>
                <a:cxn ang="0">
                  <a:pos x="681" y="840"/>
                </a:cxn>
                <a:cxn ang="0">
                  <a:pos x="679" y="823"/>
                </a:cxn>
                <a:cxn ang="0">
                  <a:pos x="673" y="794"/>
                </a:cxn>
                <a:cxn ang="0">
                  <a:pos x="667" y="760"/>
                </a:cxn>
                <a:cxn ang="0">
                  <a:pos x="658" y="718"/>
                </a:cxn>
                <a:cxn ang="0">
                  <a:pos x="646" y="673"/>
                </a:cxn>
                <a:cxn ang="0">
                  <a:pos x="635" y="621"/>
                </a:cxn>
                <a:cxn ang="0">
                  <a:pos x="622" y="568"/>
                </a:cxn>
                <a:cxn ang="0">
                  <a:pos x="605" y="515"/>
                </a:cxn>
                <a:cxn ang="0">
                  <a:pos x="586" y="462"/>
                </a:cxn>
                <a:cxn ang="0">
                  <a:pos x="565" y="410"/>
                </a:cxn>
                <a:cxn ang="0">
                  <a:pos x="542" y="363"/>
                </a:cxn>
                <a:cxn ang="0">
                  <a:pos x="517" y="321"/>
                </a:cxn>
                <a:cxn ang="0">
                  <a:pos x="490" y="285"/>
                </a:cxn>
                <a:cxn ang="0">
                  <a:pos x="462" y="258"/>
                </a:cxn>
                <a:cxn ang="0">
                  <a:pos x="433" y="241"/>
                </a:cxn>
                <a:cxn ang="0">
                  <a:pos x="401" y="230"/>
                </a:cxn>
                <a:cxn ang="0">
                  <a:pos x="369" y="226"/>
                </a:cxn>
                <a:cxn ang="0">
                  <a:pos x="335" y="228"/>
                </a:cxn>
                <a:cxn ang="0">
                  <a:pos x="306" y="236"/>
                </a:cxn>
                <a:cxn ang="0">
                  <a:pos x="276" y="243"/>
                </a:cxn>
                <a:cxn ang="0">
                  <a:pos x="249" y="257"/>
                </a:cxn>
                <a:cxn ang="0">
                  <a:pos x="221" y="270"/>
                </a:cxn>
                <a:cxn ang="0">
                  <a:pos x="196" y="287"/>
                </a:cxn>
                <a:cxn ang="0">
                  <a:pos x="171" y="304"/>
                </a:cxn>
                <a:cxn ang="0">
                  <a:pos x="150" y="321"/>
                </a:cxn>
                <a:cxn ang="0">
                  <a:pos x="131" y="336"/>
                </a:cxn>
                <a:cxn ang="0">
                  <a:pos x="103" y="365"/>
                </a:cxn>
                <a:cxn ang="0">
                  <a:pos x="87" y="384"/>
                </a:cxn>
              </a:cxnLst>
              <a:rect l="0" t="0" r="r" b="b"/>
              <a:pathLst>
                <a:path w="823" h="848">
                  <a:moveTo>
                    <a:pt x="0" y="283"/>
                  </a:moveTo>
                  <a:lnTo>
                    <a:pt x="0" y="281"/>
                  </a:lnTo>
                  <a:lnTo>
                    <a:pt x="2" y="277"/>
                  </a:lnTo>
                  <a:lnTo>
                    <a:pt x="4" y="276"/>
                  </a:lnTo>
                  <a:lnTo>
                    <a:pt x="6" y="272"/>
                  </a:lnTo>
                  <a:lnTo>
                    <a:pt x="10" y="266"/>
                  </a:lnTo>
                  <a:lnTo>
                    <a:pt x="13" y="264"/>
                  </a:lnTo>
                  <a:lnTo>
                    <a:pt x="17" y="258"/>
                  </a:lnTo>
                  <a:lnTo>
                    <a:pt x="23" y="253"/>
                  </a:lnTo>
                  <a:lnTo>
                    <a:pt x="29" y="247"/>
                  </a:lnTo>
                  <a:lnTo>
                    <a:pt x="34" y="241"/>
                  </a:lnTo>
                  <a:lnTo>
                    <a:pt x="38" y="234"/>
                  </a:lnTo>
                  <a:lnTo>
                    <a:pt x="46" y="226"/>
                  </a:lnTo>
                  <a:lnTo>
                    <a:pt x="51" y="220"/>
                  </a:lnTo>
                  <a:lnTo>
                    <a:pt x="59" y="213"/>
                  </a:lnTo>
                  <a:lnTo>
                    <a:pt x="65" y="205"/>
                  </a:lnTo>
                  <a:lnTo>
                    <a:pt x="72" y="198"/>
                  </a:lnTo>
                  <a:lnTo>
                    <a:pt x="80" y="190"/>
                  </a:lnTo>
                  <a:lnTo>
                    <a:pt x="87" y="181"/>
                  </a:lnTo>
                  <a:lnTo>
                    <a:pt x="97" y="171"/>
                  </a:lnTo>
                  <a:lnTo>
                    <a:pt x="106" y="165"/>
                  </a:lnTo>
                  <a:lnTo>
                    <a:pt x="114" y="156"/>
                  </a:lnTo>
                  <a:lnTo>
                    <a:pt x="124" y="148"/>
                  </a:lnTo>
                  <a:lnTo>
                    <a:pt x="135" y="141"/>
                  </a:lnTo>
                  <a:lnTo>
                    <a:pt x="144" y="131"/>
                  </a:lnTo>
                  <a:lnTo>
                    <a:pt x="154" y="122"/>
                  </a:lnTo>
                  <a:lnTo>
                    <a:pt x="165" y="114"/>
                  </a:lnTo>
                  <a:lnTo>
                    <a:pt x="175" y="106"/>
                  </a:lnTo>
                  <a:lnTo>
                    <a:pt x="186" y="97"/>
                  </a:lnTo>
                  <a:lnTo>
                    <a:pt x="198" y="89"/>
                  </a:lnTo>
                  <a:lnTo>
                    <a:pt x="211" y="82"/>
                  </a:lnTo>
                  <a:lnTo>
                    <a:pt x="221" y="74"/>
                  </a:lnTo>
                  <a:lnTo>
                    <a:pt x="232" y="67"/>
                  </a:lnTo>
                  <a:lnTo>
                    <a:pt x="245" y="57"/>
                  </a:lnTo>
                  <a:lnTo>
                    <a:pt x="259" y="51"/>
                  </a:lnTo>
                  <a:lnTo>
                    <a:pt x="270" y="44"/>
                  </a:lnTo>
                  <a:lnTo>
                    <a:pt x="281" y="38"/>
                  </a:lnTo>
                  <a:lnTo>
                    <a:pt x="295" y="32"/>
                  </a:lnTo>
                  <a:lnTo>
                    <a:pt x="308" y="27"/>
                  </a:lnTo>
                  <a:lnTo>
                    <a:pt x="321" y="21"/>
                  </a:lnTo>
                  <a:lnTo>
                    <a:pt x="333" y="17"/>
                  </a:lnTo>
                  <a:lnTo>
                    <a:pt x="346" y="11"/>
                  </a:lnTo>
                  <a:lnTo>
                    <a:pt x="359" y="10"/>
                  </a:lnTo>
                  <a:lnTo>
                    <a:pt x="373" y="8"/>
                  </a:lnTo>
                  <a:lnTo>
                    <a:pt x="384" y="4"/>
                  </a:lnTo>
                  <a:lnTo>
                    <a:pt x="399" y="2"/>
                  </a:lnTo>
                  <a:lnTo>
                    <a:pt x="413" y="2"/>
                  </a:lnTo>
                  <a:lnTo>
                    <a:pt x="424" y="0"/>
                  </a:lnTo>
                  <a:lnTo>
                    <a:pt x="439" y="0"/>
                  </a:lnTo>
                  <a:lnTo>
                    <a:pt x="452" y="0"/>
                  </a:lnTo>
                  <a:lnTo>
                    <a:pt x="468" y="2"/>
                  </a:lnTo>
                  <a:lnTo>
                    <a:pt x="479" y="4"/>
                  </a:lnTo>
                  <a:lnTo>
                    <a:pt x="492" y="8"/>
                  </a:lnTo>
                  <a:lnTo>
                    <a:pt x="508" y="11"/>
                  </a:lnTo>
                  <a:lnTo>
                    <a:pt x="521" y="17"/>
                  </a:lnTo>
                  <a:lnTo>
                    <a:pt x="534" y="21"/>
                  </a:lnTo>
                  <a:lnTo>
                    <a:pt x="547" y="29"/>
                  </a:lnTo>
                  <a:lnTo>
                    <a:pt x="559" y="36"/>
                  </a:lnTo>
                  <a:lnTo>
                    <a:pt x="574" y="46"/>
                  </a:lnTo>
                  <a:lnTo>
                    <a:pt x="586" y="53"/>
                  </a:lnTo>
                  <a:lnTo>
                    <a:pt x="599" y="63"/>
                  </a:lnTo>
                  <a:lnTo>
                    <a:pt x="614" y="74"/>
                  </a:lnTo>
                  <a:lnTo>
                    <a:pt x="625" y="89"/>
                  </a:lnTo>
                  <a:lnTo>
                    <a:pt x="637" y="101"/>
                  </a:lnTo>
                  <a:lnTo>
                    <a:pt x="648" y="114"/>
                  </a:lnTo>
                  <a:lnTo>
                    <a:pt x="660" y="127"/>
                  </a:lnTo>
                  <a:lnTo>
                    <a:pt x="671" y="143"/>
                  </a:lnTo>
                  <a:lnTo>
                    <a:pt x="681" y="156"/>
                  </a:lnTo>
                  <a:lnTo>
                    <a:pt x="692" y="171"/>
                  </a:lnTo>
                  <a:lnTo>
                    <a:pt x="700" y="184"/>
                  </a:lnTo>
                  <a:lnTo>
                    <a:pt x="711" y="200"/>
                  </a:lnTo>
                  <a:lnTo>
                    <a:pt x="719" y="215"/>
                  </a:lnTo>
                  <a:lnTo>
                    <a:pt x="726" y="230"/>
                  </a:lnTo>
                  <a:lnTo>
                    <a:pt x="734" y="245"/>
                  </a:lnTo>
                  <a:lnTo>
                    <a:pt x="743" y="260"/>
                  </a:lnTo>
                  <a:lnTo>
                    <a:pt x="749" y="276"/>
                  </a:lnTo>
                  <a:lnTo>
                    <a:pt x="757" y="293"/>
                  </a:lnTo>
                  <a:lnTo>
                    <a:pt x="762" y="308"/>
                  </a:lnTo>
                  <a:lnTo>
                    <a:pt x="768" y="323"/>
                  </a:lnTo>
                  <a:lnTo>
                    <a:pt x="774" y="338"/>
                  </a:lnTo>
                  <a:lnTo>
                    <a:pt x="779" y="355"/>
                  </a:lnTo>
                  <a:lnTo>
                    <a:pt x="783" y="371"/>
                  </a:lnTo>
                  <a:lnTo>
                    <a:pt x="787" y="388"/>
                  </a:lnTo>
                  <a:lnTo>
                    <a:pt x="791" y="403"/>
                  </a:lnTo>
                  <a:lnTo>
                    <a:pt x="795" y="418"/>
                  </a:lnTo>
                  <a:lnTo>
                    <a:pt x="798" y="433"/>
                  </a:lnTo>
                  <a:lnTo>
                    <a:pt x="802" y="450"/>
                  </a:lnTo>
                  <a:lnTo>
                    <a:pt x="804" y="464"/>
                  </a:lnTo>
                  <a:lnTo>
                    <a:pt x="808" y="481"/>
                  </a:lnTo>
                  <a:lnTo>
                    <a:pt x="812" y="496"/>
                  </a:lnTo>
                  <a:lnTo>
                    <a:pt x="814" y="513"/>
                  </a:lnTo>
                  <a:lnTo>
                    <a:pt x="814" y="526"/>
                  </a:lnTo>
                  <a:lnTo>
                    <a:pt x="817" y="542"/>
                  </a:lnTo>
                  <a:lnTo>
                    <a:pt x="819" y="557"/>
                  </a:lnTo>
                  <a:lnTo>
                    <a:pt x="819" y="572"/>
                  </a:lnTo>
                  <a:lnTo>
                    <a:pt x="821" y="585"/>
                  </a:lnTo>
                  <a:lnTo>
                    <a:pt x="821" y="599"/>
                  </a:lnTo>
                  <a:lnTo>
                    <a:pt x="823" y="614"/>
                  </a:lnTo>
                  <a:lnTo>
                    <a:pt x="823" y="627"/>
                  </a:lnTo>
                  <a:lnTo>
                    <a:pt x="823" y="640"/>
                  </a:lnTo>
                  <a:lnTo>
                    <a:pt x="823" y="654"/>
                  </a:lnTo>
                  <a:lnTo>
                    <a:pt x="823" y="667"/>
                  </a:lnTo>
                  <a:lnTo>
                    <a:pt x="823" y="678"/>
                  </a:lnTo>
                  <a:lnTo>
                    <a:pt x="823" y="692"/>
                  </a:lnTo>
                  <a:lnTo>
                    <a:pt x="823" y="703"/>
                  </a:lnTo>
                  <a:lnTo>
                    <a:pt x="823" y="714"/>
                  </a:lnTo>
                  <a:lnTo>
                    <a:pt x="823" y="726"/>
                  </a:lnTo>
                  <a:lnTo>
                    <a:pt x="821" y="737"/>
                  </a:lnTo>
                  <a:lnTo>
                    <a:pt x="821" y="747"/>
                  </a:lnTo>
                  <a:lnTo>
                    <a:pt x="821" y="756"/>
                  </a:lnTo>
                  <a:lnTo>
                    <a:pt x="821" y="768"/>
                  </a:lnTo>
                  <a:lnTo>
                    <a:pt x="819" y="775"/>
                  </a:lnTo>
                  <a:lnTo>
                    <a:pt x="819" y="785"/>
                  </a:lnTo>
                  <a:lnTo>
                    <a:pt x="817" y="791"/>
                  </a:lnTo>
                  <a:lnTo>
                    <a:pt x="817" y="800"/>
                  </a:lnTo>
                  <a:lnTo>
                    <a:pt x="817" y="806"/>
                  </a:lnTo>
                  <a:lnTo>
                    <a:pt x="816" y="813"/>
                  </a:lnTo>
                  <a:lnTo>
                    <a:pt x="816" y="819"/>
                  </a:lnTo>
                  <a:lnTo>
                    <a:pt x="816" y="825"/>
                  </a:lnTo>
                  <a:lnTo>
                    <a:pt x="814" y="830"/>
                  </a:lnTo>
                  <a:lnTo>
                    <a:pt x="814" y="834"/>
                  </a:lnTo>
                  <a:lnTo>
                    <a:pt x="814" y="836"/>
                  </a:lnTo>
                  <a:lnTo>
                    <a:pt x="814" y="842"/>
                  </a:lnTo>
                  <a:lnTo>
                    <a:pt x="814" y="846"/>
                  </a:lnTo>
                  <a:lnTo>
                    <a:pt x="814" y="848"/>
                  </a:lnTo>
                  <a:lnTo>
                    <a:pt x="682" y="846"/>
                  </a:lnTo>
                  <a:lnTo>
                    <a:pt x="682" y="844"/>
                  </a:lnTo>
                  <a:lnTo>
                    <a:pt x="681" y="840"/>
                  </a:lnTo>
                  <a:lnTo>
                    <a:pt x="681" y="836"/>
                  </a:lnTo>
                  <a:lnTo>
                    <a:pt x="679" y="832"/>
                  </a:lnTo>
                  <a:lnTo>
                    <a:pt x="679" y="829"/>
                  </a:lnTo>
                  <a:lnTo>
                    <a:pt x="679" y="823"/>
                  </a:lnTo>
                  <a:lnTo>
                    <a:pt x="677" y="817"/>
                  </a:lnTo>
                  <a:lnTo>
                    <a:pt x="675" y="810"/>
                  </a:lnTo>
                  <a:lnTo>
                    <a:pt x="673" y="802"/>
                  </a:lnTo>
                  <a:lnTo>
                    <a:pt x="673" y="794"/>
                  </a:lnTo>
                  <a:lnTo>
                    <a:pt x="671" y="785"/>
                  </a:lnTo>
                  <a:lnTo>
                    <a:pt x="669" y="777"/>
                  </a:lnTo>
                  <a:lnTo>
                    <a:pt x="667" y="768"/>
                  </a:lnTo>
                  <a:lnTo>
                    <a:pt x="667" y="760"/>
                  </a:lnTo>
                  <a:lnTo>
                    <a:pt x="665" y="749"/>
                  </a:lnTo>
                  <a:lnTo>
                    <a:pt x="662" y="739"/>
                  </a:lnTo>
                  <a:lnTo>
                    <a:pt x="660" y="728"/>
                  </a:lnTo>
                  <a:lnTo>
                    <a:pt x="658" y="718"/>
                  </a:lnTo>
                  <a:lnTo>
                    <a:pt x="656" y="705"/>
                  </a:lnTo>
                  <a:lnTo>
                    <a:pt x="654" y="694"/>
                  </a:lnTo>
                  <a:lnTo>
                    <a:pt x="648" y="684"/>
                  </a:lnTo>
                  <a:lnTo>
                    <a:pt x="646" y="673"/>
                  </a:lnTo>
                  <a:lnTo>
                    <a:pt x="644" y="659"/>
                  </a:lnTo>
                  <a:lnTo>
                    <a:pt x="641" y="646"/>
                  </a:lnTo>
                  <a:lnTo>
                    <a:pt x="637" y="633"/>
                  </a:lnTo>
                  <a:lnTo>
                    <a:pt x="635" y="621"/>
                  </a:lnTo>
                  <a:lnTo>
                    <a:pt x="631" y="608"/>
                  </a:lnTo>
                  <a:lnTo>
                    <a:pt x="627" y="593"/>
                  </a:lnTo>
                  <a:lnTo>
                    <a:pt x="625" y="581"/>
                  </a:lnTo>
                  <a:lnTo>
                    <a:pt x="622" y="568"/>
                  </a:lnTo>
                  <a:lnTo>
                    <a:pt x="616" y="555"/>
                  </a:lnTo>
                  <a:lnTo>
                    <a:pt x="612" y="542"/>
                  </a:lnTo>
                  <a:lnTo>
                    <a:pt x="608" y="526"/>
                  </a:lnTo>
                  <a:lnTo>
                    <a:pt x="605" y="515"/>
                  </a:lnTo>
                  <a:lnTo>
                    <a:pt x="599" y="502"/>
                  </a:lnTo>
                  <a:lnTo>
                    <a:pt x="593" y="486"/>
                  </a:lnTo>
                  <a:lnTo>
                    <a:pt x="589" y="473"/>
                  </a:lnTo>
                  <a:lnTo>
                    <a:pt x="586" y="462"/>
                  </a:lnTo>
                  <a:lnTo>
                    <a:pt x="580" y="447"/>
                  </a:lnTo>
                  <a:lnTo>
                    <a:pt x="574" y="435"/>
                  </a:lnTo>
                  <a:lnTo>
                    <a:pt x="570" y="422"/>
                  </a:lnTo>
                  <a:lnTo>
                    <a:pt x="565" y="410"/>
                  </a:lnTo>
                  <a:lnTo>
                    <a:pt x="559" y="397"/>
                  </a:lnTo>
                  <a:lnTo>
                    <a:pt x="553" y="386"/>
                  </a:lnTo>
                  <a:lnTo>
                    <a:pt x="547" y="374"/>
                  </a:lnTo>
                  <a:lnTo>
                    <a:pt x="542" y="363"/>
                  </a:lnTo>
                  <a:lnTo>
                    <a:pt x="536" y="352"/>
                  </a:lnTo>
                  <a:lnTo>
                    <a:pt x="530" y="340"/>
                  </a:lnTo>
                  <a:lnTo>
                    <a:pt x="523" y="331"/>
                  </a:lnTo>
                  <a:lnTo>
                    <a:pt x="517" y="321"/>
                  </a:lnTo>
                  <a:lnTo>
                    <a:pt x="509" y="312"/>
                  </a:lnTo>
                  <a:lnTo>
                    <a:pt x="504" y="302"/>
                  </a:lnTo>
                  <a:lnTo>
                    <a:pt x="498" y="295"/>
                  </a:lnTo>
                  <a:lnTo>
                    <a:pt x="490" y="285"/>
                  </a:lnTo>
                  <a:lnTo>
                    <a:pt x="485" y="277"/>
                  </a:lnTo>
                  <a:lnTo>
                    <a:pt x="475" y="272"/>
                  </a:lnTo>
                  <a:lnTo>
                    <a:pt x="470" y="264"/>
                  </a:lnTo>
                  <a:lnTo>
                    <a:pt x="462" y="258"/>
                  </a:lnTo>
                  <a:lnTo>
                    <a:pt x="456" y="253"/>
                  </a:lnTo>
                  <a:lnTo>
                    <a:pt x="447" y="249"/>
                  </a:lnTo>
                  <a:lnTo>
                    <a:pt x="439" y="243"/>
                  </a:lnTo>
                  <a:lnTo>
                    <a:pt x="433" y="241"/>
                  </a:lnTo>
                  <a:lnTo>
                    <a:pt x="424" y="238"/>
                  </a:lnTo>
                  <a:lnTo>
                    <a:pt x="416" y="236"/>
                  </a:lnTo>
                  <a:lnTo>
                    <a:pt x="409" y="232"/>
                  </a:lnTo>
                  <a:lnTo>
                    <a:pt x="401" y="230"/>
                  </a:lnTo>
                  <a:lnTo>
                    <a:pt x="392" y="230"/>
                  </a:lnTo>
                  <a:lnTo>
                    <a:pt x="384" y="228"/>
                  </a:lnTo>
                  <a:lnTo>
                    <a:pt x="374" y="226"/>
                  </a:lnTo>
                  <a:lnTo>
                    <a:pt x="369" y="226"/>
                  </a:lnTo>
                  <a:lnTo>
                    <a:pt x="361" y="226"/>
                  </a:lnTo>
                  <a:lnTo>
                    <a:pt x="352" y="226"/>
                  </a:lnTo>
                  <a:lnTo>
                    <a:pt x="344" y="226"/>
                  </a:lnTo>
                  <a:lnTo>
                    <a:pt x="335" y="228"/>
                  </a:lnTo>
                  <a:lnTo>
                    <a:pt x="329" y="230"/>
                  </a:lnTo>
                  <a:lnTo>
                    <a:pt x="321" y="230"/>
                  </a:lnTo>
                  <a:lnTo>
                    <a:pt x="314" y="232"/>
                  </a:lnTo>
                  <a:lnTo>
                    <a:pt x="306" y="236"/>
                  </a:lnTo>
                  <a:lnTo>
                    <a:pt x="298" y="236"/>
                  </a:lnTo>
                  <a:lnTo>
                    <a:pt x="291" y="238"/>
                  </a:lnTo>
                  <a:lnTo>
                    <a:pt x="283" y="241"/>
                  </a:lnTo>
                  <a:lnTo>
                    <a:pt x="276" y="243"/>
                  </a:lnTo>
                  <a:lnTo>
                    <a:pt x="268" y="247"/>
                  </a:lnTo>
                  <a:lnTo>
                    <a:pt x="260" y="249"/>
                  </a:lnTo>
                  <a:lnTo>
                    <a:pt x="255" y="253"/>
                  </a:lnTo>
                  <a:lnTo>
                    <a:pt x="249" y="257"/>
                  </a:lnTo>
                  <a:lnTo>
                    <a:pt x="240" y="258"/>
                  </a:lnTo>
                  <a:lnTo>
                    <a:pt x="232" y="264"/>
                  </a:lnTo>
                  <a:lnTo>
                    <a:pt x="226" y="266"/>
                  </a:lnTo>
                  <a:lnTo>
                    <a:pt x="221" y="270"/>
                  </a:lnTo>
                  <a:lnTo>
                    <a:pt x="213" y="276"/>
                  </a:lnTo>
                  <a:lnTo>
                    <a:pt x="207" y="277"/>
                  </a:lnTo>
                  <a:lnTo>
                    <a:pt x="200" y="283"/>
                  </a:lnTo>
                  <a:lnTo>
                    <a:pt x="196" y="287"/>
                  </a:lnTo>
                  <a:lnTo>
                    <a:pt x="188" y="293"/>
                  </a:lnTo>
                  <a:lnTo>
                    <a:pt x="182" y="295"/>
                  </a:lnTo>
                  <a:lnTo>
                    <a:pt x="177" y="300"/>
                  </a:lnTo>
                  <a:lnTo>
                    <a:pt x="171" y="304"/>
                  </a:lnTo>
                  <a:lnTo>
                    <a:pt x="165" y="308"/>
                  </a:lnTo>
                  <a:lnTo>
                    <a:pt x="160" y="312"/>
                  </a:lnTo>
                  <a:lnTo>
                    <a:pt x="154" y="315"/>
                  </a:lnTo>
                  <a:lnTo>
                    <a:pt x="150" y="321"/>
                  </a:lnTo>
                  <a:lnTo>
                    <a:pt x="146" y="323"/>
                  </a:lnTo>
                  <a:lnTo>
                    <a:pt x="141" y="329"/>
                  </a:lnTo>
                  <a:lnTo>
                    <a:pt x="135" y="333"/>
                  </a:lnTo>
                  <a:lnTo>
                    <a:pt x="131" y="336"/>
                  </a:lnTo>
                  <a:lnTo>
                    <a:pt x="124" y="344"/>
                  </a:lnTo>
                  <a:lnTo>
                    <a:pt x="116" y="352"/>
                  </a:lnTo>
                  <a:lnTo>
                    <a:pt x="108" y="357"/>
                  </a:lnTo>
                  <a:lnTo>
                    <a:pt x="103" y="365"/>
                  </a:lnTo>
                  <a:lnTo>
                    <a:pt x="97" y="369"/>
                  </a:lnTo>
                  <a:lnTo>
                    <a:pt x="93" y="376"/>
                  </a:lnTo>
                  <a:lnTo>
                    <a:pt x="87" y="382"/>
                  </a:lnTo>
                  <a:lnTo>
                    <a:pt x="87" y="384"/>
                  </a:lnTo>
                  <a:lnTo>
                    <a:pt x="0" y="283"/>
                  </a:lnTo>
                  <a:lnTo>
                    <a:pt x="0" y="283"/>
                  </a:lnTo>
                  <a:close/>
                </a:path>
              </a:pathLst>
            </a:custGeom>
            <a:solidFill>
              <a:srgbClr val="008000"/>
            </a:solidFill>
            <a:ln w="9525">
              <a:noFill/>
              <a:round/>
              <a:headEnd/>
              <a:tailEnd/>
            </a:ln>
          </p:spPr>
          <p:txBody>
            <a:bodyPr/>
            <a:lstStyle/>
            <a:p>
              <a:endParaRPr lang="fr-FR"/>
            </a:p>
          </p:txBody>
        </p:sp>
        <p:sp>
          <p:nvSpPr>
            <p:cNvPr id="655448" name="Freeform 88"/>
            <p:cNvSpPr>
              <a:spLocks/>
            </p:cNvSpPr>
            <p:nvPr/>
          </p:nvSpPr>
          <p:spPr bwMode="auto">
            <a:xfrm>
              <a:off x="4108" y="1764"/>
              <a:ext cx="400" cy="314"/>
            </a:xfrm>
            <a:custGeom>
              <a:avLst/>
              <a:gdLst/>
              <a:ahLst/>
              <a:cxnLst>
                <a:cxn ang="0">
                  <a:pos x="542" y="443"/>
                </a:cxn>
                <a:cxn ang="0">
                  <a:pos x="578" y="413"/>
                </a:cxn>
                <a:cxn ang="0">
                  <a:pos x="612" y="384"/>
                </a:cxn>
                <a:cxn ang="0">
                  <a:pos x="645" y="354"/>
                </a:cxn>
                <a:cxn ang="0">
                  <a:pos x="675" y="323"/>
                </a:cxn>
                <a:cxn ang="0">
                  <a:pos x="702" y="293"/>
                </a:cxn>
                <a:cxn ang="0">
                  <a:pos x="725" y="262"/>
                </a:cxn>
                <a:cxn ang="0">
                  <a:pos x="745" y="234"/>
                </a:cxn>
                <a:cxn ang="0">
                  <a:pos x="764" y="204"/>
                </a:cxn>
                <a:cxn ang="0">
                  <a:pos x="778" y="177"/>
                </a:cxn>
                <a:cxn ang="0">
                  <a:pos x="789" y="148"/>
                </a:cxn>
                <a:cxn ang="0">
                  <a:pos x="797" y="126"/>
                </a:cxn>
                <a:cxn ang="0">
                  <a:pos x="799" y="101"/>
                </a:cxn>
                <a:cxn ang="0">
                  <a:pos x="799" y="80"/>
                </a:cxn>
                <a:cxn ang="0">
                  <a:pos x="795" y="59"/>
                </a:cxn>
                <a:cxn ang="0">
                  <a:pos x="787" y="42"/>
                </a:cxn>
                <a:cxn ang="0">
                  <a:pos x="768" y="21"/>
                </a:cxn>
                <a:cxn ang="0">
                  <a:pos x="747" y="12"/>
                </a:cxn>
                <a:cxn ang="0">
                  <a:pos x="728" y="4"/>
                </a:cxn>
                <a:cxn ang="0">
                  <a:pos x="706" y="0"/>
                </a:cxn>
                <a:cxn ang="0">
                  <a:pos x="677" y="0"/>
                </a:cxn>
                <a:cxn ang="0">
                  <a:pos x="648" y="2"/>
                </a:cxn>
                <a:cxn ang="0">
                  <a:pos x="618" y="8"/>
                </a:cxn>
                <a:cxn ang="0">
                  <a:pos x="584" y="15"/>
                </a:cxn>
                <a:cxn ang="0">
                  <a:pos x="550" y="27"/>
                </a:cxn>
                <a:cxn ang="0">
                  <a:pos x="514" y="40"/>
                </a:cxn>
                <a:cxn ang="0">
                  <a:pos x="475" y="53"/>
                </a:cxn>
                <a:cxn ang="0">
                  <a:pos x="437" y="74"/>
                </a:cxn>
                <a:cxn ang="0">
                  <a:pos x="398" y="93"/>
                </a:cxn>
                <a:cxn ang="0">
                  <a:pos x="358" y="116"/>
                </a:cxn>
                <a:cxn ang="0">
                  <a:pos x="318" y="143"/>
                </a:cxn>
                <a:cxn ang="0">
                  <a:pos x="280" y="173"/>
                </a:cxn>
                <a:cxn ang="0">
                  <a:pos x="242" y="200"/>
                </a:cxn>
                <a:cxn ang="0">
                  <a:pos x="206" y="232"/>
                </a:cxn>
                <a:cxn ang="0">
                  <a:pos x="171" y="261"/>
                </a:cxn>
                <a:cxn ang="0">
                  <a:pos x="141" y="291"/>
                </a:cxn>
                <a:cxn ang="0">
                  <a:pos x="112" y="321"/>
                </a:cxn>
                <a:cxn ang="0">
                  <a:pos x="88" y="352"/>
                </a:cxn>
                <a:cxn ang="0">
                  <a:pos x="65" y="380"/>
                </a:cxn>
                <a:cxn ang="0">
                  <a:pos x="48" y="409"/>
                </a:cxn>
                <a:cxn ang="0">
                  <a:pos x="31" y="437"/>
                </a:cxn>
                <a:cxn ang="0">
                  <a:pos x="17" y="464"/>
                </a:cxn>
                <a:cxn ang="0">
                  <a:pos x="8" y="490"/>
                </a:cxn>
                <a:cxn ang="0">
                  <a:pos x="2" y="515"/>
                </a:cxn>
                <a:cxn ang="0">
                  <a:pos x="0" y="538"/>
                </a:cxn>
                <a:cxn ang="0">
                  <a:pos x="2" y="559"/>
                </a:cxn>
                <a:cxn ang="0">
                  <a:pos x="12" y="582"/>
                </a:cxn>
                <a:cxn ang="0">
                  <a:pos x="34" y="606"/>
                </a:cxn>
                <a:cxn ang="0">
                  <a:pos x="52" y="616"/>
                </a:cxn>
                <a:cxn ang="0">
                  <a:pos x="72" y="624"/>
                </a:cxn>
                <a:cxn ang="0">
                  <a:pos x="97" y="627"/>
                </a:cxn>
                <a:cxn ang="0">
                  <a:pos x="122" y="627"/>
                </a:cxn>
                <a:cxn ang="0">
                  <a:pos x="152" y="625"/>
                </a:cxn>
                <a:cxn ang="0">
                  <a:pos x="183" y="622"/>
                </a:cxn>
                <a:cxn ang="0">
                  <a:pos x="217" y="612"/>
                </a:cxn>
                <a:cxn ang="0">
                  <a:pos x="251" y="601"/>
                </a:cxn>
                <a:cxn ang="0">
                  <a:pos x="289" y="587"/>
                </a:cxn>
                <a:cxn ang="0">
                  <a:pos x="325" y="572"/>
                </a:cxn>
                <a:cxn ang="0">
                  <a:pos x="363" y="555"/>
                </a:cxn>
                <a:cxn ang="0">
                  <a:pos x="403" y="532"/>
                </a:cxn>
                <a:cxn ang="0">
                  <a:pos x="443" y="509"/>
                </a:cxn>
                <a:cxn ang="0">
                  <a:pos x="483" y="487"/>
                </a:cxn>
                <a:cxn ang="0">
                  <a:pos x="514" y="466"/>
                </a:cxn>
              </a:cxnLst>
              <a:rect l="0" t="0" r="r" b="b"/>
              <a:pathLst>
                <a:path w="801" h="627">
                  <a:moveTo>
                    <a:pt x="514" y="466"/>
                  </a:moveTo>
                  <a:lnTo>
                    <a:pt x="523" y="458"/>
                  </a:lnTo>
                  <a:lnTo>
                    <a:pt x="533" y="451"/>
                  </a:lnTo>
                  <a:lnTo>
                    <a:pt x="542" y="443"/>
                  </a:lnTo>
                  <a:lnTo>
                    <a:pt x="552" y="435"/>
                  </a:lnTo>
                  <a:lnTo>
                    <a:pt x="561" y="428"/>
                  </a:lnTo>
                  <a:lnTo>
                    <a:pt x="571" y="420"/>
                  </a:lnTo>
                  <a:lnTo>
                    <a:pt x="578" y="413"/>
                  </a:lnTo>
                  <a:lnTo>
                    <a:pt x="588" y="407"/>
                  </a:lnTo>
                  <a:lnTo>
                    <a:pt x="595" y="397"/>
                  </a:lnTo>
                  <a:lnTo>
                    <a:pt x="605" y="392"/>
                  </a:lnTo>
                  <a:lnTo>
                    <a:pt x="612" y="384"/>
                  </a:lnTo>
                  <a:lnTo>
                    <a:pt x="622" y="375"/>
                  </a:lnTo>
                  <a:lnTo>
                    <a:pt x="629" y="369"/>
                  </a:lnTo>
                  <a:lnTo>
                    <a:pt x="637" y="361"/>
                  </a:lnTo>
                  <a:lnTo>
                    <a:pt x="645" y="354"/>
                  </a:lnTo>
                  <a:lnTo>
                    <a:pt x="654" y="346"/>
                  </a:lnTo>
                  <a:lnTo>
                    <a:pt x="662" y="338"/>
                  </a:lnTo>
                  <a:lnTo>
                    <a:pt x="667" y="331"/>
                  </a:lnTo>
                  <a:lnTo>
                    <a:pt x="675" y="323"/>
                  </a:lnTo>
                  <a:lnTo>
                    <a:pt x="683" y="316"/>
                  </a:lnTo>
                  <a:lnTo>
                    <a:pt x="688" y="308"/>
                  </a:lnTo>
                  <a:lnTo>
                    <a:pt x="694" y="300"/>
                  </a:lnTo>
                  <a:lnTo>
                    <a:pt x="702" y="293"/>
                  </a:lnTo>
                  <a:lnTo>
                    <a:pt x="707" y="285"/>
                  </a:lnTo>
                  <a:lnTo>
                    <a:pt x="713" y="278"/>
                  </a:lnTo>
                  <a:lnTo>
                    <a:pt x="719" y="270"/>
                  </a:lnTo>
                  <a:lnTo>
                    <a:pt x="725" y="262"/>
                  </a:lnTo>
                  <a:lnTo>
                    <a:pt x="730" y="255"/>
                  </a:lnTo>
                  <a:lnTo>
                    <a:pt x="736" y="249"/>
                  </a:lnTo>
                  <a:lnTo>
                    <a:pt x="742" y="240"/>
                  </a:lnTo>
                  <a:lnTo>
                    <a:pt x="745" y="234"/>
                  </a:lnTo>
                  <a:lnTo>
                    <a:pt x="751" y="226"/>
                  </a:lnTo>
                  <a:lnTo>
                    <a:pt x="757" y="219"/>
                  </a:lnTo>
                  <a:lnTo>
                    <a:pt x="759" y="211"/>
                  </a:lnTo>
                  <a:lnTo>
                    <a:pt x="764" y="204"/>
                  </a:lnTo>
                  <a:lnTo>
                    <a:pt x="768" y="198"/>
                  </a:lnTo>
                  <a:lnTo>
                    <a:pt x="770" y="188"/>
                  </a:lnTo>
                  <a:lnTo>
                    <a:pt x="774" y="183"/>
                  </a:lnTo>
                  <a:lnTo>
                    <a:pt x="778" y="177"/>
                  </a:lnTo>
                  <a:lnTo>
                    <a:pt x="782" y="169"/>
                  </a:lnTo>
                  <a:lnTo>
                    <a:pt x="783" y="164"/>
                  </a:lnTo>
                  <a:lnTo>
                    <a:pt x="785" y="156"/>
                  </a:lnTo>
                  <a:lnTo>
                    <a:pt x="789" y="148"/>
                  </a:lnTo>
                  <a:lnTo>
                    <a:pt x="791" y="143"/>
                  </a:lnTo>
                  <a:lnTo>
                    <a:pt x="793" y="137"/>
                  </a:lnTo>
                  <a:lnTo>
                    <a:pt x="795" y="131"/>
                  </a:lnTo>
                  <a:lnTo>
                    <a:pt x="797" y="126"/>
                  </a:lnTo>
                  <a:lnTo>
                    <a:pt x="797" y="118"/>
                  </a:lnTo>
                  <a:lnTo>
                    <a:pt x="797" y="112"/>
                  </a:lnTo>
                  <a:lnTo>
                    <a:pt x="799" y="107"/>
                  </a:lnTo>
                  <a:lnTo>
                    <a:pt x="799" y="101"/>
                  </a:lnTo>
                  <a:lnTo>
                    <a:pt x="801" y="97"/>
                  </a:lnTo>
                  <a:lnTo>
                    <a:pt x="801" y="91"/>
                  </a:lnTo>
                  <a:lnTo>
                    <a:pt x="801" y="86"/>
                  </a:lnTo>
                  <a:lnTo>
                    <a:pt x="799" y="80"/>
                  </a:lnTo>
                  <a:lnTo>
                    <a:pt x="799" y="76"/>
                  </a:lnTo>
                  <a:lnTo>
                    <a:pt x="797" y="71"/>
                  </a:lnTo>
                  <a:lnTo>
                    <a:pt x="795" y="65"/>
                  </a:lnTo>
                  <a:lnTo>
                    <a:pt x="795" y="59"/>
                  </a:lnTo>
                  <a:lnTo>
                    <a:pt x="793" y="57"/>
                  </a:lnTo>
                  <a:lnTo>
                    <a:pt x="791" y="52"/>
                  </a:lnTo>
                  <a:lnTo>
                    <a:pt x="789" y="48"/>
                  </a:lnTo>
                  <a:lnTo>
                    <a:pt x="787" y="42"/>
                  </a:lnTo>
                  <a:lnTo>
                    <a:pt x="785" y="40"/>
                  </a:lnTo>
                  <a:lnTo>
                    <a:pt x="778" y="31"/>
                  </a:lnTo>
                  <a:lnTo>
                    <a:pt x="770" y="25"/>
                  </a:lnTo>
                  <a:lnTo>
                    <a:pt x="768" y="21"/>
                  </a:lnTo>
                  <a:lnTo>
                    <a:pt x="763" y="19"/>
                  </a:lnTo>
                  <a:lnTo>
                    <a:pt x="759" y="17"/>
                  </a:lnTo>
                  <a:lnTo>
                    <a:pt x="753" y="14"/>
                  </a:lnTo>
                  <a:lnTo>
                    <a:pt x="747" y="12"/>
                  </a:lnTo>
                  <a:lnTo>
                    <a:pt x="742" y="10"/>
                  </a:lnTo>
                  <a:lnTo>
                    <a:pt x="738" y="8"/>
                  </a:lnTo>
                  <a:lnTo>
                    <a:pt x="734" y="6"/>
                  </a:lnTo>
                  <a:lnTo>
                    <a:pt x="728" y="4"/>
                  </a:lnTo>
                  <a:lnTo>
                    <a:pt x="723" y="2"/>
                  </a:lnTo>
                  <a:lnTo>
                    <a:pt x="717" y="2"/>
                  </a:lnTo>
                  <a:lnTo>
                    <a:pt x="711" y="2"/>
                  </a:lnTo>
                  <a:lnTo>
                    <a:pt x="706" y="0"/>
                  </a:lnTo>
                  <a:lnTo>
                    <a:pt x="696" y="0"/>
                  </a:lnTo>
                  <a:lnTo>
                    <a:pt x="690" y="0"/>
                  </a:lnTo>
                  <a:lnTo>
                    <a:pt x="685" y="0"/>
                  </a:lnTo>
                  <a:lnTo>
                    <a:pt x="677" y="0"/>
                  </a:lnTo>
                  <a:lnTo>
                    <a:pt x="671" y="0"/>
                  </a:lnTo>
                  <a:lnTo>
                    <a:pt x="664" y="0"/>
                  </a:lnTo>
                  <a:lnTo>
                    <a:pt x="656" y="2"/>
                  </a:lnTo>
                  <a:lnTo>
                    <a:pt x="648" y="2"/>
                  </a:lnTo>
                  <a:lnTo>
                    <a:pt x="641" y="2"/>
                  </a:lnTo>
                  <a:lnTo>
                    <a:pt x="633" y="4"/>
                  </a:lnTo>
                  <a:lnTo>
                    <a:pt x="626" y="6"/>
                  </a:lnTo>
                  <a:lnTo>
                    <a:pt x="618" y="8"/>
                  </a:lnTo>
                  <a:lnTo>
                    <a:pt x="610" y="8"/>
                  </a:lnTo>
                  <a:lnTo>
                    <a:pt x="601" y="12"/>
                  </a:lnTo>
                  <a:lnTo>
                    <a:pt x="593" y="14"/>
                  </a:lnTo>
                  <a:lnTo>
                    <a:pt x="584" y="15"/>
                  </a:lnTo>
                  <a:lnTo>
                    <a:pt x="576" y="19"/>
                  </a:lnTo>
                  <a:lnTo>
                    <a:pt x="567" y="21"/>
                  </a:lnTo>
                  <a:lnTo>
                    <a:pt x="559" y="25"/>
                  </a:lnTo>
                  <a:lnTo>
                    <a:pt x="550" y="27"/>
                  </a:lnTo>
                  <a:lnTo>
                    <a:pt x="538" y="29"/>
                  </a:lnTo>
                  <a:lnTo>
                    <a:pt x="531" y="33"/>
                  </a:lnTo>
                  <a:lnTo>
                    <a:pt x="523" y="36"/>
                  </a:lnTo>
                  <a:lnTo>
                    <a:pt x="514" y="40"/>
                  </a:lnTo>
                  <a:lnTo>
                    <a:pt x="504" y="42"/>
                  </a:lnTo>
                  <a:lnTo>
                    <a:pt x="495" y="46"/>
                  </a:lnTo>
                  <a:lnTo>
                    <a:pt x="485" y="52"/>
                  </a:lnTo>
                  <a:lnTo>
                    <a:pt x="475" y="53"/>
                  </a:lnTo>
                  <a:lnTo>
                    <a:pt x="466" y="59"/>
                  </a:lnTo>
                  <a:lnTo>
                    <a:pt x="456" y="65"/>
                  </a:lnTo>
                  <a:lnTo>
                    <a:pt x="447" y="71"/>
                  </a:lnTo>
                  <a:lnTo>
                    <a:pt x="437" y="74"/>
                  </a:lnTo>
                  <a:lnTo>
                    <a:pt x="426" y="80"/>
                  </a:lnTo>
                  <a:lnTo>
                    <a:pt x="418" y="84"/>
                  </a:lnTo>
                  <a:lnTo>
                    <a:pt x="407" y="90"/>
                  </a:lnTo>
                  <a:lnTo>
                    <a:pt x="398" y="93"/>
                  </a:lnTo>
                  <a:lnTo>
                    <a:pt x="386" y="99"/>
                  </a:lnTo>
                  <a:lnTo>
                    <a:pt x="379" y="105"/>
                  </a:lnTo>
                  <a:lnTo>
                    <a:pt x="369" y="112"/>
                  </a:lnTo>
                  <a:lnTo>
                    <a:pt x="358" y="116"/>
                  </a:lnTo>
                  <a:lnTo>
                    <a:pt x="350" y="126"/>
                  </a:lnTo>
                  <a:lnTo>
                    <a:pt x="339" y="129"/>
                  </a:lnTo>
                  <a:lnTo>
                    <a:pt x="329" y="137"/>
                  </a:lnTo>
                  <a:lnTo>
                    <a:pt x="318" y="143"/>
                  </a:lnTo>
                  <a:lnTo>
                    <a:pt x="308" y="150"/>
                  </a:lnTo>
                  <a:lnTo>
                    <a:pt x="299" y="158"/>
                  </a:lnTo>
                  <a:lnTo>
                    <a:pt x="289" y="166"/>
                  </a:lnTo>
                  <a:lnTo>
                    <a:pt x="280" y="173"/>
                  </a:lnTo>
                  <a:lnTo>
                    <a:pt x="268" y="179"/>
                  </a:lnTo>
                  <a:lnTo>
                    <a:pt x="261" y="186"/>
                  </a:lnTo>
                  <a:lnTo>
                    <a:pt x="251" y="194"/>
                  </a:lnTo>
                  <a:lnTo>
                    <a:pt x="242" y="200"/>
                  </a:lnTo>
                  <a:lnTo>
                    <a:pt x="232" y="209"/>
                  </a:lnTo>
                  <a:lnTo>
                    <a:pt x="223" y="215"/>
                  </a:lnTo>
                  <a:lnTo>
                    <a:pt x="215" y="223"/>
                  </a:lnTo>
                  <a:lnTo>
                    <a:pt x="206" y="232"/>
                  </a:lnTo>
                  <a:lnTo>
                    <a:pt x="198" y="238"/>
                  </a:lnTo>
                  <a:lnTo>
                    <a:pt x="188" y="245"/>
                  </a:lnTo>
                  <a:lnTo>
                    <a:pt x="179" y="253"/>
                  </a:lnTo>
                  <a:lnTo>
                    <a:pt x="171" y="261"/>
                  </a:lnTo>
                  <a:lnTo>
                    <a:pt x="164" y="268"/>
                  </a:lnTo>
                  <a:lnTo>
                    <a:pt x="158" y="276"/>
                  </a:lnTo>
                  <a:lnTo>
                    <a:pt x="149" y="283"/>
                  </a:lnTo>
                  <a:lnTo>
                    <a:pt x="141" y="291"/>
                  </a:lnTo>
                  <a:lnTo>
                    <a:pt x="133" y="299"/>
                  </a:lnTo>
                  <a:lnTo>
                    <a:pt x="126" y="306"/>
                  </a:lnTo>
                  <a:lnTo>
                    <a:pt x="120" y="312"/>
                  </a:lnTo>
                  <a:lnTo>
                    <a:pt x="112" y="321"/>
                  </a:lnTo>
                  <a:lnTo>
                    <a:pt x="107" y="329"/>
                  </a:lnTo>
                  <a:lnTo>
                    <a:pt x="99" y="337"/>
                  </a:lnTo>
                  <a:lnTo>
                    <a:pt x="93" y="344"/>
                  </a:lnTo>
                  <a:lnTo>
                    <a:pt x="88" y="352"/>
                  </a:lnTo>
                  <a:lnTo>
                    <a:pt x="82" y="357"/>
                  </a:lnTo>
                  <a:lnTo>
                    <a:pt x="74" y="367"/>
                  </a:lnTo>
                  <a:lnTo>
                    <a:pt x="71" y="373"/>
                  </a:lnTo>
                  <a:lnTo>
                    <a:pt x="65" y="380"/>
                  </a:lnTo>
                  <a:lnTo>
                    <a:pt x="59" y="390"/>
                  </a:lnTo>
                  <a:lnTo>
                    <a:pt x="55" y="395"/>
                  </a:lnTo>
                  <a:lnTo>
                    <a:pt x="52" y="403"/>
                  </a:lnTo>
                  <a:lnTo>
                    <a:pt x="48" y="409"/>
                  </a:lnTo>
                  <a:lnTo>
                    <a:pt x="42" y="416"/>
                  </a:lnTo>
                  <a:lnTo>
                    <a:pt x="38" y="422"/>
                  </a:lnTo>
                  <a:lnTo>
                    <a:pt x="34" y="430"/>
                  </a:lnTo>
                  <a:lnTo>
                    <a:pt x="31" y="437"/>
                  </a:lnTo>
                  <a:lnTo>
                    <a:pt x="27" y="445"/>
                  </a:lnTo>
                  <a:lnTo>
                    <a:pt x="23" y="451"/>
                  </a:lnTo>
                  <a:lnTo>
                    <a:pt x="19" y="458"/>
                  </a:lnTo>
                  <a:lnTo>
                    <a:pt x="17" y="464"/>
                  </a:lnTo>
                  <a:lnTo>
                    <a:pt x="14" y="470"/>
                  </a:lnTo>
                  <a:lnTo>
                    <a:pt x="12" y="477"/>
                  </a:lnTo>
                  <a:lnTo>
                    <a:pt x="12" y="485"/>
                  </a:lnTo>
                  <a:lnTo>
                    <a:pt x="8" y="490"/>
                  </a:lnTo>
                  <a:lnTo>
                    <a:pt x="6" y="496"/>
                  </a:lnTo>
                  <a:lnTo>
                    <a:pt x="6" y="504"/>
                  </a:lnTo>
                  <a:lnTo>
                    <a:pt x="6" y="509"/>
                  </a:lnTo>
                  <a:lnTo>
                    <a:pt x="2" y="515"/>
                  </a:lnTo>
                  <a:lnTo>
                    <a:pt x="2" y="521"/>
                  </a:lnTo>
                  <a:lnTo>
                    <a:pt x="2" y="527"/>
                  </a:lnTo>
                  <a:lnTo>
                    <a:pt x="2" y="532"/>
                  </a:lnTo>
                  <a:lnTo>
                    <a:pt x="0" y="538"/>
                  </a:lnTo>
                  <a:lnTo>
                    <a:pt x="0" y="544"/>
                  </a:lnTo>
                  <a:lnTo>
                    <a:pt x="2" y="548"/>
                  </a:lnTo>
                  <a:lnTo>
                    <a:pt x="2" y="553"/>
                  </a:lnTo>
                  <a:lnTo>
                    <a:pt x="2" y="559"/>
                  </a:lnTo>
                  <a:lnTo>
                    <a:pt x="4" y="565"/>
                  </a:lnTo>
                  <a:lnTo>
                    <a:pt x="6" y="568"/>
                  </a:lnTo>
                  <a:lnTo>
                    <a:pt x="8" y="572"/>
                  </a:lnTo>
                  <a:lnTo>
                    <a:pt x="12" y="582"/>
                  </a:lnTo>
                  <a:lnTo>
                    <a:pt x="17" y="591"/>
                  </a:lnTo>
                  <a:lnTo>
                    <a:pt x="23" y="599"/>
                  </a:lnTo>
                  <a:lnTo>
                    <a:pt x="31" y="605"/>
                  </a:lnTo>
                  <a:lnTo>
                    <a:pt x="34" y="606"/>
                  </a:lnTo>
                  <a:lnTo>
                    <a:pt x="38" y="610"/>
                  </a:lnTo>
                  <a:lnTo>
                    <a:pt x="42" y="612"/>
                  </a:lnTo>
                  <a:lnTo>
                    <a:pt x="48" y="616"/>
                  </a:lnTo>
                  <a:lnTo>
                    <a:pt x="52" y="616"/>
                  </a:lnTo>
                  <a:lnTo>
                    <a:pt x="57" y="618"/>
                  </a:lnTo>
                  <a:lnTo>
                    <a:pt x="61" y="620"/>
                  </a:lnTo>
                  <a:lnTo>
                    <a:pt x="67" y="622"/>
                  </a:lnTo>
                  <a:lnTo>
                    <a:pt x="72" y="624"/>
                  </a:lnTo>
                  <a:lnTo>
                    <a:pt x="80" y="625"/>
                  </a:lnTo>
                  <a:lnTo>
                    <a:pt x="86" y="625"/>
                  </a:lnTo>
                  <a:lnTo>
                    <a:pt x="91" y="627"/>
                  </a:lnTo>
                  <a:lnTo>
                    <a:pt x="97" y="627"/>
                  </a:lnTo>
                  <a:lnTo>
                    <a:pt x="103" y="627"/>
                  </a:lnTo>
                  <a:lnTo>
                    <a:pt x="109" y="627"/>
                  </a:lnTo>
                  <a:lnTo>
                    <a:pt x="116" y="627"/>
                  </a:lnTo>
                  <a:lnTo>
                    <a:pt x="122" y="627"/>
                  </a:lnTo>
                  <a:lnTo>
                    <a:pt x="131" y="627"/>
                  </a:lnTo>
                  <a:lnTo>
                    <a:pt x="137" y="627"/>
                  </a:lnTo>
                  <a:lnTo>
                    <a:pt x="145" y="627"/>
                  </a:lnTo>
                  <a:lnTo>
                    <a:pt x="152" y="625"/>
                  </a:lnTo>
                  <a:lnTo>
                    <a:pt x="160" y="625"/>
                  </a:lnTo>
                  <a:lnTo>
                    <a:pt x="168" y="624"/>
                  </a:lnTo>
                  <a:lnTo>
                    <a:pt x="175" y="622"/>
                  </a:lnTo>
                  <a:lnTo>
                    <a:pt x="183" y="622"/>
                  </a:lnTo>
                  <a:lnTo>
                    <a:pt x="192" y="620"/>
                  </a:lnTo>
                  <a:lnTo>
                    <a:pt x="200" y="618"/>
                  </a:lnTo>
                  <a:lnTo>
                    <a:pt x="209" y="616"/>
                  </a:lnTo>
                  <a:lnTo>
                    <a:pt x="217" y="612"/>
                  </a:lnTo>
                  <a:lnTo>
                    <a:pt x="226" y="610"/>
                  </a:lnTo>
                  <a:lnTo>
                    <a:pt x="234" y="606"/>
                  </a:lnTo>
                  <a:lnTo>
                    <a:pt x="244" y="605"/>
                  </a:lnTo>
                  <a:lnTo>
                    <a:pt x="251" y="601"/>
                  </a:lnTo>
                  <a:lnTo>
                    <a:pt x="261" y="599"/>
                  </a:lnTo>
                  <a:lnTo>
                    <a:pt x="268" y="595"/>
                  </a:lnTo>
                  <a:lnTo>
                    <a:pt x="280" y="593"/>
                  </a:lnTo>
                  <a:lnTo>
                    <a:pt x="289" y="587"/>
                  </a:lnTo>
                  <a:lnTo>
                    <a:pt x="297" y="586"/>
                  </a:lnTo>
                  <a:lnTo>
                    <a:pt x="306" y="582"/>
                  </a:lnTo>
                  <a:lnTo>
                    <a:pt x="316" y="578"/>
                  </a:lnTo>
                  <a:lnTo>
                    <a:pt x="325" y="572"/>
                  </a:lnTo>
                  <a:lnTo>
                    <a:pt x="335" y="568"/>
                  </a:lnTo>
                  <a:lnTo>
                    <a:pt x="346" y="565"/>
                  </a:lnTo>
                  <a:lnTo>
                    <a:pt x="356" y="561"/>
                  </a:lnTo>
                  <a:lnTo>
                    <a:pt x="363" y="555"/>
                  </a:lnTo>
                  <a:lnTo>
                    <a:pt x="373" y="549"/>
                  </a:lnTo>
                  <a:lnTo>
                    <a:pt x="384" y="544"/>
                  </a:lnTo>
                  <a:lnTo>
                    <a:pt x="394" y="540"/>
                  </a:lnTo>
                  <a:lnTo>
                    <a:pt x="403" y="532"/>
                  </a:lnTo>
                  <a:lnTo>
                    <a:pt x="413" y="527"/>
                  </a:lnTo>
                  <a:lnTo>
                    <a:pt x="424" y="521"/>
                  </a:lnTo>
                  <a:lnTo>
                    <a:pt x="432" y="517"/>
                  </a:lnTo>
                  <a:lnTo>
                    <a:pt x="443" y="509"/>
                  </a:lnTo>
                  <a:lnTo>
                    <a:pt x="453" y="504"/>
                  </a:lnTo>
                  <a:lnTo>
                    <a:pt x="464" y="498"/>
                  </a:lnTo>
                  <a:lnTo>
                    <a:pt x="474" y="492"/>
                  </a:lnTo>
                  <a:lnTo>
                    <a:pt x="483" y="487"/>
                  </a:lnTo>
                  <a:lnTo>
                    <a:pt x="493" y="479"/>
                  </a:lnTo>
                  <a:lnTo>
                    <a:pt x="504" y="471"/>
                  </a:lnTo>
                  <a:lnTo>
                    <a:pt x="514" y="466"/>
                  </a:lnTo>
                  <a:lnTo>
                    <a:pt x="514" y="466"/>
                  </a:lnTo>
                  <a:close/>
                </a:path>
              </a:pathLst>
            </a:custGeom>
            <a:solidFill>
              <a:srgbClr val="008000"/>
            </a:solidFill>
            <a:ln w="9525">
              <a:noFill/>
              <a:round/>
              <a:headEnd/>
              <a:tailEnd/>
            </a:ln>
          </p:spPr>
          <p:txBody>
            <a:bodyPr/>
            <a:lstStyle/>
            <a:p>
              <a:endParaRPr lang="fr-FR"/>
            </a:p>
          </p:txBody>
        </p:sp>
        <p:sp>
          <p:nvSpPr>
            <p:cNvPr id="655449" name="Freeform 89"/>
            <p:cNvSpPr>
              <a:spLocks/>
            </p:cNvSpPr>
            <p:nvPr/>
          </p:nvSpPr>
          <p:spPr bwMode="auto">
            <a:xfrm>
              <a:off x="4244" y="1863"/>
              <a:ext cx="682" cy="611"/>
            </a:xfrm>
            <a:custGeom>
              <a:avLst/>
              <a:gdLst/>
              <a:ahLst/>
              <a:cxnLst>
                <a:cxn ang="0">
                  <a:pos x="40" y="452"/>
                </a:cxn>
                <a:cxn ang="0">
                  <a:pos x="72" y="439"/>
                </a:cxn>
                <a:cxn ang="0">
                  <a:pos x="101" y="427"/>
                </a:cxn>
                <a:cxn ang="0">
                  <a:pos x="131" y="416"/>
                </a:cxn>
                <a:cxn ang="0">
                  <a:pos x="160" y="403"/>
                </a:cxn>
                <a:cxn ang="0">
                  <a:pos x="192" y="388"/>
                </a:cxn>
                <a:cxn ang="0">
                  <a:pos x="223" y="372"/>
                </a:cxn>
                <a:cxn ang="0">
                  <a:pos x="253" y="353"/>
                </a:cxn>
                <a:cxn ang="0">
                  <a:pos x="281" y="332"/>
                </a:cxn>
                <a:cxn ang="0">
                  <a:pos x="312" y="311"/>
                </a:cxn>
                <a:cxn ang="0">
                  <a:pos x="346" y="281"/>
                </a:cxn>
                <a:cxn ang="0">
                  <a:pos x="376" y="251"/>
                </a:cxn>
                <a:cxn ang="0">
                  <a:pos x="407" y="220"/>
                </a:cxn>
                <a:cxn ang="0">
                  <a:pos x="434" y="188"/>
                </a:cxn>
                <a:cxn ang="0">
                  <a:pos x="458" y="158"/>
                </a:cxn>
                <a:cxn ang="0">
                  <a:pos x="481" y="125"/>
                </a:cxn>
                <a:cxn ang="0">
                  <a:pos x="502" y="95"/>
                </a:cxn>
                <a:cxn ang="0">
                  <a:pos x="521" y="66"/>
                </a:cxn>
                <a:cxn ang="0">
                  <a:pos x="536" y="38"/>
                </a:cxn>
                <a:cxn ang="0">
                  <a:pos x="553" y="6"/>
                </a:cxn>
                <a:cxn ang="0">
                  <a:pos x="574" y="28"/>
                </a:cxn>
                <a:cxn ang="0">
                  <a:pos x="599" y="57"/>
                </a:cxn>
                <a:cxn ang="0">
                  <a:pos x="635" y="72"/>
                </a:cxn>
                <a:cxn ang="0">
                  <a:pos x="667" y="80"/>
                </a:cxn>
                <a:cxn ang="0">
                  <a:pos x="705" y="82"/>
                </a:cxn>
                <a:cxn ang="0">
                  <a:pos x="757" y="85"/>
                </a:cxn>
                <a:cxn ang="0">
                  <a:pos x="818" y="85"/>
                </a:cxn>
                <a:cxn ang="0">
                  <a:pos x="894" y="82"/>
                </a:cxn>
                <a:cxn ang="0">
                  <a:pos x="1019" y="91"/>
                </a:cxn>
                <a:cxn ang="0">
                  <a:pos x="1127" y="139"/>
                </a:cxn>
                <a:cxn ang="0">
                  <a:pos x="1213" y="216"/>
                </a:cxn>
                <a:cxn ang="0">
                  <a:pos x="1274" y="315"/>
                </a:cxn>
                <a:cxn ang="0">
                  <a:pos x="1317" y="431"/>
                </a:cxn>
                <a:cxn ang="0">
                  <a:pos x="1344" y="549"/>
                </a:cxn>
                <a:cxn ang="0">
                  <a:pos x="1359" y="663"/>
                </a:cxn>
                <a:cxn ang="0">
                  <a:pos x="1365" y="766"/>
                </a:cxn>
                <a:cxn ang="0">
                  <a:pos x="1365" y="845"/>
                </a:cxn>
                <a:cxn ang="0">
                  <a:pos x="1365" y="899"/>
                </a:cxn>
                <a:cxn ang="0">
                  <a:pos x="960" y="1216"/>
                </a:cxn>
                <a:cxn ang="0">
                  <a:pos x="878" y="1222"/>
                </a:cxn>
                <a:cxn ang="0">
                  <a:pos x="787" y="1216"/>
                </a:cxn>
                <a:cxn ang="0">
                  <a:pos x="696" y="1205"/>
                </a:cxn>
                <a:cxn ang="0">
                  <a:pos x="603" y="1180"/>
                </a:cxn>
                <a:cxn ang="0">
                  <a:pos x="517" y="1150"/>
                </a:cxn>
                <a:cxn ang="0">
                  <a:pos x="434" y="1104"/>
                </a:cxn>
                <a:cxn ang="0">
                  <a:pos x="365" y="1049"/>
                </a:cxn>
                <a:cxn ang="0">
                  <a:pos x="308" y="980"/>
                </a:cxn>
                <a:cxn ang="0">
                  <a:pos x="270" y="897"/>
                </a:cxn>
                <a:cxn ang="0">
                  <a:pos x="251" y="800"/>
                </a:cxn>
                <a:cxn ang="0">
                  <a:pos x="247" y="728"/>
                </a:cxn>
                <a:cxn ang="0">
                  <a:pos x="240" y="678"/>
                </a:cxn>
                <a:cxn ang="0">
                  <a:pos x="226" y="636"/>
                </a:cxn>
                <a:cxn ang="0">
                  <a:pos x="205" y="597"/>
                </a:cxn>
                <a:cxn ang="0">
                  <a:pos x="183" y="566"/>
                </a:cxn>
                <a:cxn ang="0">
                  <a:pos x="154" y="541"/>
                </a:cxn>
                <a:cxn ang="0">
                  <a:pos x="126" y="519"/>
                </a:cxn>
                <a:cxn ang="0">
                  <a:pos x="93" y="502"/>
                </a:cxn>
                <a:cxn ang="0">
                  <a:pos x="61" y="486"/>
                </a:cxn>
                <a:cxn ang="0">
                  <a:pos x="29" y="473"/>
                </a:cxn>
                <a:cxn ang="0">
                  <a:pos x="0" y="465"/>
                </a:cxn>
              </a:cxnLst>
              <a:rect l="0" t="0" r="r" b="b"/>
              <a:pathLst>
                <a:path w="1365" h="1222">
                  <a:moveTo>
                    <a:pt x="0" y="465"/>
                  </a:moveTo>
                  <a:lnTo>
                    <a:pt x="8" y="462"/>
                  </a:lnTo>
                  <a:lnTo>
                    <a:pt x="15" y="460"/>
                  </a:lnTo>
                  <a:lnTo>
                    <a:pt x="23" y="456"/>
                  </a:lnTo>
                  <a:lnTo>
                    <a:pt x="31" y="454"/>
                  </a:lnTo>
                  <a:lnTo>
                    <a:pt x="40" y="452"/>
                  </a:lnTo>
                  <a:lnTo>
                    <a:pt x="50" y="448"/>
                  </a:lnTo>
                  <a:lnTo>
                    <a:pt x="53" y="446"/>
                  </a:lnTo>
                  <a:lnTo>
                    <a:pt x="57" y="445"/>
                  </a:lnTo>
                  <a:lnTo>
                    <a:pt x="63" y="443"/>
                  </a:lnTo>
                  <a:lnTo>
                    <a:pt x="69" y="441"/>
                  </a:lnTo>
                  <a:lnTo>
                    <a:pt x="72" y="439"/>
                  </a:lnTo>
                  <a:lnTo>
                    <a:pt x="78" y="437"/>
                  </a:lnTo>
                  <a:lnTo>
                    <a:pt x="82" y="435"/>
                  </a:lnTo>
                  <a:lnTo>
                    <a:pt x="86" y="433"/>
                  </a:lnTo>
                  <a:lnTo>
                    <a:pt x="91" y="431"/>
                  </a:lnTo>
                  <a:lnTo>
                    <a:pt x="97" y="429"/>
                  </a:lnTo>
                  <a:lnTo>
                    <a:pt x="101" y="427"/>
                  </a:lnTo>
                  <a:lnTo>
                    <a:pt x="107" y="427"/>
                  </a:lnTo>
                  <a:lnTo>
                    <a:pt x="110" y="424"/>
                  </a:lnTo>
                  <a:lnTo>
                    <a:pt x="114" y="422"/>
                  </a:lnTo>
                  <a:lnTo>
                    <a:pt x="122" y="420"/>
                  </a:lnTo>
                  <a:lnTo>
                    <a:pt x="126" y="418"/>
                  </a:lnTo>
                  <a:lnTo>
                    <a:pt x="131" y="416"/>
                  </a:lnTo>
                  <a:lnTo>
                    <a:pt x="135" y="414"/>
                  </a:lnTo>
                  <a:lnTo>
                    <a:pt x="141" y="412"/>
                  </a:lnTo>
                  <a:lnTo>
                    <a:pt x="146" y="410"/>
                  </a:lnTo>
                  <a:lnTo>
                    <a:pt x="152" y="408"/>
                  </a:lnTo>
                  <a:lnTo>
                    <a:pt x="156" y="407"/>
                  </a:lnTo>
                  <a:lnTo>
                    <a:pt x="160" y="403"/>
                  </a:lnTo>
                  <a:lnTo>
                    <a:pt x="167" y="401"/>
                  </a:lnTo>
                  <a:lnTo>
                    <a:pt x="171" y="397"/>
                  </a:lnTo>
                  <a:lnTo>
                    <a:pt x="177" y="395"/>
                  </a:lnTo>
                  <a:lnTo>
                    <a:pt x="181" y="393"/>
                  </a:lnTo>
                  <a:lnTo>
                    <a:pt x="186" y="389"/>
                  </a:lnTo>
                  <a:lnTo>
                    <a:pt x="192" y="388"/>
                  </a:lnTo>
                  <a:lnTo>
                    <a:pt x="198" y="384"/>
                  </a:lnTo>
                  <a:lnTo>
                    <a:pt x="202" y="382"/>
                  </a:lnTo>
                  <a:lnTo>
                    <a:pt x="207" y="380"/>
                  </a:lnTo>
                  <a:lnTo>
                    <a:pt x="213" y="376"/>
                  </a:lnTo>
                  <a:lnTo>
                    <a:pt x="217" y="374"/>
                  </a:lnTo>
                  <a:lnTo>
                    <a:pt x="223" y="372"/>
                  </a:lnTo>
                  <a:lnTo>
                    <a:pt x="230" y="369"/>
                  </a:lnTo>
                  <a:lnTo>
                    <a:pt x="234" y="367"/>
                  </a:lnTo>
                  <a:lnTo>
                    <a:pt x="238" y="363"/>
                  </a:lnTo>
                  <a:lnTo>
                    <a:pt x="243" y="359"/>
                  </a:lnTo>
                  <a:lnTo>
                    <a:pt x="247" y="357"/>
                  </a:lnTo>
                  <a:lnTo>
                    <a:pt x="253" y="353"/>
                  </a:lnTo>
                  <a:lnTo>
                    <a:pt x="259" y="350"/>
                  </a:lnTo>
                  <a:lnTo>
                    <a:pt x="262" y="346"/>
                  </a:lnTo>
                  <a:lnTo>
                    <a:pt x="266" y="344"/>
                  </a:lnTo>
                  <a:lnTo>
                    <a:pt x="272" y="340"/>
                  </a:lnTo>
                  <a:lnTo>
                    <a:pt x="278" y="338"/>
                  </a:lnTo>
                  <a:lnTo>
                    <a:pt x="281" y="332"/>
                  </a:lnTo>
                  <a:lnTo>
                    <a:pt x="287" y="331"/>
                  </a:lnTo>
                  <a:lnTo>
                    <a:pt x="293" y="327"/>
                  </a:lnTo>
                  <a:lnTo>
                    <a:pt x="297" y="323"/>
                  </a:lnTo>
                  <a:lnTo>
                    <a:pt x="300" y="321"/>
                  </a:lnTo>
                  <a:lnTo>
                    <a:pt x="306" y="317"/>
                  </a:lnTo>
                  <a:lnTo>
                    <a:pt x="312" y="311"/>
                  </a:lnTo>
                  <a:lnTo>
                    <a:pt x="318" y="306"/>
                  </a:lnTo>
                  <a:lnTo>
                    <a:pt x="323" y="302"/>
                  </a:lnTo>
                  <a:lnTo>
                    <a:pt x="329" y="298"/>
                  </a:lnTo>
                  <a:lnTo>
                    <a:pt x="335" y="292"/>
                  </a:lnTo>
                  <a:lnTo>
                    <a:pt x="340" y="289"/>
                  </a:lnTo>
                  <a:lnTo>
                    <a:pt x="346" y="281"/>
                  </a:lnTo>
                  <a:lnTo>
                    <a:pt x="352" y="277"/>
                  </a:lnTo>
                  <a:lnTo>
                    <a:pt x="356" y="272"/>
                  </a:lnTo>
                  <a:lnTo>
                    <a:pt x="361" y="266"/>
                  </a:lnTo>
                  <a:lnTo>
                    <a:pt x="365" y="262"/>
                  </a:lnTo>
                  <a:lnTo>
                    <a:pt x="371" y="256"/>
                  </a:lnTo>
                  <a:lnTo>
                    <a:pt x="376" y="251"/>
                  </a:lnTo>
                  <a:lnTo>
                    <a:pt x="382" y="245"/>
                  </a:lnTo>
                  <a:lnTo>
                    <a:pt x="388" y="241"/>
                  </a:lnTo>
                  <a:lnTo>
                    <a:pt x="394" y="237"/>
                  </a:lnTo>
                  <a:lnTo>
                    <a:pt x="397" y="230"/>
                  </a:lnTo>
                  <a:lnTo>
                    <a:pt x="401" y="224"/>
                  </a:lnTo>
                  <a:lnTo>
                    <a:pt x="407" y="220"/>
                  </a:lnTo>
                  <a:lnTo>
                    <a:pt x="411" y="215"/>
                  </a:lnTo>
                  <a:lnTo>
                    <a:pt x="416" y="209"/>
                  </a:lnTo>
                  <a:lnTo>
                    <a:pt x="420" y="203"/>
                  </a:lnTo>
                  <a:lnTo>
                    <a:pt x="424" y="199"/>
                  </a:lnTo>
                  <a:lnTo>
                    <a:pt x="430" y="194"/>
                  </a:lnTo>
                  <a:lnTo>
                    <a:pt x="434" y="188"/>
                  </a:lnTo>
                  <a:lnTo>
                    <a:pt x="439" y="182"/>
                  </a:lnTo>
                  <a:lnTo>
                    <a:pt x="441" y="177"/>
                  </a:lnTo>
                  <a:lnTo>
                    <a:pt x="447" y="173"/>
                  </a:lnTo>
                  <a:lnTo>
                    <a:pt x="451" y="167"/>
                  </a:lnTo>
                  <a:lnTo>
                    <a:pt x="456" y="163"/>
                  </a:lnTo>
                  <a:lnTo>
                    <a:pt x="458" y="158"/>
                  </a:lnTo>
                  <a:lnTo>
                    <a:pt x="464" y="152"/>
                  </a:lnTo>
                  <a:lnTo>
                    <a:pt x="468" y="146"/>
                  </a:lnTo>
                  <a:lnTo>
                    <a:pt x="470" y="142"/>
                  </a:lnTo>
                  <a:lnTo>
                    <a:pt x="473" y="137"/>
                  </a:lnTo>
                  <a:lnTo>
                    <a:pt x="477" y="131"/>
                  </a:lnTo>
                  <a:lnTo>
                    <a:pt x="481" y="125"/>
                  </a:lnTo>
                  <a:lnTo>
                    <a:pt x="487" y="120"/>
                  </a:lnTo>
                  <a:lnTo>
                    <a:pt x="491" y="114"/>
                  </a:lnTo>
                  <a:lnTo>
                    <a:pt x="492" y="110"/>
                  </a:lnTo>
                  <a:lnTo>
                    <a:pt x="496" y="104"/>
                  </a:lnTo>
                  <a:lnTo>
                    <a:pt x="498" y="101"/>
                  </a:lnTo>
                  <a:lnTo>
                    <a:pt x="502" y="95"/>
                  </a:lnTo>
                  <a:lnTo>
                    <a:pt x="506" y="91"/>
                  </a:lnTo>
                  <a:lnTo>
                    <a:pt x="508" y="85"/>
                  </a:lnTo>
                  <a:lnTo>
                    <a:pt x="511" y="82"/>
                  </a:lnTo>
                  <a:lnTo>
                    <a:pt x="515" y="76"/>
                  </a:lnTo>
                  <a:lnTo>
                    <a:pt x="517" y="70"/>
                  </a:lnTo>
                  <a:lnTo>
                    <a:pt x="521" y="66"/>
                  </a:lnTo>
                  <a:lnTo>
                    <a:pt x="523" y="61"/>
                  </a:lnTo>
                  <a:lnTo>
                    <a:pt x="525" y="57"/>
                  </a:lnTo>
                  <a:lnTo>
                    <a:pt x="529" y="51"/>
                  </a:lnTo>
                  <a:lnTo>
                    <a:pt x="530" y="47"/>
                  </a:lnTo>
                  <a:lnTo>
                    <a:pt x="534" y="42"/>
                  </a:lnTo>
                  <a:lnTo>
                    <a:pt x="536" y="38"/>
                  </a:lnTo>
                  <a:lnTo>
                    <a:pt x="540" y="34"/>
                  </a:lnTo>
                  <a:lnTo>
                    <a:pt x="542" y="28"/>
                  </a:lnTo>
                  <a:lnTo>
                    <a:pt x="544" y="23"/>
                  </a:lnTo>
                  <a:lnTo>
                    <a:pt x="546" y="19"/>
                  </a:lnTo>
                  <a:lnTo>
                    <a:pt x="549" y="15"/>
                  </a:lnTo>
                  <a:lnTo>
                    <a:pt x="553" y="6"/>
                  </a:lnTo>
                  <a:lnTo>
                    <a:pt x="557" y="0"/>
                  </a:lnTo>
                  <a:lnTo>
                    <a:pt x="559" y="6"/>
                  </a:lnTo>
                  <a:lnTo>
                    <a:pt x="563" y="11"/>
                  </a:lnTo>
                  <a:lnTo>
                    <a:pt x="567" y="17"/>
                  </a:lnTo>
                  <a:lnTo>
                    <a:pt x="570" y="23"/>
                  </a:lnTo>
                  <a:lnTo>
                    <a:pt x="574" y="28"/>
                  </a:lnTo>
                  <a:lnTo>
                    <a:pt x="576" y="34"/>
                  </a:lnTo>
                  <a:lnTo>
                    <a:pt x="580" y="40"/>
                  </a:lnTo>
                  <a:lnTo>
                    <a:pt x="586" y="45"/>
                  </a:lnTo>
                  <a:lnTo>
                    <a:pt x="587" y="47"/>
                  </a:lnTo>
                  <a:lnTo>
                    <a:pt x="593" y="51"/>
                  </a:lnTo>
                  <a:lnTo>
                    <a:pt x="599" y="57"/>
                  </a:lnTo>
                  <a:lnTo>
                    <a:pt x="605" y="59"/>
                  </a:lnTo>
                  <a:lnTo>
                    <a:pt x="608" y="63"/>
                  </a:lnTo>
                  <a:lnTo>
                    <a:pt x="616" y="66"/>
                  </a:lnTo>
                  <a:lnTo>
                    <a:pt x="624" y="68"/>
                  </a:lnTo>
                  <a:lnTo>
                    <a:pt x="633" y="72"/>
                  </a:lnTo>
                  <a:lnTo>
                    <a:pt x="635" y="72"/>
                  </a:lnTo>
                  <a:lnTo>
                    <a:pt x="641" y="74"/>
                  </a:lnTo>
                  <a:lnTo>
                    <a:pt x="645" y="74"/>
                  </a:lnTo>
                  <a:lnTo>
                    <a:pt x="650" y="76"/>
                  </a:lnTo>
                  <a:lnTo>
                    <a:pt x="656" y="76"/>
                  </a:lnTo>
                  <a:lnTo>
                    <a:pt x="662" y="80"/>
                  </a:lnTo>
                  <a:lnTo>
                    <a:pt x="667" y="80"/>
                  </a:lnTo>
                  <a:lnTo>
                    <a:pt x="673" y="80"/>
                  </a:lnTo>
                  <a:lnTo>
                    <a:pt x="677" y="80"/>
                  </a:lnTo>
                  <a:lnTo>
                    <a:pt x="684" y="82"/>
                  </a:lnTo>
                  <a:lnTo>
                    <a:pt x="692" y="82"/>
                  </a:lnTo>
                  <a:lnTo>
                    <a:pt x="700" y="82"/>
                  </a:lnTo>
                  <a:lnTo>
                    <a:pt x="705" y="82"/>
                  </a:lnTo>
                  <a:lnTo>
                    <a:pt x="715" y="83"/>
                  </a:lnTo>
                  <a:lnTo>
                    <a:pt x="721" y="85"/>
                  </a:lnTo>
                  <a:lnTo>
                    <a:pt x="730" y="85"/>
                  </a:lnTo>
                  <a:lnTo>
                    <a:pt x="738" y="85"/>
                  </a:lnTo>
                  <a:lnTo>
                    <a:pt x="747" y="85"/>
                  </a:lnTo>
                  <a:lnTo>
                    <a:pt x="757" y="85"/>
                  </a:lnTo>
                  <a:lnTo>
                    <a:pt x="766" y="85"/>
                  </a:lnTo>
                  <a:lnTo>
                    <a:pt x="776" y="85"/>
                  </a:lnTo>
                  <a:lnTo>
                    <a:pt x="785" y="85"/>
                  </a:lnTo>
                  <a:lnTo>
                    <a:pt x="797" y="85"/>
                  </a:lnTo>
                  <a:lnTo>
                    <a:pt x="808" y="85"/>
                  </a:lnTo>
                  <a:lnTo>
                    <a:pt x="818" y="85"/>
                  </a:lnTo>
                  <a:lnTo>
                    <a:pt x="829" y="85"/>
                  </a:lnTo>
                  <a:lnTo>
                    <a:pt x="840" y="85"/>
                  </a:lnTo>
                  <a:lnTo>
                    <a:pt x="856" y="85"/>
                  </a:lnTo>
                  <a:lnTo>
                    <a:pt x="867" y="83"/>
                  </a:lnTo>
                  <a:lnTo>
                    <a:pt x="880" y="83"/>
                  </a:lnTo>
                  <a:lnTo>
                    <a:pt x="894" y="82"/>
                  </a:lnTo>
                  <a:lnTo>
                    <a:pt x="909" y="82"/>
                  </a:lnTo>
                  <a:lnTo>
                    <a:pt x="932" y="82"/>
                  </a:lnTo>
                  <a:lnTo>
                    <a:pt x="954" y="82"/>
                  </a:lnTo>
                  <a:lnTo>
                    <a:pt x="977" y="85"/>
                  </a:lnTo>
                  <a:lnTo>
                    <a:pt x="998" y="87"/>
                  </a:lnTo>
                  <a:lnTo>
                    <a:pt x="1019" y="91"/>
                  </a:lnTo>
                  <a:lnTo>
                    <a:pt x="1040" y="97"/>
                  </a:lnTo>
                  <a:lnTo>
                    <a:pt x="1059" y="102"/>
                  </a:lnTo>
                  <a:lnTo>
                    <a:pt x="1078" y="112"/>
                  </a:lnTo>
                  <a:lnTo>
                    <a:pt x="1093" y="118"/>
                  </a:lnTo>
                  <a:lnTo>
                    <a:pt x="1112" y="129"/>
                  </a:lnTo>
                  <a:lnTo>
                    <a:pt x="1127" y="139"/>
                  </a:lnTo>
                  <a:lnTo>
                    <a:pt x="1144" y="150"/>
                  </a:lnTo>
                  <a:lnTo>
                    <a:pt x="1158" y="161"/>
                  </a:lnTo>
                  <a:lnTo>
                    <a:pt x="1173" y="175"/>
                  </a:lnTo>
                  <a:lnTo>
                    <a:pt x="1186" y="188"/>
                  </a:lnTo>
                  <a:lnTo>
                    <a:pt x="1200" y="203"/>
                  </a:lnTo>
                  <a:lnTo>
                    <a:pt x="1213" y="216"/>
                  </a:lnTo>
                  <a:lnTo>
                    <a:pt x="1224" y="232"/>
                  </a:lnTo>
                  <a:lnTo>
                    <a:pt x="1234" y="249"/>
                  </a:lnTo>
                  <a:lnTo>
                    <a:pt x="1245" y="264"/>
                  </a:lnTo>
                  <a:lnTo>
                    <a:pt x="1255" y="281"/>
                  </a:lnTo>
                  <a:lnTo>
                    <a:pt x="1264" y="298"/>
                  </a:lnTo>
                  <a:lnTo>
                    <a:pt x="1274" y="315"/>
                  </a:lnTo>
                  <a:lnTo>
                    <a:pt x="1283" y="334"/>
                  </a:lnTo>
                  <a:lnTo>
                    <a:pt x="1291" y="353"/>
                  </a:lnTo>
                  <a:lnTo>
                    <a:pt x="1297" y="372"/>
                  </a:lnTo>
                  <a:lnTo>
                    <a:pt x="1304" y="391"/>
                  </a:lnTo>
                  <a:lnTo>
                    <a:pt x="1310" y="412"/>
                  </a:lnTo>
                  <a:lnTo>
                    <a:pt x="1317" y="431"/>
                  </a:lnTo>
                  <a:lnTo>
                    <a:pt x="1323" y="452"/>
                  </a:lnTo>
                  <a:lnTo>
                    <a:pt x="1329" y="471"/>
                  </a:lnTo>
                  <a:lnTo>
                    <a:pt x="1333" y="490"/>
                  </a:lnTo>
                  <a:lnTo>
                    <a:pt x="1336" y="509"/>
                  </a:lnTo>
                  <a:lnTo>
                    <a:pt x="1340" y="530"/>
                  </a:lnTo>
                  <a:lnTo>
                    <a:pt x="1344" y="549"/>
                  </a:lnTo>
                  <a:lnTo>
                    <a:pt x="1348" y="568"/>
                  </a:lnTo>
                  <a:lnTo>
                    <a:pt x="1350" y="587"/>
                  </a:lnTo>
                  <a:lnTo>
                    <a:pt x="1352" y="608"/>
                  </a:lnTo>
                  <a:lnTo>
                    <a:pt x="1355" y="625"/>
                  </a:lnTo>
                  <a:lnTo>
                    <a:pt x="1357" y="644"/>
                  </a:lnTo>
                  <a:lnTo>
                    <a:pt x="1359" y="663"/>
                  </a:lnTo>
                  <a:lnTo>
                    <a:pt x="1359" y="682"/>
                  </a:lnTo>
                  <a:lnTo>
                    <a:pt x="1361" y="699"/>
                  </a:lnTo>
                  <a:lnTo>
                    <a:pt x="1363" y="716"/>
                  </a:lnTo>
                  <a:lnTo>
                    <a:pt x="1363" y="733"/>
                  </a:lnTo>
                  <a:lnTo>
                    <a:pt x="1365" y="750"/>
                  </a:lnTo>
                  <a:lnTo>
                    <a:pt x="1365" y="766"/>
                  </a:lnTo>
                  <a:lnTo>
                    <a:pt x="1365" y="781"/>
                  </a:lnTo>
                  <a:lnTo>
                    <a:pt x="1365" y="794"/>
                  </a:lnTo>
                  <a:lnTo>
                    <a:pt x="1365" y="809"/>
                  </a:lnTo>
                  <a:lnTo>
                    <a:pt x="1365" y="823"/>
                  </a:lnTo>
                  <a:lnTo>
                    <a:pt x="1365" y="836"/>
                  </a:lnTo>
                  <a:lnTo>
                    <a:pt x="1365" y="845"/>
                  </a:lnTo>
                  <a:lnTo>
                    <a:pt x="1365" y="857"/>
                  </a:lnTo>
                  <a:lnTo>
                    <a:pt x="1365" y="868"/>
                  </a:lnTo>
                  <a:lnTo>
                    <a:pt x="1365" y="878"/>
                  </a:lnTo>
                  <a:lnTo>
                    <a:pt x="1365" y="885"/>
                  </a:lnTo>
                  <a:lnTo>
                    <a:pt x="1365" y="893"/>
                  </a:lnTo>
                  <a:lnTo>
                    <a:pt x="1365" y="899"/>
                  </a:lnTo>
                  <a:lnTo>
                    <a:pt x="1365" y="904"/>
                  </a:lnTo>
                  <a:lnTo>
                    <a:pt x="1365" y="912"/>
                  </a:lnTo>
                  <a:lnTo>
                    <a:pt x="1365" y="916"/>
                  </a:lnTo>
                  <a:lnTo>
                    <a:pt x="987" y="1214"/>
                  </a:lnTo>
                  <a:lnTo>
                    <a:pt x="973" y="1216"/>
                  </a:lnTo>
                  <a:lnTo>
                    <a:pt x="960" y="1216"/>
                  </a:lnTo>
                  <a:lnTo>
                    <a:pt x="947" y="1216"/>
                  </a:lnTo>
                  <a:lnTo>
                    <a:pt x="933" y="1218"/>
                  </a:lnTo>
                  <a:lnTo>
                    <a:pt x="920" y="1218"/>
                  </a:lnTo>
                  <a:lnTo>
                    <a:pt x="907" y="1220"/>
                  </a:lnTo>
                  <a:lnTo>
                    <a:pt x="892" y="1220"/>
                  </a:lnTo>
                  <a:lnTo>
                    <a:pt x="878" y="1222"/>
                  </a:lnTo>
                  <a:lnTo>
                    <a:pt x="863" y="1220"/>
                  </a:lnTo>
                  <a:lnTo>
                    <a:pt x="848" y="1220"/>
                  </a:lnTo>
                  <a:lnTo>
                    <a:pt x="833" y="1218"/>
                  </a:lnTo>
                  <a:lnTo>
                    <a:pt x="818" y="1218"/>
                  </a:lnTo>
                  <a:lnTo>
                    <a:pt x="802" y="1216"/>
                  </a:lnTo>
                  <a:lnTo>
                    <a:pt x="787" y="1216"/>
                  </a:lnTo>
                  <a:lnTo>
                    <a:pt x="772" y="1214"/>
                  </a:lnTo>
                  <a:lnTo>
                    <a:pt x="757" y="1212"/>
                  </a:lnTo>
                  <a:lnTo>
                    <a:pt x="741" y="1210"/>
                  </a:lnTo>
                  <a:lnTo>
                    <a:pt x="726" y="1208"/>
                  </a:lnTo>
                  <a:lnTo>
                    <a:pt x="711" y="1207"/>
                  </a:lnTo>
                  <a:lnTo>
                    <a:pt x="696" y="1205"/>
                  </a:lnTo>
                  <a:lnTo>
                    <a:pt x="681" y="1199"/>
                  </a:lnTo>
                  <a:lnTo>
                    <a:pt x="664" y="1195"/>
                  </a:lnTo>
                  <a:lnTo>
                    <a:pt x="650" y="1193"/>
                  </a:lnTo>
                  <a:lnTo>
                    <a:pt x="635" y="1189"/>
                  </a:lnTo>
                  <a:lnTo>
                    <a:pt x="620" y="1184"/>
                  </a:lnTo>
                  <a:lnTo>
                    <a:pt x="603" y="1180"/>
                  </a:lnTo>
                  <a:lnTo>
                    <a:pt x="587" y="1176"/>
                  </a:lnTo>
                  <a:lnTo>
                    <a:pt x="574" y="1170"/>
                  </a:lnTo>
                  <a:lnTo>
                    <a:pt x="559" y="1165"/>
                  </a:lnTo>
                  <a:lnTo>
                    <a:pt x="544" y="1161"/>
                  </a:lnTo>
                  <a:lnTo>
                    <a:pt x="529" y="1155"/>
                  </a:lnTo>
                  <a:lnTo>
                    <a:pt x="517" y="1150"/>
                  </a:lnTo>
                  <a:lnTo>
                    <a:pt x="502" y="1142"/>
                  </a:lnTo>
                  <a:lnTo>
                    <a:pt x="487" y="1134"/>
                  </a:lnTo>
                  <a:lnTo>
                    <a:pt x="473" y="1129"/>
                  </a:lnTo>
                  <a:lnTo>
                    <a:pt x="460" y="1119"/>
                  </a:lnTo>
                  <a:lnTo>
                    <a:pt x="447" y="1112"/>
                  </a:lnTo>
                  <a:lnTo>
                    <a:pt x="434" y="1104"/>
                  </a:lnTo>
                  <a:lnTo>
                    <a:pt x="422" y="1094"/>
                  </a:lnTo>
                  <a:lnTo>
                    <a:pt x="411" y="1087"/>
                  </a:lnTo>
                  <a:lnTo>
                    <a:pt x="397" y="1077"/>
                  </a:lnTo>
                  <a:lnTo>
                    <a:pt x="386" y="1070"/>
                  </a:lnTo>
                  <a:lnTo>
                    <a:pt x="373" y="1058"/>
                  </a:lnTo>
                  <a:lnTo>
                    <a:pt x="365" y="1049"/>
                  </a:lnTo>
                  <a:lnTo>
                    <a:pt x="354" y="1037"/>
                  </a:lnTo>
                  <a:lnTo>
                    <a:pt x="344" y="1026"/>
                  </a:lnTo>
                  <a:lnTo>
                    <a:pt x="335" y="1015"/>
                  </a:lnTo>
                  <a:lnTo>
                    <a:pt x="327" y="1003"/>
                  </a:lnTo>
                  <a:lnTo>
                    <a:pt x="316" y="992"/>
                  </a:lnTo>
                  <a:lnTo>
                    <a:pt x="308" y="980"/>
                  </a:lnTo>
                  <a:lnTo>
                    <a:pt x="300" y="967"/>
                  </a:lnTo>
                  <a:lnTo>
                    <a:pt x="293" y="954"/>
                  </a:lnTo>
                  <a:lnTo>
                    <a:pt x="287" y="940"/>
                  </a:lnTo>
                  <a:lnTo>
                    <a:pt x="281" y="925"/>
                  </a:lnTo>
                  <a:lnTo>
                    <a:pt x="276" y="912"/>
                  </a:lnTo>
                  <a:lnTo>
                    <a:pt x="270" y="897"/>
                  </a:lnTo>
                  <a:lnTo>
                    <a:pt x="264" y="883"/>
                  </a:lnTo>
                  <a:lnTo>
                    <a:pt x="261" y="866"/>
                  </a:lnTo>
                  <a:lnTo>
                    <a:pt x="257" y="851"/>
                  </a:lnTo>
                  <a:lnTo>
                    <a:pt x="255" y="834"/>
                  </a:lnTo>
                  <a:lnTo>
                    <a:pt x="253" y="817"/>
                  </a:lnTo>
                  <a:lnTo>
                    <a:pt x="251" y="800"/>
                  </a:lnTo>
                  <a:lnTo>
                    <a:pt x="249" y="785"/>
                  </a:lnTo>
                  <a:lnTo>
                    <a:pt x="251" y="768"/>
                  </a:lnTo>
                  <a:lnTo>
                    <a:pt x="249" y="756"/>
                  </a:lnTo>
                  <a:lnTo>
                    <a:pt x="249" y="747"/>
                  </a:lnTo>
                  <a:lnTo>
                    <a:pt x="249" y="737"/>
                  </a:lnTo>
                  <a:lnTo>
                    <a:pt x="247" y="728"/>
                  </a:lnTo>
                  <a:lnTo>
                    <a:pt x="247" y="718"/>
                  </a:lnTo>
                  <a:lnTo>
                    <a:pt x="245" y="711"/>
                  </a:lnTo>
                  <a:lnTo>
                    <a:pt x="245" y="703"/>
                  </a:lnTo>
                  <a:lnTo>
                    <a:pt x="243" y="693"/>
                  </a:lnTo>
                  <a:lnTo>
                    <a:pt x="242" y="686"/>
                  </a:lnTo>
                  <a:lnTo>
                    <a:pt x="240" y="678"/>
                  </a:lnTo>
                  <a:lnTo>
                    <a:pt x="238" y="671"/>
                  </a:lnTo>
                  <a:lnTo>
                    <a:pt x="238" y="663"/>
                  </a:lnTo>
                  <a:lnTo>
                    <a:pt x="234" y="655"/>
                  </a:lnTo>
                  <a:lnTo>
                    <a:pt x="232" y="648"/>
                  </a:lnTo>
                  <a:lnTo>
                    <a:pt x="230" y="642"/>
                  </a:lnTo>
                  <a:lnTo>
                    <a:pt x="226" y="636"/>
                  </a:lnTo>
                  <a:lnTo>
                    <a:pt x="223" y="629"/>
                  </a:lnTo>
                  <a:lnTo>
                    <a:pt x="219" y="621"/>
                  </a:lnTo>
                  <a:lnTo>
                    <a:pt x="215" y="616"/>
                  </a:lnTo>
                  <a:lnTo>
                    <a:pt x="213" y="610"/>
                  </a:lnTo>
                  <a:lnTo>
                    <a:pt x="209" y="604"/>
                  </a:lnTo>
                  <a:lnTo>
                    <a:pt x="205" y="597"/>
                  </a:lnTo>
                  <a:lnTo>
                    <a:pt x="202" y="593"/>
                  </a:lnTo>
                  <a:lnTo>
                    <a:pt x="198" y="587"/>
                  </a:lnTo>
                  <a:lnTo>
                    <a:pt x="196" y="581"/>
                  </a:lnTo>
                  <a:lnTo>
                    <a:pt x="190" y="576"/>
                  </a:lnTo>
                  <a:lnTo>
                    <a:pt x="186" y="572"/>
                  </a:lnTo>
                  <a:lnTo>
                    <a:pt x="183" y="566"/>
                  </a:lnTo>
                  <a:lnTo>
                    <a:pt x="177" y="562"/>
                  </a:lnTo>
                  <a:lnTo>
                    <a:pt x="173" y="559"/>
                  </a:lnTo>
                  <a:lnTo>
                    <a:pt x="169" y="553"/>
                  </a:lnTo>
                  <a:lnTo>
                    <a:pt x="164" y="549"/>
                  </a:lnTo>
                  <a:lnTo>
                    <a:pt x="160" y="545"/>
                  </a:lnTo>
                  <a:lnTo>
                    <a:pt x="154" y="541"/>
                  </a:lnTo>
                  <a:lnTo>
                    <a:pt x="148" y="536"/>
                  </a:lnTo>
                  <a:lnTo>
                    <a:pt x="145" y="532"/>
                  </a:lnTo>
                  <a:lnTo>
                    <a:pt x="141" y="528"/>
                  </a:lnTo>
                  <a:lnTo>
                    <a:pt x="135" y="524"/>
                  </a:lnTo>
                  <a:lnTo>
                    <a:pt x="129" y="521"/>
                  </a:lnTo>
                  <a:lnTo>
                    <a:pt x="126" y="519"/>
                  </a:lnTo>
                  <a:lnTo>
                    <a:pt x="120" y="515"/>
                  </a:lnTo>
                  <a:lnTo>
                    <a:pt x="114" y="513"/>
                  </a:lnTo>
                  <a:lnTo>
                    <a:pt x="108" y="509"/>
                  </a:lnTo>
                  <a:lnTo>
                    <a:pt x="103" y="507"/>
                  </a:lnTo>
                  <a:lnTo>
                    <a:pt x="97" y="503"/>
                  </a:lnTo>
                  <a:lnTo>
                    <a:pt x="93" y="502"/>
                  </a:lnTo>
                  <a:lnTo>
                    <a:pt x="88" y="500"/>
                  </a:lnTo>
                  <a:lnTo>
                    <a:pt x="84" y="496"/>
                  </a:lnTo>
                  <a:lnTo>
                    <a:pt x="78" y="492"/>
                  </a:lnTo>
                  <a:lnTo>
                    <a:pt x="72" y="490"/>
                  </a:lnTo>
                  <a:lnTo>
                    <a:pt x="67" y="488"/>
                  </a:lnTo>
                  <a:lnTo>
                    <a:pt x="61" y="486"/>
                  </a:lnTo>
                  <a:lnTo>
                    <a:pt x="55" y="484"/>
                  </a:lnTo>
                  <a:lnTo>
                    <a:pt x="50" y="481"/>
                  </a:lnTo>
                  <a:lnTo>
                    <a:pt x="46" y="479"/>
                  </a:lnTo>
                  <a:lnTo>
                    <a:pt x="40" y="479"/>
                  </a:lnTo>
                  <a:lnTo>
                    <a:pt x="34" y="475"/>
                  </a:lnTo>
                  <a:lnTo>
                    <a:pt x="29" y="473"/>
                  </a:lnTo>
                  <a:lnTo>
                    <a:pt x="25" y="473"/>
                  </a:lnTo>
                  <a:lnTo>
                    <a:pt x="19" y="471"/>
                  </a:lnTo>
                  <a:lnTo>
                    <a:pt x="15" y="469"/>
                  </a:lnTo>
                  <a:lnTo>
                    <a:pt x="10" y="467"/>
                  </a:lnTo>
                  <a:lnTo>
                    <a:pt x="4" y="467"/>
                  </a:lnTo>
                  <a:lnTo>
                    <a:pt x="0" y="465"/>
                  </a:lnTo>
                  <a:lnTo>
                    <a:pt x="0" y="465"/>
                  </a:lnTo>
                  <a:close/>
                </a:path>
              </a:pathLst>
            </a:custGeom>
            <a:solidFill>
              <a:schemeClr val="folHlink"/>
            </a:solidFill>
            <a:ln w="9525">
              <a:noFill/>
              <a:round/>
              <a:headEnd/>
              <a:tailEnd/>
            </a:ln>
          </p:spPr>
          <p:txBody>
            <a:bodyPr/>
            <a:lstStyle/>
            <a:p>
              <a:endParaRPr lang="fr-FR"/>
            </a:p>
          </p:txBody>
        </p:sp>
        <p:sp>
          <p:nvSpPr>
            <p:cNvPr id="655450" name="Freeform 90"/>
            <p:cNvSpPr>
              <a:spLocks/>
            </p:cNvSpPr>
            <p:nvPr/>
          </p:nvSpPr>
          <p:spPr bwMode="auto">
            <a:xfrm>
              <a:off x="4076" y="2039"/>
              <a:ext cx="150" cy="89"/>
            </a:xfrm>
            <a:custGeom>
              <a:avLst/>
              <a:gdLst/>
              <a:ahLst/>
              <a:cxnLst>
                <a:cxn ang="0">
                  <a:pos x="81" y="6"/>
                </a:cxn>
                <a:cxn ang="0">
                  <a:pos x="0" y="128"/>
                </a:cxn>
                <a:cxn ang="0">
                  <a:pos x="51" y="179"/>
                </a:cxn>
                <a:cxn ang="0">
                  <a:pos x="300" y="57"/>
                </a:cxn>
                <a:cxn ang="0">
                  <a:pos x="106" y="0"/>
                </a:cxn>
                <a:cxn ang="0">
                  <a:pos x="81" y="6"/>
                </a:cxn>
                <a:cxn ang="0">
                  <a:pos x="81" y="6"/>
                </a:cxn>
              </a:cxnLst>
              <a:rect l="0" t="0" r="r" b="b"/>
              <a:pathLst>
                <a:path w="300" h="179">
                  <a:moveTo>
                    <a:pt x="81" y="6"/>
                  </a:moveTo>
                  <a:lnTo>
                    <a:pt x="0" y="128"/>
                  </a:lnTo>
                  <a:lnTo>
                    <a:pt x="51" y="179"/>
                  </a:lnTo>
                  <a:lnTo>
                    <a:pt x="300" y="57"/>
                  </a:lnTo>
                  <a:lnTo>
                    <a:pt x="106" y="0"/>
                  </a:lnTo>
                  <a:lnTo>
                    <a:pt x="81" y="6"/>
                  </a:lnTo>
                  <a:lnTo>
                    <a:pt x="81" y="6"/>
                  </a:lnTo>
                  <a:close/>
                </a:path>
              </a:pathLst>
            </a:custGeom>
            <a:solidFill>
              <a:srgbClr val="008000"/>
            </a:solidFill>
            <a:ln w="9525">
              <a:noFill/>
              <a:round/>
              <a:headEnd/>
              <a:tailEnd/>
            </a:ln>
          </p:spPr>
          <p:txBody>
            <a:bodyPr/>
            <a:lstStyle/>
            <a:p>
              <a:endParaRPr lang="fr-FR"/>
            </a:p>
          </p:txBody>
        </p:sp>
      </p:grpSp>
      <p:grpSp>
        <p:nvGrpSpPr>
          <p:cNvPr id="17" name="Group 91"/>
          <p:cNvGrpSpPr>
            <a:grpSpLocks/>
          </p:cNvGrpSpPr>
          <p:nvPr/>
        </p:nvGrpSpPr>
        <p:grpSpPr bwMode="auto">
          <a:xfrm>
            <a:off x="5759450" y="1041400"/>
            <a:ext cx="381000" cy="384175"/>
            <a:chOff x="3774" y="1652"/>
            <a:chExt cx="1152" cy="1124"/>
          </a:xfrm>
        </p:grpSpPr>
        <p:sp>
          <p:nvSpPr>
            <p:cNvPr id="655452" name="AutoShape 92"/>
            <p:cNvSpPr>
              <a:spLocks noChangeAspect="1" noChangeArrowheads="1" noTextEdit="1"/>
            </p:cNvSpPr>
            <p:nvPr/>
          </p:nvSpPr>
          <p:spPr bwMode="auto">
            <a:xfrm>
              <a:off x="3774" y="1652"/>
              <a:ext cx="1152" cy="1124"/>
            </a:xfrm>
            <a:prstGeom prst="rect">
              <a:avLst/>
            </a:prstGeom>
            <a:noFill/>
            <a:ln w="9525">
              <a:noFill/>
              <a:miter lim="800000"/>
              <a:headEnd/>
              <a:tailEnd/>
            </a:ln>
          </p:spPr>
          <p:txBody>
            <a:bodyPr/>
            <a:lstStyle/>
            <a:p>
              <a:endParaRPr lang="fr-FR"/>
            </a:p>
          </p:txBody>
        </p:sp>
        <p:sp>
          <p:nvSpPr>
            <p:cNvPr id="655453" name="Freeform 93"/>
            <p:cNvSpPr>
              <a:spLocks/>
            </p:cNvSpPr>
            <p:nvPr/>
          </p:nvSpPr>
          <p:spPr bwMode="auto">
            <a:xfrm>
              <a:off x="4446" y="1652"/>
              <a:ext cx="412" cy="424"/>
            </a:xfrm>
            <a:custGeom>
              <a:avLst/>
              <a:gdLst/>
              <a:ahLst/>
              <a:cxnLst>
                <a:cxn ang="0">
                  <a:pos x="4" y="276"/>
                </a:cxn>
                <a:cxn ang="0">
                  <a:pos x="17" y="258"/>
                </a:cxn>
                <a:cxn ang="0">
                  <a:pos x="38" y="234"/>
                </a:cxn>
                <a:cxn ang="0">
                  <a:pos x="65" y="205"/>
                </a:cxn>
                <a:cxn ang="0">
                  <a:pos x="97" y="171"/>
                </a:cxn>
                <a:cxn ang="0">
                  <a:pos x="135" y="141"/>
                </a:cxn>
                <a:cxn ang="0">
                  <a:pos x="175" y="106"/>
                </a:cxn>
                <a:cxn ang="0">
                  <a:pos x="221" y="74"/>
                </a:cxn>
                <a:cxn ang="0">
                  <a:pos x="270" y="44"/>
                </a:cxn>
                <a:cxn ang="0">
                  <a:pos x="321" y="21"/>
                </a:cxn>
                <a:cxn ang="0">
                  <a:pos x="373" y="8"/>
                </a:cxn>
                <a:cxn ang="0">
                  <a:pos x="424" y="0"/>
                </a:cxn>
                <a:cxn ang="0">
                  <a:pos x="479" y="4"/>
                </a:cxn>
                <a:cxn ang="0">
                  <a:pos x="534" y="21"/>
                </a:cxn>
                <a:cxn ang="0">
                  <a:pos x="586" y="53"/>
                </a:cxn>
                <a:cxn ang="0">
                  <a:pos x="637" y="101"/>
                </a:cxn>
                <a:cxn ang="0">
                  <a:pos x="681" y="156"/>
                </a:cxn>
                <a:cxn ang="0">
                  <a:pos x="719" y="215"/>
                </a:cxn>
                <a:cxn ang="0">
                  <a:pos x="749" y="276"/>
                </a:cxn>
                <a:cxn ang="0">
                  <a:pos x="774" y="338"/>
                </a:cxn>
                <a:cxn ang="0">
                  <a:pos x="791" y="403"/>
                </a:cxn>
                <a:cxn ang="0">
                  <a:pos x="804" y="464"/>
                </a:cxn>
                <a:cxn ang="0">
                  <a:pos x="814" y="526"/>
                </a:cxn>
                <a:cxn ang="0">
                  <a:pos x="821" y="585"/>
                </a:cxn>
                <a:cxn ang="0">
                  <a:pos x="823" y="640"/>
                </a:cxn>
                <a:cxn ang="0">
                  <a:pos x="823" y="692"/>
                </a:cxn>
                <a:cxn ang="0">
                  <a:pos x="821" y="737"/>
                </a:cxn>
                <a:cxn ang="0">
                  <a:pos x="819" y="775"/>
                </a:cxn>
                <a:cxn ang="0">
                  <a:pos x="817" y="806"/>
                </a:cxn>
                <a:cxn ang="0">
                  <a:pos x="814" y="830"/>
                </a:cxn>
                <a:cxn ang="0">
                  <a:pos x="814" y="846"/>
                </a:cxn>
                <a:cxn ang="0">
                  <a:pos x="681" y="840"/>
                </a:cxn>
                <a:cxn ang="0">
                  <a:pos x="679" y="823"/>
                </a:cxn>
                <a:cxn ang="0">
                  <a:pos x="673" y="794"/>
                </a:cxn>
                <a:cxn ang="0">
                  <a:pos x="667" y="760"/>
                </a:cxn>
                <a:cxn ang="0">
                  <a:pos x="658" y="718"/>
                </a:cxn>
                <a:cxn ang="0">
                  <a:pos x="646" y="673"/>
                </a:cxn>
                <a:cxn ang="0">
                  <a:pos x="635" y="621"/>
                </a:cxn>
                <a:cxn ang="0">
                  <a:pos x="622" y="568"/>
                </a:cxn>
                <a:cxn ang="0">
                  <a:pos x="605" y="515"/>
                </a:cxn>
                <a:cxn ang="0">
                  <a:pos x="586" y="462"/>
                </a:cxn>
                <a:cxn ang="0">
                  <a:pos x="565" y="410"/>
                </a:cxn>
                <a:cxn ang="0">
                  <a:pos x="542" y="363"/>
                </a:cxn>
                <a:cxn ang="0">
                  <a:pos x="517" y="321"/>
                </a:cxn>
                <a:cxn ang="0">
                  <a:pos x="490" y="285"/>
                </a:cxn>
                <a:cxn ang="0">
                  <a:pos x="462" y="258"/>
                </a:cxn>
                <a:cxn ang="0">
                  <a:pos x="433" y="241"/>
                </a:cxn>
                <a:cxn ang="0">
                  <a:pos x="401" y="230"/>
                </a:cxn>
                <a:cxn ang="0">
                  <a:pos x="369" y="226"/>
                </a:cxn>
                <a:cxn ang="0">
                  <a:pos x="335" y="228"/>
                </a:cxn>
                <a:cxn ang="0">
                  <a:pos x="306" y="236"/>
                </a:cxn>
                <a:cxn ang="0">
                  <a:pos x="276" y="243"/>
                </a:cxn>
                <a:cxn ang="0">
                  <a:pos x="249" y="257"/>
                </a:cxn>
                <a:cxn ang="0">
                  <a:pos x="221" y="270"/>
                </a:cxn>
                <a:cxn ang="0">
                  <a:pos x="196" y="287"/>
                </a:cxn>
                <a:cxn ang="0">
                  <a:pos x="171" y="304"/>
                </a:cxn>
                <a:cxn ang="0">
                  <a:pos x="150" y="321"/>
                </a:cxn>
                <a:cxn ang="0">
                  <a:pos x="131" y="336"/>
                </a:cxn>
                <a:cxn ang="0">
                  <a:pos x="103" y="365"/>
                </a:cxn>
                <a:cxn ang="0">
                  <a:pos x="87" y="384"/>
                </a:cxn>
              </a:cxnLst>
              <a:rect l="0" t="0" r="r" b="b"/>
              <a:pathLst>
                <a:path w="823" h="848">
                  <a:moveTo>
                    <a:pt x="0" y="283"/>
                  </a:moveTo>
                  <a:lnTo>
                    <a:pt x="0" y="281"/>
                  </a:lnTo>
                  <a:lnTo>
                    <a:pt x="2" y="277"/>
                  </a:lnTo>
                  <a:lnTo>
                    <a:pt x="4" y="276"/>
                  </a:lnTo>
                  <a:lnTo>
                    <a:pt x="6" y="272"/>
                  </a:lnTo>
                  <a:lnTo>
                    <a:pt x="10" y="266"/>
                  </a:lnTo>
                  <a:lnTo>
                    <a:pt x="13" y="264"/>
                  </a:lnTo>
                  <a:lnTo>
                    <a:pt x="17" y="258"/>
                  </a:lnTo>
                  <a:lnTo>
                    <a:pt x="23" y="253"/>
                  </a:lnTo>
                  <a:lnTo>
                    <a:pt x="29" y="247"/>
                  </a:lnTo>
                  <a:lnTo>
                    <a:pt x="34" y="241"/>
                  </a:lnTo>
                  <a:lnTo>
                    <a:pt x="38" y="234"/>
                  </a:lnTo>
                  <a:lnTo>
                    <a:pt x="46" y="226"/>
                  </a:lnTo>
                  <a:lnTo>
                    <a:pt x="51" y="220"/>
                  </a:lnTo>
                  <a:lnTo>
                    <a:pt x="59" y="213"/>
                  </a:lnTo>
                  <a:lnTo>
                    <a:pt x="65" y="205"/>
                  </a:lnTo>
                  <a:lnTo>
                    <a:pt x="72" y="198"/>
                  </a:lnTo>
                  <a:lnTo>
                    <a:pt x="80" y="190"/>
                  </a:lnTo>
                  <a:lnTo>
                    <a:pt x="87" y="181"/>
                  </a:lnTo>
                  <a:lnTo>
                    <a:pt x="97" y="171"/>
                  </a:lnTo>
                  <a:lnTo>
                    <a:pt x="106" y="165"/>
                  </a:lnTo>
                  <a:lnTo>
                    <a:pt x="114" y="156"/>
                  </a:lnTo>
                  <a:lnTo>
                    <a:pt x="124" y="148"/>
                  </a:lnTo>
                  <a:lnTo>
                    <a:pt x="135" y="141"/>
                  </a:lnTo>
                  <a:lnTo>
                    <a:pt x="144" y="131"/>
                  </a:lnTo>
                  <a:lnTo>
                    <a:pt x="154" y="122"/>
                  </a:lnTo>
                  <a:lnTo>
                    <a:pt x="165" y="114"/>
                  </a:lnTo>
                  <a:lnTo>
                    <a:pt x="175" y="106"/>
                  </a:lnTo>
                  <a:lnTo>
                    <a:pt x="186" y="97"/>
                  </a:lnTo>
                  <a:lnTo>
                    <a:pt x="198" y="89"/>
                  </a:lnTo>
                  <a:lnTo>
                    <a:pt x="211" y="82"/>
                  </a:lnTo>
                  <a:lnTo>
                    <a:pt x="221" y="74"/>
                  </a:lnTo>
                  <a:lnTo>
                    <a:pt x="232" y="67"/>
                  </a:lnTo>
                  <a:lnTo>
                    <a:pt x="245" y="57"/>
                  </a:lnTo>
                  <a:lnTo>
                    <a:pt x="259" y="51"/>
                  </a:lnTo>
                  <a:lnTo>
                    <a:pt x="270" y="44"/>
                  </a:lnTo>
                  <a:lnTo>
                    <a:pt x="281" y="38"/>
                  </a:lnTo>
                  <a:lnTo>
                    <a:pt x="295" y="32"/>
                  </a:lnTo>
                  <a:lnTo>
                    <a:pt x="308" y="27"/>
                  </a:lnTo>
                  <a:lnTo>
                    <a:pt x="321" y="21"/>
                  </a:lnTo>
                  <a:lnTo>
                    <a:pt x="333" y="17"/>
                  </a:lnTo>
                  <a:lnTo>
                    <a:pt x="346" y="11"/>
                  </a:lnTo>
                  <a:lnTo>
                    <a:pt x="359" y="10"/>
                  </a:lnTo>
                  <a:lnTo>
                    <a:pt x="373" y="8"/>
                  </a:lnTo>
                  <a:lnTo>
                    <a:pt x="384" y="4"/>
                  </a:lnTo>
                  <a:lnTo>
                    <a:pt x="399" y="2"/>
                  </a:lnTo>
                  <a:lnTo>
                    <a:pt x="413" y="2"/>
                  </a:lnTo>
                  <a:lnTo>
                    <a:pt x="424" y="0"/>
                  </a:lnTo>
                  <a:lnTo>
                    <a:pt x="439" y="0"/>
                  </a:lnTo>
                  <a:lnTo>
                    <a:pt x="452" y="0"/>
                  </a:lnTo>
                  <a:lnTo>
                    <a:pt x="468" y="2"/>
                  </a:lnTo>
                  <a:lnTo>
                    <a:pt x="479" y="4"/>
                  </a:lnTo>
                  <a:lnTo>
                    <a:pt x="492" y="8"/>
                  </a:lnTo>
                  <a:lnTo>
                    <a:pt x="508" y="11"/>
                  </a:lnTo>
                  <a:lnTo>
                    <a:pt x="521" y="17"/>
                  </a:lnTo>
                  <a:lnTo>
                    <a:pt x="534" y="21"/>
                  </a:lnTo>
                  <a:lnTo>
                    <a:pt x="547" y="29"/>
                  </a:lnTo>
                  <a:lnTo>
                    <a:pt x="559" y="36"/>
                  </a:lnTo>
                  <a:lnTo>
                    <a:pt x="574" y="46"/>
                  </a:lnTo>
                  <a:lnTo>
                    <a:pt x="586" y="53"/>
                  </a:lnTo>
                  <a:lnTo>
                    <a:pt x="599" y="63"/>
                  </a:lnTo>
                  <a:lnTo>
                    <a:pt x="614" y="74"/>
                  </a:lnTo>
                  <a:lnTo>
                    <a:pt x="625" y="89"/>
                  </a:lnTo>
                  <a:lnTo>
                    <a:pt x="637" y="101"/>
                  </a:lnTo>
                  <a:lnTo>
                    <a:pt x="648" y="114"/>
                  </a:lnTo>
                  <a:lnTo>
                    <a:pt x="660" y="127"/>
                  </a:lnTo>
                  <a:lnTo>
                    <a:pt x="671" y="143"/>
                  </a:lnTo>
                  <a:lnTo>
                    <a:pt x="681" y="156"/>
                  </a:lnTo>
                  <a:lnTo>
                    <a:pt x="692" y="171"/>
                  </a:lnTo>
                  <a:lnTo>
                    <a:pt x="700" y="184"/>
                  </a:lnTo>
                  <a:lnTo>
                    <a:pt x="711" y="200"/>
                  </a:lnTo>
                  <a:lnTo>
                    <a:pt x="719" y="215"/>
                  </a:lnTo>
                  <a:lnTo>
                    <a:pt x="726" y="230"/>
                  </a:lnTo>
                  <a:lnTo>
                    <a:pt x="734" y="245"/>
                  </a:lnTo>
                  <a:lnTo>
                    <a:pt x="743" y="260"/>
                  </a:lnTo>
                  <a:lnTo>
                    <a:pt x="749" y="276"/>
                  </a:lnTo>
                  <a:lnTo>
                    <a:pt x="757" y="293"/>
                  </a:lnTo>
                  <a:lnTo>
                    <a:pt x="762" y="308"/>
                  </a:lnTo>
                  <a:lnTo>
                    <a:pt x="768" y="323"/>
                  </a:lnTo>
                  <a:lnTo>
                    <a:pt x="774" y="338"/>
                  </a:lnTo>
                  <a:lnTo>
                    <a:pt x="779" y="355"/>
                  </a:lnTo>
                  <a:lnTo>
                    <a:pt x="783" y="371"/>
                  </a:lnTo>
                  <a:lnTo>
                    <a:pt x="787" y="388"/>
                  </a:lnTo>
                  <a:lnTo>
                    <a:pt x="791" y="403"/>
                  </a:lnTo>
                  <a:lnTo>
                    <a:pt x="795" y="418"/>
                  </a:lnTo>
                  <a:lnTo>
                    <a:pt x="798" y="433"/>
                  </a:lnTo>
                  <a:lnTo>
                    <a:pt x="802" y="450"/>
                  </a:lnTo>
                  <a:lnTo>
                    <a:pt x="804" y="464"/>
                  </a:lnTo>
                  <a:lnTo>
                    <a:pt x="808" y="481"/>
                  </a:lnTo>
                  <a:lnTo>
                    <a:pt x="812" y="496"/>
                  </a:lnTo>
                  <a:lnTo>
                    <a:pt x="814" y="513"/>
                  </a:lnTo>
                  <a:lnTo>
                    <a:pt x="814" y="526"/>
                  </a:lnTo>
                  <a:lnTo>
                    <a:pt x="817" y="542"/>
                  </a:lnTo>
                  <a:lnTo>
                    <a:pt x="819" y="557"/>
                  </a:lnTo>
                  <a:lnTo>
                    <a:pt x="819" y="572"/>
                  </a:lnTo>
                  <a:lnTo>
                    <a:pt x="821" y="585"/>
                  </a:lnTo>
                  <a:lnTo>
                    <a:pt x="821" y="599"/>
                  </a:lnTo>
                  <a:lnTo>
                    <a:pt x="823" y="614"/>
                  </a:lnTo>
                  <a:lnTo>
                    <a:pt x="823" y="627"/>
                  </a:lnTo>
                  <a:lnTo>
                    <a:pt x="823" y="640"/>
                  </a:lnTo>
                  <a:lnTo>
                    <a:pt x="823" y="654"/>
                  </a:lnTo>
                  <a:lnTo>
                    <a:pt x="823" y="667"/>
                  </a:lnTo>
                  <a:lnTo>
                    <a:pt x="823" y="678"/>
                  </a:lnTo>
                  <a:lnTo>
                    <a:pt x="823" y="692"/>
                  </a:lnTo>
                  <a:lnTo>
                    <a:pt x="823" y="703"/>
                  </a:lnTo>
                  <a:lnTo>
                    <a:pt x="823" y="714"/>
                  </a:lnTo>
                  <a:lnTo>
                    <a:pt x="823" y="726"/>
                  </a:lnTo>
                  <a:lnTo>
                    <a:pt x="821" y="737"/>
                  </a:lnTo>
                  <a:lnTo>
                    <a:pt x="821" y="747"/>
                  </a:lnTo>
                  <a:lnTo>
                    <a:pt x="821" y="756"/>
                  </a:lnTo>
                  <a:lnTo>
                    <a:pt x="821" y="768"/>
                  </a:lnTo>
                  <a:lnTo>
                    <a:pt x="819" y="775"/>
                  </a:lnTo>
                  <a:lnTo>
                    <a:pt x="819" y="785"/>
                  </a:lnTo>
                  <a:lnTo>
                    <a:pt x="817" y="791"/>
                  </a:lnTo>
                  <a:lnTo>
                    <a:pt x="817" y="800"/>
                  </a:lnTo>
                  <a:lnTo>
                    <a:pt x="817" y="806"/>
                  </a:lnTo>
                  <a:lnTo>
                    <a:pt x="816" y="813"/>
                  </a:lnTo>
                  <a:lnTo>
                    <a:pt x="816" y="819"/>
                  </a:lnTo>
                  <a:lnTo>
                    <a:pt x="816" y="825"/>
                  </a:lnTo>
                  <a:lnTo>
                    <a:pt x="814" y="830"/>
                  </a:lnTo>
                  <a:lnTo>
                    <a:pt x="814" y="834"/>
                  </a:lnTo>
                  <a:lnTo>
                    <a:pt x="814" y="836"/>
                  </a:lnTo>
                  <a:lnTo>
                    <a:pt x="814" y="842"/>
                  </a:lnTo>
                  <a:lnTo>
                    <a:pt x="814" y="846"/>
                  </a:lnTo>
                  <a:lnTo>
                    <a:pt x="814" y="848"/>
                  </a:lnTo>
                  <a:lnTo>
                    <a:pt x="682" y="846"/>
                  </a:lnTo>
                  <a:lnTo>
                    <a:pt x="682" y="844"/>
                  </a:lnTo>
                  <a:lnTo>
                    <a:pt x="681" y="840"/>
                  </a:lnTo>
                  <a:lnTo>
                    <a:pt x="681" y="836"/>
                  </a:lnTo>
                  <a:lnTo>
                    <a:pt x="679" y="832"/>
                  </a:lnTo>
                  <a:lnTo>
                    <a:pt x="679" y="829"/>
                  </a:lnTo>
                  <a:lnTo>
                    <a:pt x="679" y="823"/>
                  </a:lnTo>
                  <a:lnTo>
                    <a:pt x="677" y="817"/>
                  </a:lnTo>
                  <a:lnTo>
                    <a:pt x="675" y="810"/>
                  </a:lnTo>
                  <a:lnTo>
                    <a:pt x="673" y="802"/>
                  </a:lnTo>
                  <a:lnTo>
                    <a:pt x="673" y="794"/>
                  </a:lnTo>
                  <a:lnTo>
                    <a:pt x="671" y="785"/>
                  </a:lnTo>
                  <a:lnTo>
                    <a:pt x="669" y="777"/>
                  </a:lnTo>
                  <a:lnTo>
                    <a:pt x="667" y="768"/>
                  </a:lnTo>
                  <a:lnTo>
                    <a:pt x="667" y="760"/>
                  </a:lnTo>
                  <a:lnTo>
                    <a:pt x="665" y="749"/>
                  </a:lnTo>
                  <a:lnTo>
                    <a:pt x="662" y="739"/>
                  </a:lnTo>
                  <a:lnTo>
                    <a:pt x="660" y="728"/>
                  </a:lnTo>
                  <a:lnTo>
                    <a:pt x="658" y="718"/>
                  </a:lnTo>
                  <a:lnTo>
                    <a:pt x="656" y="705"/>
                  </a:lnTo>
                  <a:lnTo>
                    <a:pt x="654" y="694"/>
                  </a:lnTo>
                  <a:lnTo>
                    <a:pt x="648" y="684"/>
                  </a:lnTo>
                  <a:lnTo>
                    <a:pt x="646" y="673"/>
                  </a:lnTo>
                  <a:lnTo>
                    <a:pt x="644" y="659"/>
                  </a:lnTo>
                  <a:lnTo>
                    <a:pt x="641" y="646"/>
                  </a:lnTo>
                  <a:lnTo>
                    <a:pt x="637" y="633"/>
                  </a:lnTo>
                  <a:lnTo>
                    <a:pt x="635" y="621"/>
                  </a:lnTo>
                  <a:lnTo>
                    <a:pt x="631" y="608"/>
                  </a:lnTo>
                  <a:lnTo>
                    <a:pt x="627" y="593"/>
                  </a:lnTo>
                  <a:lnTo>
                    <a:pt x="625" y="581"/>
                  </a:lnTo>
                  <a:lnTo>
                    <a:pt x="622" y="568"/>
                  </a:lnTo>
                  <a:lnTo>
                    <a:pt x="616" y="555"/>
                  </a:lnTo>
                  <a:lnTo>
                    <a:pt x="612" y="542"/>
                  </a:lnTo>
                  <a:lnTo>
                    <a:pt x="608" y="526"/>
                  </a:lnTo>
                  <a:lnTo>
                    <a:pt x="605" y="515"/>
                  </a:lnTo>
                  <a:lnTo>
                    <a:pt x="599" y="502"/>
                  </a:lnTo>
                  <a:lnTo>
                    <a:pt x="593" y="486"/>
                  </a:lnTo>
                  <a:lnTo>
                    <a:pt x="589" y="473"/>
                  </a:lnTo>
                  <a:lnTo>
                    <a:pt x="586" y="462"/>
                  </a:lnTo>
                  <a:lnTo>
                    <a:pt x="580" y="447"/>
                  </a:lnTo>
                  <a:lnTo>
                    <a:pt x="574" y="435"/>
                  </a:lnTo>
                  <a:lnTo>
                    <a:pt x="570" y="422"/>
                  </a:lnTo>
                  <a:lnTo>
                    <a:pt x="565" y="410"/>
                  </a:lnTo>
                  <a:lnTo>
                    <a:pt x="559" y="397"/>
                  </a:lnTo>
                  <a:lnTo>
                    <a:pt x="553" y="386"/>
                  </a:lnTo>
                  <a:lnTo>
                    <a:pt x="547" y="374"/>
                  </a:lnTo>
                  <a:lnTo>
                    <a:pt x="542" y="363"/>
                  </a:lnTo>
                  <a:lnTo>
                    <a:pt x="536" y="352"/>
                  </a:lnTo>
                  <a:lnTo>
                    <a:pt x="530" y="340"/>
                  </a:lnTo>
                  <a:lnTo>
                    <a:pt x="523" y="331"/>
                  </a:lnTo>
                  <a:lnTo>
                    <a:pt x="517" y="321"/>
                  </a:lnTo>
                  <a:lnTo>
                    <a:pt x="509" y="312"/>
                  </a:lnTo>
                  <a:lnTo>
                    <a:pt x="504" y="302"/>
                  </a:lnTo>
                  <a:lnTo>
                    <a:pt x="498" y="295"/>
                  </a:lnTo>
                  <a:lnTo>
                    <a:pt x="490" y="285"/>
                  </a:lnTo>
                  <a:lnTo>
                    <a:pt x="485" y="277"/>
                  </a:lnTo>
                  <a:lnTo>
                    <a:pt x="475" y="272"/>
                  </a:lnTo>
                  <a:lnTo>
                    <a:pt x="470" y="264"/>
                  </a:lnTo>
                  <a:lnTo>
                    <a:pt x="462" y="258"/>
                  </a:lnTo>
                  <a:lnTo>
                    <a:pt x="456" y="253"/>
                  </a:lnTo>
                  <a:lnTo>
                    <a:pt x="447" y="249"/>
                  </a:lnTo>
                  <a:lnTo>
                    <a:pt x="439" y="243"/>
                  </a:lnTo>
                  <a:lnTo>
                    <a:pt x="433" y="241"/>
                  </a:lnTo>
                  <a:lnTo>
                    <a:pt x="424" y="238"/>
                  </a:lnTo>
                  <a:lnTo>
                    <a:pt x="416" y="236"/>
                  </a:lnTo>
                  <a:lnTo>
                    <a:pt x="409" y="232"/>
                  </a:lnTo>
                  <a:lnTo>
                    <a:pt x="401" y="230"/>
                  </a:lnTo>
                  <a:lnTo>
                    <a:pt x="392" y="230"/>
                  </a:lnTo>
                  <a:lnTo>
                    <a:pt x="384" y="228"/>
                  </a:lnTo>
                  <a:lnTo>
                    <a:pt x="374" y="226"/>
                  </a:lnTo>
                  <a:lnTo>
                    <a:pt x="369" y="226"/>
                  </a:lnTo>
                  <a:lnTo>
                    <a:pt x="361" y="226"/>
                  </a:lnTo>
                  <a:lnTo>
                    <a:pt x="352" y="226"/>
                  </a:lnTo>
                  <a:lnTo>
                    <a:pt x="344" y="226"/>
                  </a:lnTo>
                  <a:lnTo>
                    <a:pt x="335" y="228"/>
                  </a:lnTo>
                  <a:lnTo>
                    <a:pt x="329" y="230"/>
                  </a:lnTo>
                  <a:lnTo>
                    <a:pt x="321" y="230"/>
                  </a:lnTo>
                  <a:lnTo>
                    <a:pt x="314" y="232"/>
                  </a:lnTo>
                  <a:lnTo>
                    <a:pt x="306" y="236"/>
                  </a:lnTo>
                  <a:lnTo>
                    <a:pt x="298" y="236"/>
                  </a:lnTo>
                  <a:lnTo>
                    <a:pt x="291" y="238"/>
                  </a:lnTo>
                  <a:lnTo>
                    <a:pt x="283" y="241"/>
                  </a:lnTo>
                  <a:lnTo>
                    <a:pt x="276" y="243"/>
                  </a:lnTo>
                  <a:lnTo>
                    <a:pt x="268" y="247"/>
                  </a:lnTo>
                  <a:lnTo>
                    <a:pt x="260" y="249"/>
                  </a:lnTo>
                  <a:lnTo>
                    <a:pt x="255" y="253"/>
                  </a:lnTo>
                  <a:lnTo>
                    <a:pt x="249" y="257"/>
                  </a:lnTo>
                  <a:lnTo>
                    <a:pt x="240" y="258"/>
                  </a:lnTo>
                  <a:lnTo>
                    <a:pt x="232" y="264"/>
                  </a:lnTo>
                  <a:lnTo>
                    <a:pt x="226" y="266"/>
                  </a:lnTo>
                  <a:lnTo>
                    <a:pt x="221" y="270"/>
                  </a:lnTo>
                  <a:lnTo>
                    <a:pt x="213" y="276"/>
                  </a:lnTo>
                  <a:lnTo>
                    <a:pt x="207" y="277"/>
                  </a:lnTo>
                  <a:lnTo>
                    <a:pt x="200" y="283"/>
                  </a:lnTo>
                  <a:lnTo>
                    <a:pt x="196" y="287"/>
                  </a:lnTo>
                  <a:lnTo>
                    <a:pt x="188" y="293"/>
                  </a:lnTo>
                  <a:lnTo>
                    <a:pt x="182" y="295"/>
                  </a:lnTo>
                  <a:lnTo>
                    <a:pt x="177" y="300"/>
                  </a:lnTo>
                  <a:lnTo>
                    <a:pt x="171" y="304"/>
                  </a:lnTo>
                  <a:lnTo>
                    <a:pt x="165" y="308"/>
                  </a:lnTo>
                  <a:lnTo>
                    <a:pt x="160" y="312"/>
                  </a:lnTo>
                  <a:lnTo>
                    <a:pt x="154" y="315"/>
                  </a:lnTo>
                  <a:lnTo>
                    <a:pt x="150" y="321"/>
                  </a:lnTo>
                  <a:lnTo>
                    <a:pt x="146" y="323"/>
                  </a:lnTo>
                  <a:lnTo>
                    <a:pt x="141" y="329"/>
                  </a:lnTo>
                  <a:lnTo>
                    <a:pt x="135" y="333"/>
                  </a:lnTo>
                  <a:lnTo>
                    <a:pt x="131" y="336"/>
                  </a:lnTo>
                  <a:lnTo>
                    <a:pt x="124" y="344"/>
                  </a:lnTo>
                  <a:lnTo>
                    <a:pt x="116" y="352"/>
                  </a:lnTo>
                  <a:lnTo>
                    <a:pt x="108" y="357"/>
                  </a:lnTo>
                  <a:lnTo>
                    <a:pt x="103" y="365"/>
                  </a:lnTo>
                  <a:lnTo>
                    <a:pt x="97" y="369"/>
                  </a:lnTo>
                  <a:lnTo>
                    <a:pt x="93" y="376"/>
                  </a:lnTo>
                  <a:lnTo>
                    <a:pt x="87" y="382"/>
                  </a:lnTo>
                  <a:lnTo>
                    <a:pt x="87" y="384"/>
                  </a:lnTo>
                  <a:lnTo>
                    <a:pt x="0" y="283"/>
                  </a:lnTo>
                  <a:lnTo>
                    <a:pt x="0" y="283"/>
                  </a:lnTo>
                  <a:close/>
                </a:path>
              </a:pathLst>
            </a:custGeom>
            <a:solidFill>
              <a:srgbClr val="008000"/>
            </a:solidFill>
            <a:ln w="9525">
              <a:noFill/>
              <a:round/>
              <a:headEnd/>
              <a:tailEnd/>
            </a:ln>
          </p:spPr>
          <p:txBody>
            <a:bodyPr/>
            <a:lstStyle/>
            <a:p>
              <a:endParaRPr lang="fr-FR"/>
            </a:p>
          </p:txBody>
        </p:sp>
        <p:sp>
          <p:nvSpPr>
            <p:cNvPr id="655454" name="Freeform 94"/>
            <p:cNvSpPr>
              <a:spLocks/>
            </p:cNvSpPr>
            <p:nvPr/>
          </p:nvSpPr>
          <p:spPr bwMode="auto">
            <a:xfrm>
              <a:off x="4108" y="1764"/>
              <a:ext cx="400" cy="314"/>
            </a:xfrm>
            <a:custGeom>
              <a:avLst/>
              <a:gdLst/>
              <a:ahLst/>
              <a:cxnLst>
                <a:cxn ang="0">
                  <a:pos x="542" y="443"/>
                </a:cxn>
                <a:cxn ang="0">
                  <a:pos x="578" y="413"/>
                </a:cxn>
                <a:cxn ang="0">
                  <a:pos x="612" y="384"/>
                </a:cxn>
                <a:cxn ang="0">
                  <a:pos x="645" y="354"/>
                </a:cxn>
                <a:cxn ang="0">
                  <a:pos x="675" y="323"/>
                </a:cxn>
                <a:cxn ang="0">
                  <a:pos x="702" y="293"/>
                </a:cxn>
                <a:cxn ang="0">
                  <a:pos x="725" y="262"/>
                </a:cxn>
                <a:cxn ang="0">
                  <a:pos x="745" y="234"/>
                </a:cxn>
                <a:cxn ang="0">
                  <a:pos x="764" y="204"/>
                </a:cxn>
                <a:cxn ang="0">
                  <a:pos x="778" y="177"/>
                </a:cxn>
                <a:cxn ang="0">
                  <a:pos x="789" y="148"/>
                </a:cxn>
                <a:cxn ang="0">
                  <a:pos x="797" y="126"/>
                </a:cxn>
                <a:cxn ang="0">
                  <a:pos x="799" y="101"/>
                </a:cxn>
                <a:cxn ang="0">
                  <a:pos x="799" y="80"/>
                </a:cxn>
                <a:cxn ang="0">
                  <a:pos x="795" y="59"/>
                </a:cxn>
                <a:cxn ang="0">
                  <a:pos x="787" y="42"/>
                </a:cxn>
                <a:cxn ang="0">
                  <a:pos x="768" y="21"/>
                </a:cxn>
                <a:cxn ang="0">
                  <a:pos x="747" y="12"/>
                </a:cxn>
                <a:cxn ang="0">
                  <a:pos x="728" y="4"/>
                </a:cxn>
                <a:cxn ang="0">
                  <a:pos x="706" y="0"/>
                </a:cxn>
                <a:cxn ang="0">
                  <a:pos x="677" y="0"/>
                </a:cxn>
                <a:cxn ang="0">
                  <a:pos x="648" y="2"/>
                </a:cxn>
                <a:cxn ang="0">
                  <a:pos x="618" y="8"/>
                </a:cxn>
                <a:cxn ang="0">
                  <a:pos x="584" y="15"/>
                </a:cxn>
                <a:cxn ang="0">
                  <a:pos x="550" y="27"/>
                </a:cxn>
                <a:cxn ang="0">
                  <a:pos x="514" y="40"/>
                </a:cxn>
                <a:cxn ang="0">
                  <a:pos x="475" y="53"/>
                </a:cxn>
                <a:cxn ang="0">
                  <a:pos x="437" y="74"/>
                </a:cxn>
                <a:cxn ang="0">
                  <a:pos x="398" y="93"/>
                </a:cxn>
                <a:cxn ang="0">
                  <a:pos x="358" y="116"/>
                </a:cxn>
                <a:cxn ang="0">
                  <a:pos x="318" y="143"/>
                </a:cxn>
                <a:cxn ang="0">
                  <a:pos x="280" y="173"/>
                </a:cxn>
                <a:cxn ang="0">
                  <a:pos x="242" y="200"/>
                </a:cxn>
                <a:cxn ang="0">
                  <a:pos x="206" y="232"/>
                </a:cxn>
                <a:cxn ang="0">
                  <a:pos x="171" y="261"/>
                </a:cxn>
                <a:cxn ang="0">
                  <a:pos x="141" y="291"/>
                </a:cxn>
                <a:cxn ang="0">
                  <a:pos x="112" y="321"/>
                </a:cxn>
                <a:cxn ang="0">
                  <a:pos x="88" y="352"/>
                </a:cxn>
                <a:cxn ang="0">
                  <a:pos x="65" y="380"/>
                </a:cxn>
                <a:cxn ang="0">
                  <a:pos x="48" y="409"/>
                </a:cxn>
                <a:cxn ang="0">
                  <a:pos x="31" y="437"/>
                </a:cxn>
                <a:cxn ang="0">
                  <a:pos x="17" y="464"/>
                </a:cxn>
                <a:cxn ang="0">
                  <a:pos x="8" y="490"/>
                </a:cxn>
                <a:cxn ang="0">
                  <a:pos x="2" y="515"/>
                </a:cxn>
                <a:cxn ang="0">
                  <a:pos x="0" y="538"/>
                </a:cxn>
                <a:cxn ang="0">
                  <a:pos x="2" y="559"/>
                </a:cxn>
                <a:cxn ang="0">
                  <a:pos x="12" y="582"/>
                </a:cxn>
                <a:cxn ang="0">
                  <a:pos x="34" y="606"/>
                </a:cxn>
                <a:cxn ang="0">
                  <a:pos x="52" y="616"/>
                </a:cxn>
                <a:cxn ang="0">
                  <a:pos x="72" y="624"/>
                </a:cxn>
                <a:cxn ang="0">
                  <a:pos x="97" y="627"/>
                </a:cxn>
                <a:cxn ang="0">
                  <a:pos x="122" y="627"/>
                </a:cxn>
                <a:cxn ang="0">
                  <a:pos x="152" y="625"/>
                </a:cxn>
                <a:cxn ang="0">
                  <a:pos x="183" y="622"/>
                </a:cxn>
                <a:cxn ang="0">
                  <a:pos x="217" y="612"/>
                </a:cxn>
                <a:cxn ang="0">
                  <a:pos x="251" y="601"/>
                </a:cxn>
                <a:cxn ang="0">
                  <a:pos x="289" y="587"/>
                </a:cxn>
                <a:cxn ang="0">
                  <a:pos x="325" y="572"/>
                </a:cxn>
                <a:cxn ang="0">
                  <a:pos x="363" y="555"/>
                </a:cxn>
                <a:cxn ang="0">
                  <a:pos x="403" y="532"/>
                </a:cxn>
                <a:cxn ang="0">
                  <a:pos x="443" y="509"/>
                </a:cxn>
                <a:cxn ang="0">
                  <a:pos x="483" y="487"/>
                </a:cxn>
                <a:cxn ang="0">
                  <a:pos x="514" y="466"/>
                </a:cxn>
              </a:cxnLst>
              <a:rect l="0" t="0" r="r" b="b"/>
              <a:pathLst>
                <a:path w="801" h="627">
                  <a:moveTo>
                    <a:pt x="514" y="466"/>
                  </a:moveTo>
                  <a:lnTo>
                    <a:pt x="523" y="458"/>
                  </a:lnTo>
                  <a:lnTo>
                    <a:pt x="533" y="451"/>
                  </a:lnTo>
                  <a:lnTo>
                    <a:pt x="542" y="443"/>
                  </a:lnTo>
                  <a:lnTo>
                    <a:pt x="552" y="435"/>
                  </a:lnTo>
                  <a:lnTo>
                    <a:pt x="561" y="428"/>
                  </a:lnTo>
                  <a:lnTo>
                    <a:pt x="571" y="420"/>
                  </a:lnTo>
                  <a:lnTo>
                    <a:pt x="578" y="413"/>
                  </a:lnTo>
                  <a:lnTo>
                    <a:pt x="588" y="407"/>
                  </a:lnTo>
                  <a:lnTo>
                    <a:pt x="595" y="397"/>
                  </a:lnTo>
                  <a:lnTo>
                    <a:pt x="605" y="392"/>
                  </a:lnTo>
                  <a:lnTo>
                    <a:pt x="612" y="384"/>
                  </a:lnTo>
                  <a:lnTo>
                    <a:pt x="622" y="375"/>
                  </a:lnTo>
                  <a:lnTo>
                    <a:pt x="629" y="369"/>
                  </a:lnTo>
                  <a:lnTo>
                    <a:pt x="637" y="361"/>
                  </a:lnTo>
                  <a:lnTo>
                    <a:pt x="645" y="354"/>
                  </a:lnTo>
                  <a:lnTo>
                    <a:pt x="654" y="346"/>
                  </a:lnTo>
                  <a:lnTo>
                    <a:pt x="662" y="338"/>
                  </a:lnTo>
                  <a:lnTo>
                    <a:pt x="667" y="331"/>
                  </a:lnTo>
                  <a:lnTo>
                    <a:pt x="675" y="323"/>
                  </a:lnTo>
                  <a:lnTo>
                    <a:pt x="683" y="316"/>
                  </a:lnTo>
                  <a:lnTo>
                    <a:pt x="688" y="308"/>
                  </a:lnTo>
                  <a:lnTo>
                    <a:pt x="694" y="300"/>
                  </a:lnTo>
                  <a:lnTo>
                    <a:pt x="702" y="293"/>
                  </a:lnTo>
                  <a:lnTo>
                    <a:pt x="707" y="285"/>
                  </a:lnTo>
                  <a:lnTo>
                    <a:pt x="713" y="278"/>
                  </a:lnTo>
                  <a:lnTo>
                    <a:pt x="719" y="270"/>
                  </a:lnTo>
                  <a:lnTo>
                    <a:pt x="725" y="262"/>
                  </a:lnTo>
                  <a:lnTo>
                    <a:pt x="730" y="255"/>
                  </a:lnTo>
                  <a:lnTo>
                    <a:pt x="736" y="249"/>
                  </a:lnTo>
                  <a:lnTo>
                    <a:pt x="742" y="240"/>
                  </a:lnTo>
                  <a:lnTo>
                    <a:pt x="745" y="234"/>
                  </a:lnTo>
                  <a:lnTo>
                    <a:pt x="751" y="226"/>
                  </a:lnTo>
                  <a:lnTo>
                    <a:pt x="757" y="219"/>
                  </a:lnTo>
                  <a:lnTo>
                    <a:pt x="759" y="211"/>
                  </a:lnTo>
                  <a:lnTo>
                    <a:pt x="764" y="204"/>
                  </a:lnTo>
                  <a:lnTo>
                    <a:pt x="768" y="198"/>
                  </a:lnTo>
                  <a:lnTo>
                    <a:pt x="770" y="188"/>
                  </a:lnTo>
                  <a:lnTo>
                    <a:pt x="774" y="183"/>
                  </a:lnTo>
                  <a:lnTo>
                    <a:pt x="778" y="177"/>
                  </a:lnTo>
                  <a:lnTo>
                    <a:pt x="782" y="169"/>
                  </a:lnTo>
                  <a:lnTo>
                    <a:pt x="783" y="164"/>
                  </a:lnTo>
                  <a:lnTo>
                    <a:pt x="785" y="156"/>
                  </a:lnTo>
                  <a:lnTo>
                    <a:pt x="789" y="148"/>
                  </a:lnTo>
                  <a:lnTo>
                    <a:pt x="791" y="143"/>
                  </a:lnTo>
                  <a:lnTo>
                    <a:pt x="793" y="137"/>
                  </a:lnTo>
                  <a:lnTo>
                    <a:pt x="795" y="131"/>
                  </a:lnTo>
                  <a:lnTo>
                    <a:pt x="797" y="126"/>
                  </a:lnTo>
                  <a:lnTo>
                    <a:pt x="797" y="118"/>
                  </a:lnTo>
                  <a:lnTo>
                    <a:pt x="797" y="112"/>
                  </a:lnTo>
                  <a:lnTo>
                    <a:pt x="799" y="107"/>
                  </a:lnTo>
                  <a:lnTo>
                    <a:pt x="799" y="101"/>
                  </a:lnTo>
                  <a:lnTo>
                    <a:pt x="801" y="97"/>
                  </a:lnTo>
                  <a:lnTo>
                    <a:pt x="801" y="91"/>
                  </a:lnTo>
                  <a:lnTo>
                    <a:pt x="801" y="86"/>
                  </a:lnTo>
                  <a:lnTo>
                    <a:pt x="799" y="80"/>
                  </a:lnTo>
                  <a:lnTo>
                    <a:pt x="799" y="76"/>
                  </a:lnTo>
                  <a:lnTo>
                    <a:pt x="797" y="71"/>
                  </a:lnTo>
                  <a:lnTo>
                    <a:pt x="795" y="65"/>
                  </a:lnTo>
                  <a:lnTo>
                    <a:pt x="795" y="59"/>
                  </a:lnTo>
                  <a:lnTo>
                    <a:pt x="793" y="57"/>
                  </a:lnTo>
                  <a:lnTo>
                    <a:pt x="791" y="52"/>
                  </a:lnTo>
                  <a:lnTo>
                    <a:pt x="789" y="48"/>
                  </a:lnTo>
                  <a:lnTo>
                    <a:pt x="787" y="42"/>
                  </a:lnTo>
                  <a:lnTo>
                    <a:pt x="785" y="40"/>
                  </a:lnTo>
                  <a:lnTo>
                    <a:pt x="778" y="31"/>
                  </a:lnTo>
                  <a:lnTo>
                    <a:pt x="770" y="25"/>
                  </a:lnTo>
                  <a:lnTo>
                    <a:pt x="768" y="21"/>
                  </a:lnTo>
                  <a:lnTo>
                    <a:pt x="763" y="19"/>
                  </a:lnTo>
                  <a:lnTo>
                    <a:pt x="759" y="17"/>
                  </a:lnTo>
                  <a:lnTo>
                    <a:pt x="753" y="14"/>
                  </a:lnTo>
                  <a:lnTo>
                    <a:pt x="747" y="12"/>
                  </a:lnTo>
                  <a:lnTo>
                    <a:pt x="742" y="10"/>
                  </a:lnTo>
                  <a:lnTo>
                    <a:pt x="738" y="8"/>
                  </a:lnTo>
                  <a:lnTo>
                    <a:pt x="734" y="6"/>
                  </a:lnTo>
                  <a:lnTo>
                    <a:pt x="728" y="4"/>
                  </a:lnTo>
                  <a:lnTo>
                    <a:pt x="723" y="2"/>
                  </a:lnTo>
                  <a:lnTo>
                    <a:pt x="717" y="2"/>
                  </a:lnTo>
                  <a:lnTo>
                    <a:pt x="711" y="2"/>
                  </a:lnTo>
                  <a:lnTo>
                    <a:pt x="706" y="0"/>
                  </a:lnTo>
                  <a:lnTo>
                    <a:pt x="696" y="0"/>
                  </a:lnTo>
                  <a:lnTo>
                    <a:pt x="690" y="0"/>
                  </a:lnTo>
                  <a:lnTo>
                    <a:pt x="685" y="0"/>
                  </a:lnTo>
                  <a:lnTo>
                    <a:pt x="677" y="0"/>
                  </a:lnTo>
                  <a:lnTo>
                    <a:pt x="671" y="0"/>
                  </a:lnTo>
                  <a:lnTo>
                    <a:pt x="664" y="0"/>
                  </a:lnTo>
                  <a:lnTo>
                    <a:pt x="656" y="2"/>
                  </a:lnTo>
                  <a:lnTo>
                    <a:pt x="648" y="2"/>
                  </a:lnTo>
                  <a:lnTo>
                    <a:pt x="641" y="2"/>
                  </a:lnTo>
                  <a:lnTo>
                    <a:pt x="633" y="4"/>
                  </a:lnTo>
                  <a:lnTo>
                    <a:pt x="626" y="6"/>
                  </a:lnTo>
                  <a:lnTo>
                    <a:pt x="618" y="8"/>
                  </a:lnTo>
                  <a:lnTo>
                    <a:pt x="610" y="8"/>
                  </a:lnTo>
                  <a:lnTo>
                    <a:pt x="601" y="12"/>
                  </a:lnTo>
                  <a:lnTo>
                    <a:pt x="593" y="14"/>
                  </a:lnTo>
                  <a:lnTo>
                    <a:pt x="584" y="15"/>
                  </a:lnTo>
                  <a:lnTo>
                    <a:pt x="576" y="19"/>
                  </a:lnTo>
                  <a:lnTo>
                    <a:pt x="567" y="21"/>
                  </a:lnTo>
                  <a:lnTo>
                    <a:pt x="559" y="25"/>
                  </a:lnTo>
                  <a:lnTo>
                    <a:pt x="550" y="27"/>
                  </a:lnTo>
                  <a:lnTo>
                    <a:pt x="538" y="29"/>
                  </a:lnTo>
                  <a:lnTo>
                    <a:pt x="531" y="33"/>
                  </a:lnTo>
                  <a:lnTo>
                    <a:pt x="523" y="36"/>
                  </a:lnTo>
                  <a:lnTo>
                    <a:pt x="514" y="40"/>
                  </a:lnTo>
                  <a:lnTo>
                    <a:pt x="504" y="42"/>
                  </a:lnTo>
                  <a:lnTo>
                    <a:pt x="495" y="46"/>
                  </a:lnTo>
                  <a:lnTo>
                    <a:pt x="485" y="52"/>
                  </a:lnTo>
                  <a:lnTo>
                    <a:pt x="475" y="53"/>
                  </a:lnTo>
                  <a:lnTo>
                    <a:pt x="466" y="59"/>
                  </a:lnTo>
                  <a:lnTo>
                    <a:pt x="456" y="65"/>
                  </a:lnTo>
                  <a:lnTo>
                    <a:pt x="447" y="71"/>
                  </a:lnTo>
                  <a:lnTo>
                    <a:pt x="437" y="74"/>
                  </a:lnTo>
                  <a:lnTo>
                    <a:pt x="426" y="80"/>
                  </a:lnTo>
                  <a:lnTo>
                    <a:pt x="418" y="84"/>
                  </a:lnTo>
                  <a:lnTo>
                    <a:pt x="407" y="90"/>
                  </a:lnTo>
                  <a:lnTo>
                    <a:pt x="398" y="93"/>
                  </a:lnTo>
                  <a:lnTo>
                    <a:pt x="386" y="99"/>
                  </a:lnTo>
                  <a:lnTo>
                    <a:pt x="379" y="105"/>
                  </a:lnTo>
                  <a:lnTo>
                    <a:pt x="369" y="112"/>
                  </a:lnTo>
                  <a:lnTo>
                    <a:pt x="358" y="116"/>
                  </a:lnTo>
                  <a:lnTo>
                    <a:pt x="350" y="126"/>
                  </a:lnTo>
                  <a:lnTo>
                    <a:pt x="339" y="129"/>
                  </a:lnTo>
                  <a:lnTo>
                    <a:pt x="329" y="137"/>
                  </a:lnTo>
                  <a:lnTo>
                    <a:pt x="318" y="143"/>
                  </a:lnTo>
                  <a:lnTo>
                    <a:pt x="308" y="150"/>
                  </a:lnTo>
                  <a:lnTo>
                    <a:pt x="299" y="158"/>
                  </a:lnTo>
                  <a:lnTo>
                    <a:pt x="289" y="166"/>
                  </a:lnTo>
                  <a:lnTo>
                    <a:pt x="280" y="173"/>
                  </a:lnTo>
                  <a:lnTo>
                    <a:pt x="268" y="179"/>
                  </a:lnTo>
                  <a:lnTo>
                    <a:pt x="261" y="186"/>
                  </a:lnTo>
                  <a:lnTo>
                    <a:pt x="251" y="194"/>
                  </a:lnTo>
                  <a:lnTo>
                    <a:pt x="242" y="200"/>
                  </a:lnTo>
                  <a:lnTo>
                    <a:pt x="232" y="209"/>
                  </a:lnTo>
                  <a:lnTo>
                    <a:pt x="223" y="215"/>
                  </a:lnTo>
                  <a:lnTo>
                    <a:pt x="215" y="223"/>
                  </a:lnTo>
                  <a:lnTo>
                    <a:pt x="206" y="232"/>
                  </a:lnTo>
                  <a:lnTo>
                    <a:pt x="198" y="238"/>
                  </a:lnTo>
                  <a:lnTo>
                    <a:pt x="188" y="245"/>
                  </a:lnTo>
                  <a:lnTo>
                    <a:pt x="179" y="253"/>
                  </a:lnTo>
                  <a:lnTo>
                    <a:pt x="171" y="261"/>
                  </a:lnTo>
                  <a:lnTo>
                    <a:pt x="164" y="268"/>
                  </a:lnTo>
                  <a:lnTo>
                    <a:pt x="158" y="276"/>
                  </a:lnTo>
                  <a:lnTo>
                    <a:pt x="149" y="283"/>
                  </a:lnTo>
                  <a:lnTo>
                    <a:pt x="141" y="291"/>
                  </a:lnTo>
                  <a:lnTo>
                    <a:pt x="133" y="299"/>
                  </a:lnTo>
                  <a:lnTo>
                    <a:pt x="126" y="306"/>
                  </a:lnTo>
                  <a:lnTo>
                    <a:pt x="120" y="312"/>
                  </a:lnTo>
                  <a:lnTo>
                    <a:pt x="112" y="321"/>
                  </a:lnTo>
                  <a:lnTo>
                    <a:pt x="107" y="329"/>
                  </a:lnTo>
                  <a:lnTo>
                    <a:pt x="99" y="337"/>
                  </a:lnTo>
                  <a:lnTo>
                    <a:pt x="93" y="344"/>
                  </a:lnTo>
                  <a:lnTo>
                    <a:pt x="88" y="352"/>
                  </a:lnTo>
                  <a:lnTo>
                    <a:pt x="82" y="357"/>
                  </a:lnTo>
                  <a:lnTo>
                    <a:pt x="74" y="367"/>
                  </a:lnTo>
                  <a:lnTo>
                    <a:pt x="71" y="373"/>
                  </a:lnTo>
                  <a:lnTo>
                    <a:pt x="65" y="380"/>
                  </a:lnTo>
                  <a:lnTo>
                    <a:pt x="59" y="390"/>
                  </a:lnTo>
                  <a:lnTo>
                    <a:pt x="55" y="395"/>
                  </a:lnTo>
                  <a:lnTo>
                    <a:pt x="52" y="403"/>
                  </a:lnTo>
                  <a:lnTo>
                    <a:pt x="48" y="409"/>
                  </a:lnTo>
                  <a:lnTo>
                    <a:pt x="42" y="416"/>
                  </a:lnTo>
                  <a:lnTo>
                    <a:pt x="38" y="422"/>
                  </a:lnTo>
                  <a:lnTo>
                    <a:pt x="34" y="430"/>
                  </a:lnTo>
                  <a:lnTo>
                    <a:pt x="31" y="437"/>
                  </a:lnTo>
                  <a:lnTo>
                    <a:pt x="27" y="445"/>
                  </a:lnTo>
                  <a:lnTo>
                    <a:pt x="23" y="451"/>
                  </a:lnTo>
                  <a:lnTo>
                    <a:pt x="19" y="458"/>
                  </a:lnTo>
                  <a:lnTo>
                    <a:pt x="17" y="464"/>
                  </a:lnTo>
                  <a:lnTo>
                    <a:pt x="14" y="470"/>
                  </a:lnTo>
                  <a:lnTo>
                    <a:pt x="12" y="477"/>
                  </a:lnTo>
                  <a:lnTo>
                    <a:pt x="12" y="485"/>
                  </a:lnTo>
                  <a:lnTo>
                    <a:pt x="8" y="490"/>
                  </a:lnTo>
                  <a:lnTo>
                    <a:pt x="6" y="496"/>
                  </a:lnTo>
                  <a:lnTo>
                    <a:pt x="6" y="504"/>
                  </a:lnTo>
                  <a:lnTo>
                    <a:pt x="6" y="509"/>
                  </a:lnTo>
                  <a:lnTo>
                    <a:pt x="2" y="515"/>
                  </a:lnTo>
                  <a:lnTo>
                    <a:pt x="2" y="521"/>
                  </a:lnTo>
                  <a:lnTo>
                    <a:pt x="2" y="527"/>
                  </a:lnTo>
                  <a:lnTo>
                    <a:pt x="2" y="532"/>
                  </a:lnTo>
                  <a:lnTo>
                    <a:pt x="0" y="538"/>
                  </a:lnTo>
                  <a:lnTo>
                    <a:pt x="0" y="544"/>
                  </a:lnTo>
                  <a:lnTo>
                    <a:pt x="2" y="548"/>
                  </a:lnTo>
                  <a:lnTo>
                    <a:pt x="2" y="553"/>
                  </a:lnTo>
                  <a:lnTo>
                    <a:pt x="2" y="559"/>
                  </a:lnTo>
                  <a:lnTo>
                    <a:pt x="4" y="565"/>
                  </a:lnTo>
                  <a:lnTo>
                    <a:pt x="6" y="568"/>
                  </a:lnTo>
                  <a:lnTo>
                    <a:pt x="8" y="572"/>
                  </a:lnTo>
                  <a:lnTo>
                    <a:pt x="12" y="582"/>
                  </a:lnTo>
                  <a:lnTo>
                    <a:pt x="17" y="591"/>
                  </a:lnTo>
                  <a:lnTo>
                    <a:pt x="23" y="599"/>
                  </a:lnTo>
                  <a:lnTo>
                    <a:pt x="31" y="605"/>
                  </a:lnTo>
                  <a:lnTo>
                    <a:pt x="34" y="606"/>
                  </a:lnTo>
                  <a:lnTo>
                    <a:pt x="38" y="610"/>
                  </a:lnTo>
                  <a:lnTo>
                    <a:pt x="42" y="612"/>
                  </a:lnTo>
                  <a:lnTo>
                    <a:pt x="48" y="616"/>
                  </a:lnTo>
                  <a:lnTo>
                    <a:pt x="52" y="616"/>
                  </a:lnTo>
                  <a:lnTo>
                    <a:pt x="57" y="618"/>
                  </a:lnTo>
                  <a:lnTo>
                    <a:pt x="61" y="620"/>
                  </a:lnTo>
                  <a:lnTo>
                    <a:pt x="67" y="622"/>
                  </a:lnTo>
                  <a:lnTo>
                    <a:pt x="72" y="624"/>
                  </a:lnTo>
                  <a:lnTo>
                    <a:pt x="80" y="625"/>
                  </a:lnTo>
                  <a:lnTo>
                    <a:pt x="86" y="625"/>
                  </a:lnTo>
                  <a:lnTo>
                    <a:pt x="91" y="627"/>
                  </a:lnTo>
                  <a:lnTo>
                    <a:pt x="97" y="627"/>
                  </a:lnTo>
                  <a:lnTo>
                    <a:pt x="103" y="627"/>
                  </a:lnTo>
                  <a:lnTo>
                    <a:pt x="109" y="627"/>
                  </a:lnTo>
                  <a:lnTo>
                    <a:pt x="116" y="627"/>
                  </a:lnTo>
                  <a:lnTo>
                    <a:pt x="122" y="627"/>
                  </a:lnTo>
                  <a:lnTo>
                    <a:pt x="131" y="627"/>
                  </a:lnTo>
                  <a:lnTo>
                    <a:pt x="137" y="627"/>
                  </a:lnTo>
                  <a:lnTo>
                    <a:pt x="145" y="627"/>
                  </a:lnTo>
                  <a:lnTo>
                    <a:pt x="152" y="625"/>
                  </a:lnTo>
                  <a:lnTo>
                    <a:pt x="160" y="625"/>
                  </a:lnTo>
                  <a:lnTo>
                    <a:pt x="168" y="624"/>
                  </a:lnTo>
                  <a:lnTo>
                    <a:pt x="175" y="622"/>
                  </a:lnTo>
                  <a:lnTo>
                    <a:pt x="183" y="622"/>
                  </a:lnTo>
                  <a:lnTo>
                    <a:pt x="192" y="620"/>
                  </a:lnTo>
                  <a:lnTo>
                    <a:pt x="200" y="618"/>
                  </a:lnTo>
                  <a:lnTo>
                    <a:pt x="209" y="616"/>
                  </a:lnTo>
                  <a:lnTo>
                    <a:pt x="217" y="612"/>
                  </a:lnTo>
                  <a:lnTo>
                    <a:pt x="226" y="610"/>
                  </a:lnTo>
                  <a:lnTo>
                    <a:pt x="234" y="606"/>
                  </a:lnTo>
                  <a:lnTo>
                    <a:pt x="244" y="605"/>
                  </a:lnTo>
                  <a:lnTo>
                    <a:pt x="251" y="601"/>
                  </a:lnTo>
                  <a:lnTo>
                    <a:pt x="261" y="599"/>
                  </a:lnTo>
                  <a:lnTo>
                    <a:pt x="268" y="595"/>
                  </a:lnTo>
                  <a:lnTo>
                    <a:pt x="280" y="593"/>
                  </a:lnTo>
                  <a:lnTo>
                    <a:pt x="289" y="587"/>
                  </a:lnTo>
                  <a:lnTo>
                    <a:pt x="297" y="586"/>
                  </a:lnTo>
                  <a:lnTo>
                    <a:pt x="306" y="582"/>
                  </a:lnTo>
                  <a:lnTo>
                    <a:pt x="316" y="578"/>
                  </a:lnTo>
                  <a:lnTo>
                    <a:pt x="325" y="572"/>
                  </a:lnTo>
                  <a:lnTo>
                    <a:pt x="335" y="568"/>
                  </a:lnTo>
                  <a:lnTo>
                    <a:pt x="346" y="565"/>
                  </a:lnTo>
                  <a:lnTo>
                    <a:pt x="356" y="561"/>
                  </a:lnTo>
                  <a:lnTo>
                    <a:pt x="363" y="555"/>
                  </a:lnTo>
                  <a:lnTo>
                    <a:pt x="373" y="549"/>
                  </a:lnTo>
                  <a:lnTo>
                    <a:pt x="384" y="544"/>
                  </a:lnTo>
                  <a:lnTo>
                    <a:pt x="394" y="540"/>
                  </a:lnTo>
                  <a:lnTo>
                    <a:pt x="403" y="532"/>
                  </a:lnTo>
                  <a:lnTo>
                    <a:pt x="413" y="527"/>
                  </a:lnTo>
                  <a:lnTo>
                    <a:pt x="424" y="521"/>
                  </a:lnTo>
                  <a:lnTo>
                    <a:pt x="432" y="517"/>
                  </a:lnTo>
                  <a:lnTo>
                    <a:pt x="443" y="509"/>
                  </a:lnTo>
                  <a:lnTo>
                    <a:pt x="453" y="504"/>
                  </a:lnTo>
                  <a:lnTo>
                    <a:pt x="464" y="498"/>
                  </a:lnTo>
                  <a:lnTo>
                    <a:pt x="474" y="492"/>
                  </a:lnTo>
                  <a:lnTo>
                    <a:pt x="483" y="487"/>
                  </a:lnTo>
                  <a:lnTo>
                    <a:pt x="493" y="479"/>
                  </a:lnTo>
                  <a:lnTo>
                    <a:pt x="504" y="471"/>
                  </a:lnTo>
                  <a:lnTo>
                    <a:pt x="514" y="466"/>
                  </a:lnTo>
                  <a:lnTo>
                    <a:pt x="514" y="466"/>
                  </a:lnTo>
                  <a:close/>
                </a:path>
              </a:pathLst>
            </a:custGeom>
            <a:solidFill>
              <a:srgbClr val="008000"/>
            </a:solidFill>
            <a:ln w="9525">
              <a:noFill/>
              <a:round/>
              <a:headEnd/>
              <a:tailEnd/>
            </a:ln>
          </p:spPr>
          <p:txBody>
            <a:bodyPr/>
            <a:lstStyle/>
            <a:p>
              <a:endParaRPr lang="fr-FR"/>
            </a:p>
          </p:txBody>
        </p:sp>
        <p:sp>
          <p:nvSpPr>
            <p:cNvPr id="655455" name="Freeform 95"/>
            <p:cNvSpPr>
              <a:spLocks/>
            </p:cNvSpPr>
            <p:nvPr/>
          </p:nvSpPr>
          <p:spPr bwMode="auto">
            <a:xfrm>
              <a:off x="4244" y="1863"/>
              <a:ext cx="682" cy="611"/>
            </a:xfrm>
            <a:custGeom>
              <a:avLst/>
              <a:gdLst/>
              <a:ahLst/>
              <a:cxnLst>
                <a:cxn ang="0">
                  <a:pos x="40" y="452"/>
                </a:cxn>
                <a:cxn ang="0">
                  <a:pos x="72" y="439"/>
                </a:cxn>
                <a:cxn ang="0">
                  <a:pos x="101" y="427"/>
                </a:cxn>
                <a:cxn ang="0">
                  <a:pos x="131" y="416"/>
                </a:cxn>
                <a:cxn ang="0">
                  <a:pos x="160" y="403"/>
                </a:cxn>
                <a:cxn ang="0">
                  <a:pos x="192" y="388"/>
                </a:cxn>
                <a:cxn ang="0">
                  <a:pos x="223" y="372"/>
                </a:cxn>
                <a:cxn ang="0">
                  <a:pos x="253" y="353"/>
                </a:cxn>
                <a:cxn ang="0">
                  <a:pos x="281" y="332"/>
                </a:cxn>
                <a:cxn ang="0">
                  <a:pos x="312" y="311"/>
                </a:cxn>
                <a:cxn ang="0">
                  <a:pos x="346" y="281"/>
                </a:cxn>
                <a:cxn ang="0">
                  <a:pos x="376" y="251"/>
                </a:cxn>
                <a:cxn ang="0">
                  <a:pos x="407" y="220"/>
                </a:cxn>
                <a:cxn ang="0">
                  <a:pos x="434" y="188"/>
                </a:cxn>
                <a:cxn ang="0">
                  <a:pos x="458" y="158"/>
                </a:cxn>
                <a:cxn ang="0">
                  <a:pos x="481" y="125"/>
                </a:cxn>
                <a:cxn ang="0">
                  <a:pos x="502" y="95"/>
                </a:cxn>
                <a:cxn ang="0">
                  <a:pos x="521" y="66"/>
                </a:cxn>
                <a:cxn ang="0">
                  <a:pos x="536" y="38"/>
                </a:cxn>
                <a:cxn ang="0">
                  <a:pos x="553" y="6"/>
                </a:cxn>
                <a:cxn ang="0">
                  <a:pos x="574" y="28"/>
                </a:cxn>
                <a:cxn ang="0">
                  <a:pos x="599" y="57"/>
                </a:cxn>
                <a:cxn ang="0">
                  <a:pos x="635" y="72"/>
                </a:cxn>
                <a:cxn ang="0">
                  <a:pos x="667" y="80"/>
                </a:cxn>
                <a:cxn ang="0">
                  <a:pos x="705" y="82"/>
                </a:cxn>
                <a:cxn ang="0">
                  <a:pos x="757" y="85"/>
                </a:cxn>
                <a:cxn ang="0">
                  <a:pos x="818" y="85"/>
                </a:cxn>
                <a:cxn ang="0">
                  <a:pos x="894" y="82"/>
                </a:cxn>
                <a:cxn ang="0">
                  <a:pos x="1019" y="91"/>
                </a:cxn>
                <a:cxn ang="0">
                  <a:pos x="1127" y="139"/>
                </a:cxn>
                <a:cxn ang="0">
                  <a:pos x="1213" y="216"/>
                </a:cxn>
                <a:cxn ang="0">
                  <a:pos x="1274" y="315"/>
                </a:cxn>
                <a:cxn ang="0">
                  <a:pos x="1317" y="431"/>
                </a:cxn>
                <a:cxn ang="0">
                  <a:pos x="1344" y="549"/>
                </a:cxn>
                <a:cxn ang="0">
                  <a:pos x="1359" y="663"/>
                </a:cxn>
                <a:cxn ang="0">
                  <a:pos x="1365" y="766"/>
                </a:cxn>
                <a:cxn ang="0">
                  <a:pos x="1365" y="845"/>
                </a:cxn>
                <a:cxn ang="0">
                  <a:pos x="1365" y="899"/>
                </a:cxn>
                <a:cxn ang="0">
                  <a:pos x="960" y="1216"/>
                </a:cxn>
                <a:cxn ang="0">
                  <a:pos x="878" y="1222"/>
                </a:cxn>
                <a:cxn ang="0">
                  <a:pos x="787" y="1216"/>
                </a:cxn>
                <a:cxn ang="0">
                  <a:pos x="696" y="1205"/>
                </a:cxn>
                <a:cxn ang="0">
                  <a:pos x="603" y="1180"/>
                </a:cxn>
                <a:cxn ang="0">
                  <a:pos x="517" y="1150"/>
                </a:cxn>
                <a:cxn ang="0">
                  <a:pos x="434" y="1104"/>
                </a:cxn>
                <a:cxn ang="0">
                  <a:pos x="365" y="1049"/>
                </a:cxn>
                <a:cxn ang="0">
                  <a:pos x="308" y="980"/>
                </a:cxn>
                <a:cxn ang="0">
                  <a:pos x="270" y="897"/>
                </a:cxn>
                <a:cxn ang="0">
                  <a:pos x="251" y="800"/>
                </a:cxn>
                <a:cxn ang="0">
                  <a:pos x="247" y="728"/>
                </a:cxn>
                <a:cxn ang="0">
                  <a:pos x="240" y="678"/>
                </a:cxn>
                <a:cxn ang="0">
                  <a:pos x="226" y="636"/>
                </a:cxn>
                <a:cxn ang="0">
                  <a:pos x="205" y="597"/>
                </a:cxn>
                <a:cxn ang="0">
                  <a:pos x="183" y="566"/>
                </a:cxn>
                <a:cxn ang="0">
                  <a:pos x="154" y="541"/>
                </a:cxn>
                <a:cxn ang="0">
                  <a:pos x="126" y="519"/>
                </a:cxn>
                <a:cxn ang="0">
                  <a:pos x="93" y="502"/>
                </a:cxn>
                <a:cxn ang="0">
                  <a:pos x="61" y="486"/>
                </a:cxn>
                <a:cxn ang="0">
                  <a:pos x="29" y="473"/>
                </a:cxn>
                <a:cxn ang="0">
                  <a:pos x="0" y="465"/>
                </a:cxn>
              </a:cxnLst>
              <a:rect l="0" t="0" r="r" b="b"/>
              <a:pathLst>
                <a:path w="1365" h="1222">
                  <a:moveTo>
                    <a:pt x="0" y="465"/>
                  </a:moveTo>
                  <a:lnTo>
                    <a:pt x="8" y="462"/>
                  </a:lnTo>
                  <a:lnTo>
                    <a:pt x="15" y="460"/>
                  </a:lnTo>
                  <a:lnTo>
                    <a:pt x="23" y="456"/>
                  </a:lnTo>
                  <a:lnTo>
                    <a:pt x="31" y="454"/>
                  </a:lnTo>
                  <a:lnTo>
                    <a:pt x="40" y="452"/>
                  </a:lnTo>
                  <a:lnTo>
                    <a:pt x="50" y="448"/>
                  </a:lnTo>
                  <a:lnTo>
                    <a:pt x="53" y="446"/>
                  </a:lnTo>
                  <a:lnTo>
                    <a:pt x="57" y="445"/>
                  </a:lnTo>
                  <a:lnTo>
                    <a:pt x="63" y="443"/>
                  </a:lnTo>
                  <a:lnTo>
                    <a:pt x="69" y="441"/>
                  </a:lnTo>
                  <a:lnTo>
                    <a:pt x="72" y="439"/>
                  </a:lnTo>
                  <a:lnTo>
                    <a:pt x="78" y="437"/>
                  </a:lnTo>
                  <a:lnTo>
                    <a:pt x="82" y="435"/>
                  </a:lnTo>
                  <a:lnTo>
                    <a:pt x="86" y="433"/>
                  </a:lnTo>
                  <a:lnTo>
                    <a:pt x="91" y="431"/>
                  </a:lnTo>
                  <a:lnTo>
                    <a:pt x="97" y="429"/>
                  </a:lnTo>
                  <a:lnTo>
                    <a:pt x="101" y="427"/>
                  </a:lnTo>
                  <a:lnTo>
                    <a:pt x="107" y="427"/>
                  </a:lnTo>
                  <a:lnTo>
                    <a:pt x="110" y="424"/>
                  </a:lnTo>
                  <a:lnTo>
                    <a:pt x="114" y="422"/>
                  </a:lnTo>
                  <a:lnTo>
                    <a:pt x="122" y="420"/>
                  </a:lnTo>
                  <a:lnTo>
                    <a:pt x="126" y="418"/>
                  </a:lnTo>
                  <a:lnTo>
                    <a:pt x="131" y="416"/>
                  </a:lnTo>
                  <a:lnTo>
                    <a:pt x="135" y="414"/>
                  </a:lnTo>
                  <a:lnTo>
                    <a:pt x="141" y="412"/>
                  </a:lnTo>
                  <a:lnTo>
                    <a:pt x="146" y="410"/>
                  </a:lnTo>
                  <a:lnTo>
                    <a:pt x="152" y="408"/>
                  </a:lnTo>
                  <a:lnTo>
                    <a:pt x="156" y="407"/>
                  </a:lnTo>
                  <a:lnTo>
                    <a:pt x="160" y="403"/>
                  </a:lnTo>
                  <a:lnTo>
                    <a:pt x="167" y="401"/>
                  </a:lnTo>
                  <a:lnTo>
                    <a:pt x="171" y="397"/>
                  </a:lnTo>
                  <a:lnTo>
                    <a:pt x="177" y="395"/>
                  </a:lnTo>
                  <a:lnTo>
                    <a:pt x="181" y="393"/>
                  </a:lnTo>
                  <a:lnTo>
                    <a:pt x="186" y="389"/>
                  </a:lnTo>
                  <a:lnTo>
                    <a:pt x="192" y="388"/>
                  </a:lnTo>
                  <a:lnTo>
                    <a:pt x="198" y="384"/>
                  </a:lnTo>
                  <a:lnTo>
                    <a:pt x="202" y="382"/>
                  </a:lnTo>
                  <a:lnTo>
                    <a:pt x="207" y="380"/>
                  </a:lnTo>
                  <a:lnTo>
                    <a:pt x="213" y="376"/>
                  </a:lnTo>
                  <a:lnTo>
                    <a:pt x="217" y="374"/>
                  </a:lnTo>
                  <a:lnTo>
                    <a:pt x="223" y="372"/>
                  </a:lnTo>
                  <a:lnTo>
                    <a:pt x="230" y="369"/>
                  </a:lnTo>
                  <a:lnTo>
                    <a:pt x="234" y="367"/>
                  </a:lnTo>
                  <a:lnTo>
                    <a:pt x="238" y="363"/>
                  </a:lnTo>
                  <a:lnTo>
                    <a:pt x="243" y="359"/>
                  </a:lnTo>
                  <a:lnTo>
                    <a:pt x="247" y="357"/>
                  </a:lnTo>
                  <a:lnTo>
                    <a:pt x="253" y="353"/>
                  </a:lnTo>
                  <a:lnTo>
                    <a:pt x="259" y="350"/>
                  </a:lnTo>
                  <a:lnTo>
                    <a:pt x="262" y="346"/>
                  </a:lnTo>
                  <a:lnTo>
                    <a:pt x="266" y="344"/>
                  </a:lnTo>
                  <a:lnTo>
                    <a:pt x="272" y="340"/>
                  </a:lnTo>
                  <a:lnTo>
                    <a:pt x="278" y="338"/>
                  </a:lnTo>
                  <a:lnTo>
                    <a:pt x="281" y="332"/>
                  </a:lnTo>
                  <a:lnTo>
                    <a:pt x="287" y="331"/>
                  </a:lnTo>
                  <a:lnTo>
                    <a:pt x="293" y="327"/>
                  </a:lnTo>
                  <a:lnTo>
                    <a:pt x="297" y="323"/>
                  </a:lnTo>
                  <a:lnTo>
                    <a:pt x="300" y="321"/>
                  </a:lnTo>
                  <a:lnTo>
                    <a:pt x="306" y="317"/>
                  </a:lnTo>
                  <a:lnTo>
                    <a:pt x="312" y="311"/>
                  </a:lnTo>
                  <a:lnTo>
                    <a:pt x="318" y="306"/>
                  </a:lnTo>
                  <a:lnTo>
                    <a:pt x="323" y="302"/>
                  </a:lnTo>
                  <a:lnTo>
                    <a:pt x="329" y="298"/>
                  </a:lnTo>
                  <a:lnTo>
                    <a:pt x="335" y="292"/>
                  </a:lnTo>
                  <a:lnTo>
                    <a:pt x="340" y="289"/>
                  </a:lnTo>
                  <a:lnTo>
                    <a:pt x="346" y="281"/>
                  </a:lnTo>
                  <a:lnTo>
                    <a:pt x="352" y="277"/>
                  </a:lnTo>
                  <a:lnTo>
                    <a:pt x="356" y="272"/>
                  </a:lnTo>
                  <a:lnTo>
                    <a:pt x="361" y="266"/>
                  </a:lnTo>
                  <a:lnTo>
                    <a:pt x="365" y="262"/>
                  </a:lnTo>
                  <a:lnTo>
                    <a:pt x="371" y="256"/>
                  </a:lnTo>
                  <a:lnTo>
                    <a:pt x="376" y="251"/>
                  </a:lnTo>
                  <a:lnTo>
                    <a:pt x="382" y="245"/>
                  </a:lnTo>
                  <a:lnTo>
                    <a:pt x="388" y="241"/>
                  </a:lnTo>
                  <a:lnTo>
                    <a:pt x="394" y="237"/>
                  </a:lnTo>
                  <a:lnTo>
                    <a:pt x="397" y="230"/>
                  </a:lnTo>
                  <a:lnTo>
                    <a:pt x="401" y="224"/>
                  </a:lnTo>
                  <a:lnTo>
                    <a:pt x="407" y="220"/>
                  </a:lnTo>
                  <a:lnTo>
                    <a:pt x="411" y="215"/>
                  </a:lnTo>
                  <a:lnTo>
                    <a:pt x="416" y="209"/>
                  </a:lnTo>
                  <a:lnTo>
                    <a:pt x="420" y="203"/>
                  </a:lnTo>
                  <a:lnTo>
                    <a:pt x="424" y="199"/>
                  </a:lnTo>
                  <a:lnTo>
                    <a:pt x="430" y="194"/>
                  </a:lnTo>
                  <a:lnTo>
                    <a:pt x="434" y="188"/>
                  </a:lnTo>
                  <a:lnTo>
                    <a:pt x="439" y="182"/>
                  </a:lnTo>
                  <a:lnTo>
                    <a:pt x="441" y="177"/>
                  </a:lnTo>
                  <a:lnTo>
                    <a:pt x="447" y="173"/>
                  </a:lnTo>
                  <a:lnTo>
                    <a:pt x="451" y="167"/>
                  </a:lnTo>
                  <a:lnTo>
                    <a:pt x="456" y="163"/>
                  </a:lnTo>
                  <a:lnTo>
                    <a:pt x="458" y="158"/>
                  </a:lnTo>
                  <a:lnTo>
                    <a:pt x="464" y="152"/>
                  </a:lnTo>
                  <a:lnTo>
                    <a:pt x="468" y="146"/>
                  </a:lnTo>
                  <a:lnTo>
                    <a:pt x="470" y="142"/>
                  </a:lnTo>
                  <a:lnTo>
                    <a:pt x="473" y="137"/>
                  </a:lnTo>
                  <a:lnTo>
                    <a:pt x="477" y="131"/>
                  </a:lnTo>
                  <a:lnTo>
                    <a:pt x="481" y="125"/>
                  </a:lnTo>
                  <a:lnTo>
                    <a:pt x="487" y="120"/>
                  </a:lnTo>
                  <a:lnTo>
                    <a:pt x="491" y="114"/>
                  </a:lnTo>
                  <a:lnTo>
                    <a:pt x="492" y="110"/>
                  </a:lnTo>
                  <a:lnTo>
                    <a:pt x="496" y="104"/>
                  </a:lnTo>
                  <a:lnTo>
                    <a:pt x="498" y="101"/>
                  </a:lnTo>
                  <a:lnTo>
                    <a:pt x="502" y="95"/>
                  </a:lnTo>
                  <a:lnTo>
                    <a:pt x="506" y="91"/>
                  </a:lnTo>
                  <a:lnTo>
                    <a:pt x="508" y="85"/>
                  </a:lnTo>
                  <a:lnTo>
                    <a:pt x="511" y="82"/>
                  </a:lnTo>
                  <a:lnTo>
                    <a:pt x="515" y="76"/>
                  </a:lnTo>
                  <a:lnTo>
                    <a:pt x="517" y="70"/>
                  </a:lnTo>
                  <a:lnTo>
                    <a:pt x="521" y="66"/>
                  </a:lnTo>
                  <a:lnTo>
                    <a:pt x="523" y="61"/>
                  </a:lnTo>
                  <a:lnTo>
                    <a:pt x="525" y="57"/>
                  </a:lnTo>
                  <a:lnTo>
                    <a:pt x="529" y="51"/>
                  </a:lnTo>
                  <a:lnTo>
                    <a:pt x="530" y="47"/>
                  </a:lnTo>
                  <a:lnTo>
                    <a:pt x="534" y="42"/>
                  </a:lnTo>
                  <a:lnTo>
                    <a:pt x="536" y="38"/>
                  </a:lnTo>
                  <a:lnTo>
                    <a:pt x="540" y="34"/>
                  </a:lnTo>
                  <a:lnTo>
                    <a:pt x="542" y="28"/>
                  </a:lnTo>
                  <a:lnTo>
                    <a:pt x="544" y="23"/>
                  </a:lnTo>
                  <a:lnTo>
                    <a:pt x="546" y="19"/>
                  </a:lnTo>
                  <a:lnTo>
                    <a:pt x="549" y="15"/>
                  </a:lnTo>
                  <a:lnTo>
                    <a:pt x="553" y="6"/>
                  </a:lnTo>
                  <a:lnTo>
                    <a:pt x="557" y="0"/>
                  </a:lnTo>
                  <a:lnTo>
                    <a:pt x="559" y="6"/>
                  </a:lnTo>
                  <a:lnTo>
                    <a:pt x="563" y="11"/>
                  </a:lnTo>
                  <a:lnTo>
                    <a:pt x="567" y="17"/>
                  </a:lnTo>
                  <a:lnTo>
                    <a:pt x="570" y="23"/>
                  </a:lnTo>
                  <a:lnTo>
                    <a:pt x="574" y="28"/>
                  </a:lnTo>
                  <a:lnTo>
                    <a:pt x="576" y="34"/>
                  </a:lnTo>
                  <a:lnTo>
                    <a:pt x="580" y="40"/>
                  </a:lnTo>
                  <a:lnTo>
                    <a:pt x="586" y="45"/>
                  </a:lnTo>
                  <a:lnTo>
                    <a:pt x="587" y="47"/>
                  </a:lnTo>
                  <a:lnTo>
                    <a:pt x="593" y="51"/>
                  </a:lnTo>
                  <a:lnTo>
                    <a:pt x="599" y="57"/>
                  </a:lnTo>
                  <a:lnTo>
                    <a:pt x="605" y="59"/>
                  </a:lnTo>
                  <a:lnTo>
                    <a:pt x="608" y="63"/>
                  </a:lnTo>
                  <a:lnTo>
                    <a:pt x="616" y="66"/>
                  </a:lnTo>
                  <a:lnTo>
                    <a:pt x="624" y="68"/>
                  </a:lnTo>
                  <a:lnTo>
                    <a:pt x="633" y="72"/>
                  </a:lnTo>
                  <a:lnTo>
                    <a:pt x="635" y="72"/>
                  </a:lnTo>
                  <a:lnTo>
                    <a:pt x="641" y="74"/>
                  </a:lnTo>
                  <a:lnTo>
                    <a:pt x="645" y="74"/>
                  </a:lnTo>
                  <a:lnTo>
                    <a:pt x="650" y="76"/>
                  </a:lnTo>
                  <a:lnTo>
                    <a:pt x="656" y="76"/>
                  </a:lnTo>
                  <a:lnTo>
                    <a:pt x="662" y="80"/>
                  </a:lnTo>
                  <a:lnTo>
                    <a:pt x="667" y="80"/>
                  </a:lnTo>
                  <a:lnTo>
                    <a:pt x="673" y="80"/>
                  </a:lnTo>
                  <a:lnTo>
                    <a:pt x="677" y="80"/>
                  </a:lnTo>
                  <a:lnTo>
                    <a:pt x="684" y="82"/>
                  </a:lnTo>
                  <a:lnTo>
                    <a:pt x="692" y="82"/>
                  </a:lnTo>
                  <a:lnTo>
                    <a:pt x="700" y="82"/>
                  </a:lnTo>
                  <a:lnTo>
                    <a:pt x="705" y="82"/>
                  </a:lnTo>
                  <a:lnTo>
                    <a:pt x="715" y="83"/>
                  </a:lnTo>
                  <a:lnTo>
                    <a:pt x="721" y="85"/>
                  </a:lnTo>
                  <a:lnTo>
                    <a:pt x="730" y="85"/>
                  </a:lnTo>
                  <a:lnTo>
                    <a:pt x="738" y="85"/>
                  </a:lnTo>
                  <a:lnTo>
                    <a:pt x="747" y="85"/>
                  </a:lnTo>
                  <a:lnTo>
                    <a:pt x="757" y="85"/>
                  </a:lnTo>
                  <a:lnTo>
                    <a:pt x="766" y="85"/>
                  </a:lnTo>
                  <a:lnTo>
                    <a:pt x="776" y="85"/>
                  </a:lnTo>
                  <a:lnTo>
                    <a:pt x="785" y="85"/>
                  </a:lnTo>
                  <a:lnTo>
                    <a:pt x="797" y="85"/>
                  </a:lnTo>
                  <a:lnTo>
                    <a:pt x="808" y="85"/>
                  </a:lnTo>
                  <a:lnTo>
                    <a:pt x="818" y="85"/>
                  </a:lnTo>
                  <a:lnTo>
                    <a:pt x="829" y="85"/>
                  </a:lnTo>
                  <a:lnTo>
                    <a:pt x="840" y="85"/>
                  </a:lnTo>
                  <a:lnTo>
                    <a:pt x="856" y="85"/>
                  </a:lnTo>
                  <a:lnTo>
                    <a:pt x="867" y="83"/>
                  </a:lnTo>
                  <a:lnTo>
                    <a:pt x="880" y="83"/>
                  </a:lnTo>
                  <a:lnTo>
                    <a:pt x="894" y="82"/>
                  </a:lnTo>
                  <a:lnTo>
                    <a:pt x="909" y="82"/>
                  </a:lnTo>
                  <a:lnTo>
                    <a:pt x="932" y="82"/>
                  </a:lnTo>
                  <a:lnTo>
                    <a:pt x="954" y="82"/>
                  </a:lnTo>
                  <a:lnTo>
                    <a:pt x="977" y="85"/>
                  </a:lnTo>
                  <a:lnTo>
                    <a:pt x="998" y="87"/>
                  </a:lnTo>
                  <a:lnTo>
                    <a:pt x="1019" y="91"/>
                  </a:lnTo>
                  <a:lnTo>
                    <a:pt x="1040" y="97"/>
                  </a:lnTo>
                  <a:lnTo>
                    <a:pt x="1059" y="102"/>
                  </a:lnTo>
                  <a:lnTo>
                    <a:pt x="1078" y="112"/>
                  </a:lnTo>
                  <a:lnTo>
                    <a:pt x="1093" y="118"/>
                  </a:lnTo>
                  <a:lnTo>
                    <a:pt x="1112" y="129"/>
                  </a:lnTo>
                  <a:lnTo>
                    <a:pt x="1127" y="139"/>
                  </a:lnTo>
                  <a:lnTo>
                    <a:pt x="1144" y="150"/>
                  </a:lnTo>
                  <a:lnTo>
                    <a:pt x="1158" y="161"/>
                  </a:lnTo>
                  <a:lnTo>
                    <a:pt x="1173" y="175"/>
                  </a:lnTo>
                  <a:lnTo>
                    <a:pt x="1186" y="188"/>
                  </a:lnTo>
                  <a:lnTo>
                    <a:pt x="1200" y="203"/>
                  </a:lnTo>
                  <a:lnTo>
                    <a:pt x="1213" y="216"/>
                  </a:lnTo>
                  <a:lnTo>
                    <a:pt x="1224" y="232"/>
                  </a:lnTo>
                  <a:lnTo>
                    <a:pt x="1234" y="249"/>
                  </a:lnTo>
                  <a:lnTo>
                    <a:pt x="1245" y="264"/>
                  </a:lnTo>
                  <a:lnTo>
                    <a:pt x="1255" y="281"/>
                  </a:lnTo>
                  <a:lnTo>
                    <a:pt x="1264" y="298"/>
                  </a:lnTo>
                  <a:lnTo>
                    <a:pt x="1274" y="315"/>
                  </a:lnTo>
                  <a:lnTo>
                    <a:pt x="1283" y="334"/>
                  </a:lnTo>
                  <a:lnTo>
                    <a:pt x="1291" y="353"/>
                  </a:lnTo>
                  <a:lnTo>
                    <a:pt x="1297" y="372"/>
                  </a:lnTo>
                  <a:lnTo>
                    <a:pt x="1304" y="391"/>
                  </a:lnTo>
                  <a:lnTo>
                    <a:pt x="1310" y="412"/>
                  </a:lnTo>
                  <a:lnTo>
                    <a:pt x="1317" y="431"/>
                  </a:lnTo>
                  <a:lnTo>
                    <a:pt x="1323" y="452"/>
                  </a:lnTo>
                  <a:lnTo>
                    <a:pt x="1329" y="471"/>
                  </a:lnTo>
                  <a:lnTo>
                    <a:pt x="1333" y="490"/>
                  </a:lnTo>
                  <a:lnTo>
                    <a:pt x="1336" y="509"/>
                  </a:lnTo>
                  <a:lnTo>
                    <a:pt x="1340" y="530"/>
                  </a:lnTo>
                  <a:lnTo>
                    <a:pt x="1344" y="549"/>
                  </a:lnTo>
                  <a:lnTo>
                    <a:pt x="1348" y="568"/>
                  </a:lnTo>
                  <a:lnTo>
                    <a:pt x="1350" y="587"/>
                  </a:lnTo>
                  <a:lnTo>
                    <a:pt x="1352" y="608"/>
                  </a:lnTo>
                  <a:lnTo>
                    <a:pt x="1355" y="625"/>
                  </a:lnTo>
                  <a:lnTo>
                    <a:pt x="1357" y="644"/>
                  </a:lnTo>
                  <a:lnTo>
                    <a:pt x="1359" y="663"/>
                  </a:lnTo>
                  <a:lnTo>
                    <a:pt x="1359" y="682"/>
                  </a:lnTo>
                  <a:lnTo>
                    <a:pt x="1361" y="699"/>
                  </a:lnTo>
                  <a:lnTo>
                    <a:pt x="1363" y="716"/>
                  </a:lnTo>
                  <a:lnTo>
                    <a:pt x="1363" y="733"/>
                  </a:lnTo>
                  <a:lnTo>
                    <a:pt x="1365" y="750"/>
                  </a:lnTo>
                  <a:lnTo>
                    <a:pt x="1365" y="766"/>
                  </a:lnTo>
                  <a:lnTo>
                    <a:pt x="1365" y="781"/>
                  </a:lnTo>
                  <a:lnTo>
                    <a:pt x="1365" y="794"/>
                  </a:lnTo>
                  <a:lnTo>
                    <a:pt x="1365" y="809"/>
                  </a:lnTo>
                  <a:lnTo>
                    <a:pt x="1365" y="823"/>
                  </a:lnTo>
                  <a:lnTo>
                    <a:pt x="1365" y="836"/>
                  </a:lnTo>
                  <a:lnTo>
                    <a:pt x="1365" y="845"/>
                  </a:lnTo>
                  <a:lnTo>
                    <a:pt x="1365" y="857"/>
                  </a:lnTo>
                  <a:lnTo>
                    <a:pt x="1365" y="868"/>
                  </a:lnTo>
                  <a:lnTo>
                    <a:pt x="1365" y="878"/>
                  </a:lnTo>
                  <a:lnTo>
                    <a:pt x="1365" y="885"/>
                  </a:lnTo>
                  <a:lnTo>
                    <a:pt x="1365" y="893"/>
                  </a:lnTo>
                  <a:lnTo>
                    <a:pt x="1365" y="899"/>
                  </a:lnTo>
                  <a:lnTo>
                    <a:pt x="1365" y="904"/>
                  </a:lnTo>
                  <a:lnTo>
                    <a:pt x="1365" y="912"/>
                  </a:lnTo>
                  <a:lnTo>
                    <a:pt x="1365" y="916"/>
                  </a:lnTo>
                  <a:lnTo>
                    <a:pt x="987" y="1214"/>
                  </a:lnTo>
                  <a:lnTo>
                    <a:pt x="973" y="1216"/>
                  </a:lnTo>
                  <a:lnTo>
                    <a:pt x="960" y="1216"/>
                  </a:lnTo>
                  <a:lnTo>
                    <a:pt x="947" y="1216"/>
                  </a:lnTo>
                  <a:lnTo>
                    <a:pt x="933" y="1218"/>
                  </a:lnTo>
                  <a:lnTo>
                    <a:pt x="920" y="1218"/>
                  </a:lnTo>
                  <a:lnTo>
                    <a:pt x="907" y="1220"/>
                  </a:lnTo>
                  <a:lnTo>
                    <a:pt x="892" y="1220"/>
                  </a:lnTo>
                  <a:lnTo>
                    <a:pt x="878" y="1222"/>
                  </a:lnTo>
                  <a:lnTo>
                    <a:pt x="863" y="1220"/>
                  </a:lnTo>
                  <a:lnTo>
                    <a:pt x="848" y="1220"/>
                  </a:lnTo>
                  <a:lnTo>
                    <a:pt x="833" y="1218"/>
                  </a:lnTo>
                  <a:lnTo>
                    <a:pt x="818" y="1218"/>
                  </a:lnTo>
                  <a:lnTo>
                    <a:pt x="802" y="1216"/>
                  </a:lnTo>
                  <a:lnTo>
                    <a:pt x="787" y="1216"/>
                  </a:lnTo>
                  <a:lnTo>
                    <a:pt x="772" y="1214"/>
                  </a:lnTo>
                  <a:lnTo>
                    <a:pt x="757" y="1212"/>
                  </a:lnTo>
                  <a:lnTo>
                    <a:pt x="741" y="1210"/>
                  </a:lnTo>
                  <a:lnTo>
                    <a:pt x="726" y="1208"/>
                  </a:lnTo>
                  <a:lnTo>
                    <a:pt x="711" y="1207"/>
                  </a:lnTo>
                  <a:lnTo>
                    <a:pt x="696" y="1205"/>
                  </a:lnTo>
                  <a:lnTo>
                    <a:pt x="681" y="1199"/>
                  </a:lnTo>
                  <a:lnTo>
                    <a:pt x="664" y="1195"/>
                  </a:lnTo>
                  <a:lnTo>
                    <a:pt x="650" y="1193"/>
                  </a:lnTo>
                  <a:lnTo>
                    <a:pt x="635" y="1189"/>
                  </a:lnTo>
                  <a:lnTo>
                    <a:pt x="620" y="1184"/>
                  </a:lnTo>
                  <a:lnTo>
                    <a:pt x="603" y="1180"/>
                  </a:lnTo>
                  <a:lnTo>
                    <a:pt x="587" y="1176"/>
                  </a:lnTo>
                  <a:lnTo>
                    <a:pt x="574" y="1170"/>
                  </a:lnTo>
                  <a:lnTo>
                    <a:pt x="559" y="1165"/>
                  </a:lnTo>
                  <a:lnTo>
                    <a:pt x="544" y="1161"/>
                  </a:lnTo>
                  <a:lnTo>
                    <a:pt x="529" y="1155"/>
                  </a:lnTo>
                  <a:lnTo>
                    <a:pt x="517" y="1150"/>
                  </a:lnTo>
                  <a:lnTo>
                    <a:pt x="502" y="1142"/>
                  </a:lnTo>
                  <a:lnTo>
                    <a:pt x="487" y="1134"/>
                  </a:lnTo>
                  <a:lnTo>
                    <a:pt x="473" y="1129"/>
                  </a:lnTo>
                  <a:lnTo>
                    <a:pt x="460" y="1119"/>
                  </a:lnTo>
                  <a:lnTo>
                    <a:pt x="447" y="1112"/>
                  </a:lnTo>
                  <a:lnTo>
                    <a:pt x="434" y="1104"/>
                  </a:lnTo>
                  <a:lnTo>
                    <a:pt x="422" y="1094"/>
                  </a:lnTo>
                  <a:lnTo>
                    <a:pt x="411" y="1087"/>
                  </a:lnTo>
                  <a:lnTo>
                    <a:pt x="397" y="1077"/>
                  </a:lnTo>
                  <a:lnTo>
                    <a:pt x="386" y="1070"/>
                  </a:lnTo>
                  <a:lnTo>
                    <a:pt x="373" y="1058"/>
                  </a:lnTo>
                  <a:lnTo>
                    <a:pt x="365" y="1049"/>
                  </a:lnTo>
                  <a:lnTo>
                    <a:pt x="354" y="1037"/>
                  </a:lnTo>
                  <a:lnTo>
                    <a:pt x="344" y="1026"/>
                  </a:lnTo>
                  <a:lnTo>
                    <a:pt x="335" y="1015"/>
                  </a:lnTo>
                  <a:lnTo>
                    <a:pt x="327" y="1003"/>
                  </a:lnTo>
                  <a:lnTo>
                    <a:pt x="316" y="992"/>
                  </a:lnTo>
                  <a:lnTo>
                    <a:pt x="308" y="980"/>
                  </a:lnTo>
                  <a:lnTo>
                    <a:pt x="300" y="967"/>
                  </a:lnTo>
                  <a:lnTo>
                    <a:pt x="293" y="954"/>
                  </a:lnTo>
                  <a:lnTo>
                    <a:pt x="287" y="940"/>
                  </a:lnTo>
                  <a:lnTo>
                    <a:pt x="281" y="925"/>
                  </a:lnTo>
                  <a:lnTo>
                    <a:pt x="276" y="912"/>
                  </a:lnTo>
                  <a:lnTo>
                    <a:pt x="270" y="897"/>
                  </a:lnTo>
                  <a:lnTo>
                    <a:pt x="264" y="883"/>
                  </a:lnTo>
                  <a:lnTo>
                    <a:pt x="261" y="866"/>
                  </a:lnTo>
                  <a:lnTo>
                    <a:pt x="257" y="851"/>
                  </a:lnTo>
                  <a:lnTo>
                    <a:pt x="255" y="834"/>
                  </a:lnTo>
                  <a:lnTo>
                    <a:pt x="253" y="817"/>
                  </a:lnTo>
                  <a:lnTo>
                    <a:pt x="251" y="800"/>
                  </a:lnTo>
                  <a:lnTo>
                    <a:pt x="249" y="785"/>
                  </a:lnTo>
                  <a:lnTo>
                    <a:pt x="251" y="768"/>
                  </a:lnTo>
                  <a:lnTo>
                    <a:pt x="249" y="756"/>
                  </a:lnTo>
                  <a:lnTo>
                    <a:pt x="249" y="747"/>
                  </a:lnTo>
                  <a:lnTo>
                    <a:pt x="249" y="737"/>
                  </a:lnTo>
                  <a:lnTo>
                    <a:pt x="247" y="728"/>
                  </a:lnTo>
                  <a:lnTo>
                    <a:pt x="247" y="718"/>
                  </a:lnTo>
                  <a:lnTo>
                    <a:pt x="245" y="711"/>
                  </a:lnTo>
                  <a:lnTo>
                    <a:pt x="245" y="703"/>
                  </a:lnTo>
                  <a:lnTo>
                    <a:pt x="243" y="693"/>
                  </a:lnTo>
                  <a:lnTo>
                    <a:pt x="242" y="686"/>
                  </a:lnTo>
                  <a:lnTo>
                    <a:pt x="240" y="678"/>
                  </a:lnTo>
                  <a:lnTo>
                    <a:pt x="238" y="671"/>
                  </a:lnTo>
                  <a:lnTo>
                    <a:pt x="238" y="663"/>
                  </a:lnTo>
                  <a:lnTo>
                    <a:pt x="234" y="655"/>
                  </a:lnTo>
                  <a:lnTo>
                    <a:pt x="232" y="648"/>
                  </a:lnTo>
                  <a:lnTo>
                    <a:pt x="230" y="642"/>
                  </a:lnTo>
                  <a:lnTo>
                    <a:pt x="226" y="636"/>
                  </a:lnTo>
                  <a:lnTo>
                    <a:pt x="223" y="629"/>
                  </a:lnTo>
                  <a:lnTo>
                    <a:pt x="219" y="621"/>
                  </a:lnTo>
                  <a:lnTo>
                    <a:pt x="215" y="616"/>
                  </a:lnTo>
                  <a:lnTo>
                    <a:pt x="213" y="610"/>
                  </a:lnTo>
                  <a:lnTo>
                    <a:pt x="209" y="604"/>
                  </a:lnTo>
                  <a:lnTo>
                    <a:pt x="205" y="597"/>
                  </a:lnTo>
                  <a:lnTo>
                    <a:pt x="202" y="593"/>
                  </a:lnTo>
                  <a:lnTo>
                    <a:pt x="198" y="587"/>
                  </a:lnTo>
                  <a:lnTo>
                    <a:pt x="196" y="581"/>
                  </a:lnTo>
                  <a:lnTo>
                    <a:pt x="190" y="576"/>
                  </a:lnTo>
                  <a:lnTo>
                    <a:pt x="186" y="572"/>
                  </a:lnTo>
                  <a:lnTo>
                    <a:pt x="183" y="566"/>
                  </a:lnTo>
                  <a:lnTo>
                    <a:pt x="177" y="562"/>
                  </a:lnTo>
                  <a:lnTo>
                    <a:pt x="173" y="559"/>
                  </a:lnTo>
                  <a:lnTo>
                    <a:pt x="169" y="553"/>
                  </a:lnTo>
                  <a:lnTo>
                    <a:pt x="164" y="549"/>
                  </a:lnTo>
                  <a:lnTo>
                    <a:pt x="160" y="545"/>
                  </a:lnTo>
                  <a:lnTo>
                    <a:pt x="154" y="541"/>
                  </a:lnTo>
                  <a:lnTo>
                    <a:pt x="148" y="536"/>
                  </a:lnTo>
                  <a:lnTo>
                    <a:pt x="145" y="532"/>
                  </a:lnTo>
                  <a:lnTo>
                    <a:pt x="141" y="528"/>
                  </a:lnTo>
                  <a:lnTo>
                    <a:pt x="135" y="524"/>
                  </a:lnTo>
                  <a:lnTo>
                    <a:pt x="129" y="521"/>
                  </a:lnTo>
                  <a:lnTo>
                    <a:pt x="126" y="519"/>
                  </a:lnTo>
                  <a:lnTo>
                    <a:pt x="120" y="515"/>
                  </a:lnTo>
                  <a:lnTo>
                    <a:pt x="114" y="513"/>
                  </a:lnTo>
                  <a:lnTo>
                    <a:pt x="108" y="509"/>
                  </a:lnTo>
                  <a:lnTo>
                    <a:pt x="103" y="507"/>
                  </a:lnTo>
                  <a:lnTo>
                    <a:pt x="97" y="503"/>
                  </a:lnTo>
                  <a:lnTo>
                    <a:pt x="93" y="502"/>
                  </a:lnTo>
                  <a:lnTo>
                    <a:pt x="88" y="500"/>
                  </a:lnTo>
                  <a:lnTo>
                    <a:pt x="84" y="496"/>
                  </a:lnTo>
                  <a:lnTo>
                    <a:pt x="78" y="492"/>
                  </a:lnTo>
                  <a:lnTo>
                    <a:pt x="72" y="490"/>
                  </a:lnTo>
                  <a:lnTo>
                    <a:pt x="67" y="488"/>
                  </a:lnTo>
                  <a:lnTo>
                    <a:pt x="61" y="486"/>
                  </a:lnTo>
                  <a:lnTo>
                    <a:pt x="55" y="484"/>
                  </a:lnTo>
                  <a:lnTo>
                    <a:pt x="50" y="481"/>
                  </a:lnTo>
                  <a:lnTo>
                    <a:pt x="46" y="479"/>
                  </a:lnTo>
                  <a:lnTo>
                    <a:pt x="40" y="479"/>
                  </a:lnTo>
                  <a:lnTo>
                    <a:pt x="34" y="475"/>
                  </a:lnTo>
                  <a:lnTo>
                    <a:pt x="29" y="473"/>
                  </a:lnTo>
                  <a:lnTo>
                    <a:pt x="25" y="473"/>
                  </a:lnTo>
                  <a:lnTo>
                    <a:pt x="19" y="471"/>
                  </a:lnTo>
                  <a:lnTo>
                    <a:pt x="15" y="469"/>
                  </a:lnTo>
                  <a:lnTo>
                    <a:pt x="10" y="467"/>
                  </a:lnTo>
                  <a:lnTo>
                    <a:pt x="4" y="467"/>
                  </a:lnTo>
                  <a:lnTo>
                    <a:pt x="0" y="465"/>
                  </a:lnTo>
                  <a:lnTo>
                    <a:pt x="0" y="465"/>
                  </a:lnTo>
                  <a:close/>
                </a:path>
              </a:pathLst>
            </a:custGeom>
            <a:solidFill>
              <a:schemeClr val="folHlink"/>
            </a:solidFill>
            <a:ln w="9525">
              <a:noFill/>
              <a:round/>
              <a:headEnd/>
              <a:tailEnd/>
            </a:ln>
          </p:spPr>
          <p:txBody>
            <a:bodyPr/>
            <a:lstStyle/>
            <a:p>
              <a:endParaRPr lang="fr-FR"/>
            </a:p>
          </p:txBody>
        </p:sp>
        <p:sp>
          <p:nvSpPr>
            <p:cNvPr id="655456" name="Freeform 96"/>
            <p:cNvSpPr>
              <a:spLocks/>
            </p:cNvSpPr>
            <p:nvPr/>
          </p:nvSpPr>
          <p:spPr bwMode="auto">
            <a:xfrm>
              <a:off x="4076" y="2039"/>
              <a:ext cx="150" cy="89"/>
            </a:xfrm>
            <a:custGeom>
              <a:avLst/>
              <a:gdLst/>
              <a:ahLst/>
              <a:cxnLst>
                <a:cxn ang="0">
                  <a:pos x="81" y="6"/>
                </a:cxn>
                <a:cxn ang="0">
                  <a:pos x="0" y="128"/>
                </a:cxn>
                <a:cxn ang="0">
                  <a:pos x="51" y="179"/>
                </a:cxn>
                <a:cxn ang="0">
                  <a:pos x="300" y="57"/>
                </a:cxn>
                <a:cxn ang="0">
                  <a:pos x="106" y="0"/>
                </a:cxn>
                <a:cxn ang="0">
                  <a:pos x="81" y="6"/>
                </a:cxn>
                <a:cxn ang="0">
                  <a:pos x="81" y="6"/>
                </a:cxn>
              </a:cxnLst>
              <a:rect l="0" t="0" r="r" b="b"/>
              <a:pathLst>
                <a:path w="300" h="179">
                  <a:moveTo>
                    <a:pt x="81" y="6"/>
                  </a:moveTo>
                  <a:lnTo>
                    <a:pt x="0" y="128"/>
                  </a:lnTo>
                  <a:lnTo>
                    <a:pt x="51" y="179"/>
                  </a:lnTo>
                  <a:lnTo>
                    <a:pt x="300" y="57"/>
                  </a:lnTo>
                  <a:lnTo>
                    <a:pt x="106" y="0"/>
                  </a:lnTo>
                  <a:lnTo>
                    <a:pt x="81" y="6"/>
                  </a:lnTo>
                  <a:lnTo>
                    <a:pt x="81" y="6"/>
                  </a:lnTo>
                  <a:close/>
                </a:path>
              </a:pathLst>
            </a:custGeom>
            <a:solidFill>
              <a:srgbClr val="008000"/>
            </a:solidFill>
            <a:ln w="9525">
              <a:noFill/>
              <a:round/>
              <a:headEnd/>
              <a:tailEnd/>
            </a:ln>
          </p:spPr>
          <p:txBody>
            <a:bodyPr/>
            <a:lstStyle/>
            <a:p>
              <a:endParaRPr lang="fr-FR"/>
            </a:p>
          </p:txBody>
        </p:sp>
      </p:grpSp>
      <p:sp>
        <p:nvSpPr>
          <p:cNvPr id="655457" name="Freeform 97"/>
          <p:cNvSpPr>
            <a:spLocks/>
          </p:cNvSpPr>
          <p:nvPr/>
        </p:nvSpPr>
        <p:spPr bwMode="auto">
          <a:xfrm>
            <a:off x="3725863" y="1189038"/>
            <a:ext cx="63500" cy="611187"/>
          </a:xfrm>
          <a:custGeom>
            <a:avLst/>
            <a:gdLst/>
            <a:ahLst/>
            <a:cxnLst>
              <a:cxn ang="0">
                <a:pos x="114" y="0"/>
              </a:cxn>
              <a:cxn ang="0">
                <a:pos x="72" y="93"/>
              </a:cxn>
              <a:cxn ang="0">
                <a:pos x="52" y="278"/>
              </a:cxn>
              <a:cxn ang="0">
                <a:pos x="0" y="442"/>
              </a:cxn>
              <a:cxn ang="0">
                <a:pos x="175" y="350"/>
              </a:cxn>
              <a:cxn ang="0">
                <a:pos x="165" y="278"/>
              </a:cxn>
              <a:cxn ang="0">
                <a:pos x="144" y="216"/>
              </a:cxn>
              <a:cxn ang="0">
                <a:pos x="144" y="10"/>
              </a:cxn>
              <a:cxn ang="0">
                <a:pos x="114" y="0"/>
              </a:cxn>
            </a:cxnLst>
            <a:rect l="0" t="0" r="r" b="b"/>
            <a:pathLst>
              <a:path w="175" h="468">
                <a:moveTo>
                  <a:pt x="114" y="0"/>
                </a:moveTo>
                <a:cubicBezTo>
                  <a:pt x="89" y="74"/>
                  <a:pt x="105" y="44"/>
                  <a:pt x="72" y="93"/>
                </a:cubicBezTo>
                <a:cubicBezTo>
                  <a:pt x="66" y="177"/>
                  <a:pt x="72" y="212"/>
                  <a:pt x="52" y="278"/>
                </a:cubicBezTo>
                <a:cubicBezTo>
                  <a:pt x="38" y="325"/>
                  <a:pt x="0" y="392"/>
                  <a:pt x="0" y="442"/>
                </a:cubicBezTo>
                <a:cubicBezTo>
                  <a:pt x="143" y="440"/>
                  <a:pt x="146" y="468"/>
                  <a:pt x="175" y="350"/>
                </a:cubicBezTo>
                <a:cubicBezTo>
                  <a:pt x="172" y="326"/>
                  <a:pt x="170" y="302"/>
                  <a:pt x="165" y="278"/>
                </a:cubicBezTo>
                <a:cubicBezTo>
                  <a:pt x="160" y="257"/>
                  <a:pt x="144" y="216"/>
                  <a:pt x="144" y="216"/>
                </a:cubicBezTo>
                <a:cubicBezTo>
                  <a:pt x="146" y="186"/>
                  <a:pt x="167" y="57"/>
                  <a:pt x="144" y="10"/>
                </a:cubicBezTo>
                <a:cubicBezTo>
                  <a:pt x="139" y="1"/>
                  <a:pt x="124" y="3"/>
                  <a:pt x="114" y="0"/>
                </a:cubicBezTo>
                <a:close/>
              </a:path>
            </a:pathLst>
          </a:custGeom>
          <a:solidFill>
            <a:srgbClr val="7E9AF2"/>
          </a:solidFill>
          <a:ln w="9525">
            <a:solidFill>
              <a:srgbClr val="7E9AF2"/>
            </a:solidFill>
            <a:round/>
            <a:headEnd/>
            <a:tailEnd/>
          </a:ln>
          <a:effectLst/>
        </p:spPr>
        <p:txBody>
          <a:bodyPr/>
          <a:lstStyle/>
          <a:p>
            <a:endParaRPr lang="fr-FR"/>
          </a:p>
        </p:txBody>
      </p:sp>
      <p:sp>
        <p:nvSpPr>
          <p:cNvPr id="655458" name="Freeform 98"/>
          <p:cNvSpPr>
            <a:spLocks/>
          </p:cNvSpPr>
          <p:nvPr/>
        </p:nvSpPr>
        <p:spPr bwMode="auto">
          <a:xfrm>
            <a:off x="4418013" y="1195388"/>
            <a:ext cx="63500" cy="611187"/>
          </a:xfrm>
          <a:custGeom>
            <a:avLst/>
            <a:gdLst/>
            <a:ahLst/>
            <a:cxnLst>
              <a:cxn ang="0">
                <a:pos x="114" y="0"/>
              </a:cxn>
              <a:cxn ang="0">
                <a:pos x="72" y="93"/>
              </a:cxn>
              <a:cxn ang="0">
                <a:pos x="52" y="278"/>
              </a:cxn>
              <a:cxn ang="0">
                <a:pos x="0" y="442"/>
              </a:cxn>
              <a:cxn ang="0">
                <a:pos x="175" y="350"/>
              </a:cxn>
              <a:cxn ang="0">
                <a:pos x="165" y="278"/>
              </a:cxn>
              <a:cxn ang="0">
                <a:pos x="144" y="216"/>
              </a:cxn>
              <a:cxn ang="0">
                <a:pos x="144" y="10"/>
              </a:cxn>
              <a:cxn ang="0">
                <a:pos x="114" y="0"/>
              </a:cxn>
            </a:cxnLst>
            <a:rect l="0" t="0" r="r" b="b"/>
            <a:pathLst>
              <a:path w="175" h="468">
                <a:moveTo>
                  <a:pt x="114" y="0"/>
                </a:moveTo>
                <a:cubicBezTo>
                  <a:pt x="89" y="74"/>
                  <a:pt x="105" y="44"/>
                  <a:pt x="72" y="93"/>
                </a:cubicBezTo>
                <a:cubicBezTo>
                  <a:pt x="66" y="177"/>
                  <a:pt x="72" y="212"/>
                  <a:pt x="52" y="278"/>
                </a:cubicBezTo>
                <a:cubicBezTo>
                  <a:pt x="38" y="325"/>
                  <a:pt x="0" y="392"/>
                  <a:pt x="0" y="442"/>
                </a:cubicBezTo>
                <a:cubicBezTo>
                  <a:pt x="143" y="440"/>
                  <a:pt x="146" y="468"/>
                  <a:pt x="175" y="350"/>
                </a:cubicBezTo>
                <a:cubicBezTo>
                  <a:pt x="172" y="326"/>
                  <a:pt x="170" y="302"/>
                  <a:pt x="165" y="278"/>
                </a:cubicBezTo>
                <a:cubicBezTo>
                  <a:pt x="160" y="257"/>
                  <a:pt x="144" y="216"/>
                  <a:pt x="144" y="216"/>
                </a:cubicBezTo>
                <a:cubicBezTo>
                  <a:pt x="146" y="186"/>
                  <a:pt x="167" y="57"/>
                  <a:pt x="144" y="10"/>
                </a:cubicBezTo>
                <a:cubicBezTo>
                  <a:pt x="139" y="1"/>
                  <a:pt x="124" y="3"/>
                  <a:pt x="114" y="0"/>
                </a:cubicBezTo>
                <a:close/>
              </a:path>
            </a:pathLst>
          </a:custGeom>
          <a:solidFill>
            <a:srgbClr val="7E9AF2"/>
          </a:solidFill>
          <a:ln w="9525">
            <a:solidFill>
              <a:srgbClr val="7E9AF2"/>
            </a:solidFill>
            <a:round/>
            <a:headEnd/>
            <a:tailEnd/>
          </a:ln>
          <a:effectLst/>
        </p:spPr>
        <p:txBody>
          <a:bodyPr/>
          <a:lstStyle/>
          <a:p>
            <a:endParaRPr lang="fr-FR"/>
          </a:p>
        </p:txBody>
      </p:sp>
      <p:sp>
        <p:nvSpPr>
          <p:cNvPr id="655459" name="Freeform 99"/>
          <p:cNvSpPr>
            <a:spLocks/>
          </p:cNvSpPr>
          <p:nvPr/>
        </p:nvSpPr>
        <p:spPr bwMode="auto">
          <a:xfrm>
            <a:off x="5110163" y="1201738"/>
            <a:ext cx="63500" cy="611187"/>
          </a:xfrm>
          <a:custGeom>
            <a:avLst/>
            <a:gdLst/>
            <a:ahLst/>
            <a:cxnLst>
              <a:cxn ang="0">
                <a:pos x="114" y="0"/>
              </a:cxn>
              <a:cxn ang="0">
                <a:pos x="72" y="93"/>
              </a:cxn>
              <a:cxn ang="0">
                <a:pos x="52" y="278"/>
              </a:cxn>
              <a:cxn ang="0">
                <a:pos x="0" y="442"/>
              </a:cxn>
              <a:cxn ang="0">
                <a:pos x="175" y="350"/>
              </a:cxn>
              <a:cxn ang="0">
                <a:pos x="165" y="278"/>
              </a:cxn>
              <a:cxn ang="0">
                <a:pos x="144" y="216"/>
              </a:cxn>
              <a:cxn ang="0">
                <a:pos x="144" y="10"/>
              </a:cxn>
              <a:cxn ang="0">
                <a:pos x="114" y="0"/>
              </a:cxn>
            </a:cxnLst>
            <a:rect l="0" t="0" r="r" b="b"/>
            <a:pathLst>
              <a:path w="175" h="468">
                <a:moveTo>
                  <a:pt x="114" y="0"/>
                </a:moveTo>
                <a:cubicBezTo>
                  <a:pt x="89" y="74"/>
                  <a:pt x="105" y="44"/>
                  <a:pt x="72" y="93"/>
                </a:cubicBezTo>
                <a:cubicBezTo>
                  <a:pt x="66" y="177"/>
                  <a:pt x="72" y="212"/>
                  <a:pt x="52" y="278"/>
                </a:cubicBezTo>
                <a:cubicBezTo>
                  <a:pt x="38" y="325"/>
                  <a:pt x="0" y="392"/>
                  <a:pt x="0" y="442"/>
                </a:cubicBezTo>
                <a:cubicBezTo>
                  <a:pt x="143" y="440"/>
                  <a:pt x="146" y="468"/>
                  <a:pt x="175" y="350"/>
                </a:cubicBezTo>
                <a:cubicBezTo>
                  <a:pt x="172" y="326"/>
                  <a:pt x="170" y="302"/>
                  <a:pt x="165" y="278"/>
                </a:cubicBezTo>
                <a:cubicBezTo>
                  <a:pt x="160" y="257"/>
                  <a:pt x="144" y="216"/>
                  <a:pt x="144" y="216"/>
                </a:cubicBezTo>
                <a:cubicBezTo>
                  <a:pt x="146" y="186"/>
                  <a:pt x="167" y="57"/>
                  <a:pt x="144" y="10"/>
                </a:cubicBezTo>
                <a:cubicBezTo>
                  <a:pt x="139" y="1"/>
                  <a:pt x="124" y="3"/>
                  <a:pt x="114" y="0"/>
                </a:cubicBezTo>
                <a:close/>
              </a:path>
            </a:pathLst>
          </a:custGeom>
          <a:solidFill>
            <a:srgbClr val="7E9AF2"/>
          </a:solidFill>
          <a:ln w="9525">
            <a:solidFill>
              <a:srgbClr val="7E9AF2"/>
            </a:solidFill>
            <a:round/>
            <a:headEnd/>
            <a:tailEnd/>
          </a:ln>
          <a:effectLst/>
        </p:spPr>
        <p:txBody>
          <a:bodyPr/>
          <a:lstStyle/>
          <a:p>
            <a:endParaRPr lang="fr-FR"/>
          </a:p>
        </p:txBody>
      </p:sp>
      <p:sp>
        <p:nvSpPr>
          <p:cNvPr id="655460" name="Freeform 100"/>
          <p:cNvSpPr>
            <a:spLocks/>
          </p:cNvSpPr>
          <p:nvPr/>
        </p:nvSpPr>
        <p:spPr bwMode="auto">
          <a:xfrm>
            <a:off x="5821363" y="1208088"/>
            <a:ext cx="63500" cy="611187"/>
          </a:xfrm>
          <a:custGeom>
            <a:avLst/>
            <a:gdLst/>
            <a:ahLst/>
            <a:cxnLst>
              <a:cxn ang="0">
                <a:pos x="114" y="0"/>
              </a:cxn>
              <a:cxn ang="0">
                <a:pos x="72" y="93"/>
              </a:cxn>
              <a:cxn ang="0">
                <a:pos x="52" y="278"/>
              </a:cxn>
              <a:cxn ang="0">
                <a:pos x="0" y="442"/>
              </a:cxn>
              <a:cxn ang="0">
                <a:pos x="175" y="350"/>
              </a:cxn>
              <a:cxn ang="0">
                <a:pos x="165" y="278"/>
              </a:cxn>
              <a:cxn ang="0">
                <a:pos x="144" y="216"/>
              </a:cxn>
              <a:cxn ang="0">
                <a:pos x="144" y="10"/>
              </a:cxn>
              <a:cxn ang="0">
                <a:pos x="114" y="0"/>
              </a:cxn>
            </a:cxnLst>
            <a:rect l="0" t="0" r="r" b="b"/>
            <a:pathLst>
              <a:path w="175" h="468">
                <a:moveTo>
                  <a:pt x="114" y="0"/>
                </a:moveTo>
                <a:cubicBezTo>
                  <a:pt x="89" y="74"/>
                  <a:pt x="105" y="44"/>
                  <a:pt x="72" y="93"/>
                </a:cubicBezTo>
                <a:cubicBezTo>
                  <a:pt x="66" y="177"/>
                  <a:pt x="72" y="212"/>
                  <a:pt x="52" y="278"/>
                </a:cubicBezTo>
                <a:cubicBezTo>
                  <a:pt x="38" y="325"/>
                  <a:pt x="0" y="392"/>
                  <a:pt x="0" y="442"/>
                </a:cubicBezTo>
                <a:cubicBezTo>
                  <a:pt x="143" y="440"/>
                  <a:pt x="146" y="468"/>
                  <a:pt x="175" y="350"/>
                </a:cubicBezTo>
                <a:cubicBezTo>
                  <a:pt x="172" y="326"/>
                  <a:pt x="170" y="302"/>
                  <a:pt x="165" y="278"/>
                </a:cubicBezTo>
                <a:cubicBezTo>
                  <a:pt x="160" y="257"/>
                  <a:pt x="144" y="216"/>
                  <a:pt x="144" y="216"/>
                </a:cubicBezTo>
                <a:cubicBezTo>
                  <a:pt x="146" y="186"/>
                  <a:pt x="167" y="57"/>
                  <a:pt x="144" y="10"/>
                </a:cubicBezTo>
                <a:cubicBezTo>
                  <a:pt x="139" y="1"/>
                  <a:pt x="124" y="3"/>
                  <a:pt x="114" y="0"/>
                </a:cubicBezTo>
                <a:close/>
              </a:path>
            </a:pathLst>
          </a:custGeom>
          <a:solidFill>
            <a:srgbClr val="7E9AF2"/>
          </a:solidFill>
          <a:ln w="9525">
            <a:solidFill>
              <a:srgbClr val="7E9AF2"/>
            </a:solidFill>
            <a:round/>
            <a:headEnd/>
            <a:tailEnd/>
          </a:ln>
          <a:effectLst/>
        </p:spPr>
        <p:txBody>
          <a:bodyPr/>
          <a:lstStyle/>
          <a:p>
            <a:endParaRPr lang="fr-FR"/>
          </a:p>
        </p:txBody>
      </p:sp>
      <p:sp>
        <p:nvSpPr>
          <p:cNvPr id="655461" name="Rectangle 101"/>
          <p:cNvSpPr>
            <a:spLocks noChangeArrowheads="1"/>
          </p:cNvSpPr>
          <p:nvPr/>
        </p:nvSpPr>
        <p:spPr bwMode="auto">
          <a:xfrm>
            <a:off x="4794250" y="4064000"/>
            <a:ext cx="171450" cy="1028700"/>
          </a:xfrm>
          <a:prstGeom prst="rect">
            <a:avLst/>
          </a:prstGeom>
          <a:noFill/>
          <a:ln w="9525">
            <a:solidFill>
              <a:srgbClr val="7E9AF2"/>
            </a:solidFill>
            <a:miter lim="800000"/>
            <a:headEnd/>
            <a:tailEnd/>
          </a:ln>
          <a:effectLst/>
        </p:spPr>
        <p:txBody>
          <a:bodyPr wrap="none" anchor="ctr"/>
          <a:lstStyle/>
          <a:p>
            <a:endParaRPr lang="fr-FR"/>
          </a:p>
        </p:txBody>
      </p:sp>
      <p:sp>
        <p:nvSpPr>
          <p:cNvPr id="655462" name="Rectangle 102"/>
          <p:cNvSpPr>
            <a:spLocks noChangeArrowheads="1"/>
          </p:cNvSpPr>
          <p:nvPr/>
        </p:nvSpPr>
        <p:spPr bwMode="auto">
          <a:xfrm rot="1756653">
            <a:off x="4664075" y="5010150"/>
            <a:ext cx="88900" cy="647700"/>
          </a:xfrm>
          <a:prstGeom prst="rect">
            <a:avLst/>
          </a:prstGeom>
          <a:solidFill>
            <a:srgbClr val="7E9AF2"/>
          </a:solidFill>
          <a:ln w="9525">
            <a:solidFill>
              <a:srgbClr val="7E9AF2"/>
            </a:solidFill>
            <a:miter lim="800000"/>
            <a:headEnd/>
            <a:tailEnd/>
          </a:ln>
          <a:effectLst/>
        </p:spPr>
        <p:txBody>
          <a:bodyPr wrap="none" anchor="ctr"/>
          <a:lstStyle/>
          <a:p>
            <a:endParaRPr lang="fr-FR"/>
          </a:p>
        </p:txBody>
      </p:sp>
      <p:sp>
        <p:nvSpPr>
          <p:cNvPr id="655463" name="Rectangle 103"/>
          <p:cNvSpPr>
            <a:spLocks noChangeArrowheads="1"/>
          </p:cNvSpPr>
          <p:nvPr/>
        </p:nvSpPr>
        <p:spPr bwMode="auto">
          <a:xfrm rot="-1853274">
            <a:off x="4994275" y="5006975"/>
            <a:ext cx="88900" cy="647700"/>
          </a:xfrm>
          <a:prstGeom prst="rect">
            <a:avLst/>
          </a:prstGeom>
          <a:solidFill>
            <a:srgbClr val="7E9AF2"/>
          </a:solidFill>
          <a:ln w="9525">
            <a:solidFill>
              <a:srgbClr val="7E9AF2"/>
            </a:solidFill>
            <a:miter lim="800000"/>
            <a:headEnd/>
            <a:tailEnd/>
          </a:ln>
          <a:effectLst/>
        </p:spPr>
        <p:txBody>
          <a:bodyPr wrap="none" anchor="ctr"/>
          <a:lstStyle/>
          <a:p>
            <a:endParaRPr lang="fr-FR"/>
          </a:p>
        </p:txBody>
      </p:sp>
      <p:sp>
        <p:nvSpPr>
          <p:cNvPr id="655464" name="Rectangle 104"/>
          <p:cNvSpPr>
            <a:spLocks noChangeArrowheads="1"/>
          </p:cNvSpPr>
          <p:nvPr/>
        </p:nvSpPr>
        <p:spPr bwMode="auto">
          <a:xfrm rot="1756653">
            <a:off x="4646613" y="5013325"/>
            <a:ext cx="123825" cy="647700"/>
          </a:xfrm>
          <a:prstGeom prst="rect">
            <a:avLst/>
          </a:prstGeom>
          <a:noFill/>
          <a:ln w="9525">
            <a:solidFill>
              <a:srgbClr val="7E9AF2"/>
            </a:solidFill>
            <a:miter lim="800000"/>
            <a:headEnd/>
            <a:tailEnd/>
          </a:ln>
          <a:effectLst/>
        </p:spPr>
        <p:txBody>
          <a:bodyPr wrap="none" anchor="ctr"/>
          <a:lstStyle/>
          <a:p>
            <a:endParaRPr lang="fr-FR"/>
          </a:p>
        </p:txBody>
      </p:sp>
      <p:sp>
        <p:nvSpPr>
          <p:cNvPr id="655465" name="Rectangle 105"/>
          <p:cNvSpPr>
            <a:spLocks noChangeArrowheads="1"/>
          </p:cNvSpPr>
          <p:nvPr/>
        </p:nvSpPr>
        <p:spPr bwMode="auto">
          <a:xfrm rot="-1853274">
            <a:off x="4967288" y="4989513"/>
            <a:ext cx="133350" cy="647700"/>
          </a:xfrm>
          <a:prstGeom prst="rect">
            <a:avLst/>
          </a:prstGeom>
          <a:noFill/>
          <a:ln w="9525">
            <a:solidFill>
              <a:srgbClr val="7E9AF2"/>
            </a:solidFill>
            <a:miter lim="800000"/>
            <a:headEnd/>
            <a:tailEnd/>
          </a:ln>
          <a:effectLst/>
        </p:spPr>
        <p:txBody>
          <a:bodyPr wrap="none" anchor="ctr"/>
          <a:lstStyle/>
          <a:p>
            <a:endParaRPr lang="fr-FR"/>
          </a:p>
        </p:txBody>
      </p:sp>
      <p:grpSp>
        <p:nvGrpSpPr>
          <p:cNvPr id="18" name="Group 106"/>
          <p:cNvGrpSpPr>
            <a:grpSpLocks/>
          </p:cNvGrpSpPr>
          <p:nvPr/>
        </p:nvGrpSpPr>
        <p:grpSpPr bwMode="auto">
          <a:xfrm rot="760844">
            <a:off x="4724400" y="5443538"/>
            <a:ext cx="796925" cy="919162"/>
            <a:chOff x="3774" y="1652"/>
            <a:chExt cx="1152" cy="1124"/>
          </a:xfrm>
        </p:grpSpPr>
        <p:sp>
          <p:nvSpPr>
            <p:cNvPr id="655467" name="AutoShape 107"/>
            <p:cNvSpPr>
              <a:spLocks noChangeAspect="1" noChangeArrowheads="1" noTextEdit="1"/>
            </p:cNvSpPr>
            <p:nvPr/>
          </p:nvSpPr>
          <p:spPr bwMode="auto">
            <a:xfrm>
              <a:off x="3774" y="1652"/>
              <a:ext cx="1152" cy="1124"/>
            </a:xfrm>
            <a:prstGeom prst="rect">
              <a:avLst/>
            </a:prstGeom>
            <a:noFill/>
            <a:ln w="9525">
              <a:noFill/>
              <a:miter lim="800000"/>
              <a:headEnd/>
              <a:tailEnd/>
            </a:ln>
          </p:spPr>
          <p:txBody>
            <a:bodyPr/>
            <a:lstStyle/>
            <a:p>
              <a:endParaRPr lang="fr-FR"/>
            </a:p>
          </p:txBody>
        </p:sp>
        <p:sp>
          <p:nvSpPr>
            <p:cNvPr id="655468" name="Freeform 108"/>
            <p:cNvSpPr>
              <a:spLocks/>
            </p:cNvSpPr>
            <p:nvPr/>
          </p:nvSpPr>
          <p:spPr bwMode="auto">
            <a:xfrm>
              <a:off x="4446" y="1652"/>
              <a:ext cx="412" cy="424"/>
            </a:xfrm>
            <a:custGeom>
              <a:avLst/>
              <a:gdLst/>
              <a:ahLst/>
              <a:cxnLst>
                <a:cxn ang="0">
                  <a:pos x="4" y="276"/>
                </a:cxn>
                <a:cxn ang="0">
                  <a:pos x="17" y="258"/>
                </a:cxn>
                <a:cxn ang="0">
                  <a:pos x="38" y="234"/>
                </a:cxn>
                <a:cxn ang="0">
                  <a:pos x="65" y="205"/>
                </a:cxn>
                <a:cxn ang="0">
                  <a:pos x="97" y="171"/>
                </a:cxn>
                <a:cxn ang="0">
                  <a:pos x="135" y="141"/>
                </a:cxn>
                <a:cxn ang="0">
                  <a:pos x="175" y="106"/>
                </a:cxn>
                <a:cxn ang="0">
                  <a:pos x="221" y="74"/>
                </a:cxn>
                <a:cxn ang="0">
                  <a:pos x="270" y="44"/>
                </a:cxn>
                <a:cxn ang="0">
                  <a:pos x="321" y="21"/>
                </a:cxn>
                <a:cxn ang="0">
                  <a:pos x="373" y="8"/>
                </a:cxn>
                <a:cxn ang="0">
                  <a:pos x="424" y="0"/>
                </a:cxn>
                <a:cxn ang="0">
                  <a:pos x="479" y="4"/>
                </a:cxn>
                <a:cxn ang="0">
                  <a:pos x="534" y="21"/>
                </a:cxn>
                <a:cxn ang="0">
                  <a:pos x="586" y="53"/>
                </a:cxn>
                <a:cxn ang="0">
                  <a:pos x="637" y="101"/>
                </a:cxn>
                <a:cxn ang="0">
                  <a:pos x="681" y="156"/>
                </a:cxn>
                <a:cxn ang="0">
                  <a:pos x="719" y="215"/>
                </a:cxn>
                <a:cxn ang="0">
                  <a:pos x="749" y="276"/>
                </a:cxn>
                <a:cxn ang="0">
                  <a:pos x="774" y="338"/>
                </a:cxn>
                <a:cxn ang="0">
                  <a:pos x="791" y="403"/>
                </a:cxn>
                <a:cxn ang="0">
                  <a:pos x="804" y="464"/>
                </a:cxn>
                <a:cxn ang="0">
                  <a:pos x="814" y="526"/>
                </a:cxn>
                <a:cxn ang="0">
                  <a:pos x="821" y="585"/>
                </a:cxn>
                <a:cxn ang="0">
                  <a:pos x="823" y="640"/>
                </a:cxn>
                <a:cxn ang="0">
                  <a:pos x="823" y="692"/>
                </a:cxn>
                <a:cxn ang="0">
                  <a:pos x="821" y="737"/>
                </a:cxn>
                <a:cxn ang="0">
                  <a:pos x="819" y="775"/>
                </a:cxn>
                <a:cxn ang="0">
                  <a:pos x="817" y="806"/>
                </a:cxn>
                <a:cxn ang="0">
                  <a:pos x="814" y="830"/>
                </a:cxn>
                <a:cxn ang="0">
                  <a:pos x="814" y="846"/>
                </a:cxn>
                <a:cxn ang="0">
                  <a:pos x="681" y="840"/>
                </a:cxn>
                <a:cxn ang="0">
                  <a:pos x="679" y="823"/>
                </a:cxn>
                <a:cxn ang="0">
                  <a:pos x="673" y="794"/>
                </a:cxn>
                <a:cxn ang="0">
                  <a:pos x="667" y="760"/>
                </a:cxn>
                <a:cxn ang="0">
                  <a:pos x="658" y="718"/>
                </a:cxn>
                <a:cxn ang="0">
                  <a:pos x="646" y="673"/>
                </a:cxn>
                <a:cxn ang="0">
                  <a:pos x="635" y="621"/>
                </a:cxn>
                <a:cxn ang="0">
                  <a:pos x="622" y="568"/>
                </a:cxn>
                <a:cxn ang="0">
                  <a:pos x="605" y="515"/>
                </a:cxn>
                <a:cxn ang="0">
                  <a:pos x="586" y="462"/>
                </a:cxn>
                <a:cxn ang="0">
                  <a:pos x="565" y="410"/>
                </a:cxn>
                <a:cxn ang="0">
                  <a:pos x="542" y="363"/>
                </a:cxn>
                <a:cxn ang="0">
                  <a:pos x="517" y="321"/>
                </a:cxn>
                <a:cxn ang="0">
                  <a:pos x="490" y="285"/>
                </a:cxn>
                <a:cxn ang="0">
                  <a:pos x="462" y="258"/>
                </a:cxn>
                <a:cxn ang="0">
                  <a:pos x="433" y="241"/>
                </a:cxn>
                <a:cxn ang="0">
                  <a:pos x="401" y="230"/>
                </a:cxn>
                <a:cxn ang="0">
                  <a:pos x="369" y="226"/>
                </a:cxn>
                <a:cxn ang="0">
                  <a:pos x="335" y="228"/>
                </a:cxn>
                <a:cxn ang="0">
                  <a:pos x="306" y="236"/>
                </a:cxn>
                <a:cxn ang="0">
                  <a:pos x="276" y="243"/>
                </a:cxn>
                <a:cxn ang="0">
                  <a:pos x="249" y="257"/>
                </a:cxn>
                <a:cxn ang="0">
                  <a:pos x="221" y="270"/>
                </a:cxn>
                <a:cxn ang="0">
                  <a:pos x="196" y="287"/>
                </a:cxn>
                <a:cxn ang="0">
                  <a:pos x="171" y="304"/>
                </a:cxn>
                <a:cxn ang="0">
                  <a:pos x="150" y="321"/>
                </a:cxn>
                <a:cxn ang="0">
                  <a:pos x="131" y="336"/>
                </a:cxn>
                <a:cxn ang="0">
                  <a:pos x="103" y="365"/>
                </a:cxn>
                <a:cxn ang="0">
                  <a:pos x="87" y="384"/>
                </a:cxn>
              </a:cxnLst>
              <a:rect l="0" t="0" r="r" b="b"/>
              <a:pathLst>
                <a:path w="823" h="848">
                  <a:moveTo>
                    <a:pt x="0" y="283"/>
                  </a:moveTo>
                  <a:lnTo>
                    <a:pt x="0" y="281"/>
                  </a:lnTo>
                  <a:lnTo>
                    <a:pt x="2" y="277"/>
                  </a:lnTo>
                  <a:lnTo>
                    <a:pt x="4" y="276"/>
                  </a:lnTo>
                  <a:lnTo>
                    <a:pt x="6" y="272"/>
                  </a:lnTo>
                  <a:lnTo>
                    <a:pt x="10" y="266"/>
                  </a:lnTo>
                  <a:lnTo>
                    <a:pt x="13" y="264"/>
                  </a:lnTo>
                  <a:lnTo>
                    <a:pt x="17" y="258"/>
                  </a:lnTo>
                  <a:lnTo>
                    <a:pt x="23" y="253"/>
                  </a:lnTo>
                  <a:lnTo>
                    <a:pt x="29" y="247"/>
                  </a:lnTo>
                  <a:lnTo>
                    <a:pt x="34" y="241"/>
                  </a:lnTo>
                  <a:lnTo>
                    <a:pt x="38" y="234"/>
                  </a:lnTo>
                  <a:lnTo>
                    <a:pt x="46" y="226"/>
                  </a:lnTo>
                  <a:lnTo>
                    <a:pt x="51" y="220"/>
                  </a:lnTo>
                  <a:lnTo>
                    <a:pt x="59" y="213"/>
                  </a:lnTo>
                  <a:lnTo>
                    <a:pt x="65" y="205"/>
                  </a:lnTo>
                  <a:lnTo>
                    <a:pt x="72" y="198"/>
                  </a:lnTo>
                  <a:lnTo>
                    <a:pt x="80" y="190"/>
                  </a:lnTo>
                  <a:lnTo>
                    <a:pt x="87" y="181"/>
                  </a:lnTo>
                  <a:lnTo>
                    <a:pt x="97" y="171"/>
                  </a:lnTo>
                  <a:lnTo>
                    <a:pt x="106" y="165"/>
                  </a:lnTo>
                  <a:lnTo>
                    <a:pt x="114" y="156"/>
                  </a:lnTo>
                  <a:lnTo>
                    <a:pt x="124" y="148"/>
                  </a:lnTo>
                  <a:lnTo>
                    <a:pt x="135" y="141"/>
                  </a:lnTo>
                  <a:lnTo>
                    <a:pt x="144" y="131"/>
                  </a:lnTo>
                  <a:lnTo>
                    <a:pt x="154" y="122"/>
                  </a:lnTo>
                  <a:lnTo>
                    <a:pt x="165" y="114"/>
                  </a:lnTo>
                  <a:lnTo>
                    <a:pt x="175" y="106"/>
                  </a:lnTo>
                  <a:lnTo>
                    <a:pt x="186" y="97"/>
                  </a:lnTo>
                  <a:lnTo>
                    <a:pt x="198" y="89"/>
                  </a:lnTo>
                  <a:lnTo>
                    <a:pt x="211" y="82"/>
                  </a:lnTo>
                  <a:lnTo>
                    <a:pt x="221" y="74"/>
                  </a:lnTo>
                  <a:lnTo>
                    <a:pt x="232" y="67"/>
                  </a:lnTo>
                  <a:lnTo>
                    <a:pt x="245" y="57"/>
                  </a:lnTo>
                  <a:lnTo>
                    <a:pt x="259" y="51"/>
                  </a:lnTo>
                  <a:lnTo>
                    <a:pt x="270" y="44"/>
                  </a:lnTo>
                  <a:lnTo>
                    <a:pt x="281" y="38"/>
                  </a:lnTo>
                  <a:lnTo>
                    <a:pt x="295" y="32"/>
                  </a:lnTo>
                  <a:lnTo>
                    <a:pt x="308" y="27"/>
                  </a:lnTo>
                  <a:lnTo>
                    <a:pt x="321" y="21"/>
                  </a:lnTo>
                  <a:lnTo>
                    <a:pt x="333" y="17"/>
                  </a:lnTo>
                  <a:lnTo>
                    <a:pt x="346" y="11"/>
                  </a:lnTo>
                  <a:lnTo>
                    <a:pt x="359" y="10"/>
                  </a:lnTo>
                  <a:lnTo>
                    <a:pt x="373" y="8"/>
                  </a:lnTo>
                  <a:lnTo>
                    <a:pt x="384" y="4"/>
                  </a:lnTo>
                  <a:lnTo>
                    <a:pt x="399" y="2"/>
                  </a:lnTo>
                  <a:lnTo>
                    <a:pt x="413" y="2"/>
                  </a:lnTo>
                  <a:lnTo>
                    <a:pt x="424" y="0"/>
                  </a:lnTo>
                  <a:lnTo>
                    <a:pt x="439" y="0"/>
                  </a:lnTo>
                  <a:lnTo>
                    <a:pt x="452" y="0"/>
                  </a:lnTo>
                  <a:lnTo>
                    <a:pt x="468" y="2"/>
                  </a:lnTo>
                  <a:lnTo>
                    <a:pt x="479" y="4"/>
                  </a:lnTo>
                  <a:lnTo>
                    <a:pt x="492" y="8"/>
                  </a:lnTo>
                  <a:lnTo>
                    <a:pt x="508" y="11"/>
                  </a:lnTo>
                  <a:lnTo>
                    <a:pt x="521" y="17"/>
                  </a:lnTo>
                  <a:lnTo>
                    <a:pt x="534" y="21"/>
                  </a:lnTo>
                  <a:lnTo>
                    <a:pt x="547" y="29"/>
                  </a:lnTo>
                  <a:lnTo>
                    <a:pt x="559" y="36"/>
                  </a:lnTo>
                  <a:lnTo>
                    <a:pt x="574" y="46"/>
                  </a:lnTo>
                  <a:lnTo>
                    <a:pt x="586" y="53"/>
                  </a:lnTo>
                  <a:lnTo>
                    <a:pt x="599" y="63"/>
                  </a:lnTo>
                  <a:lnTo>
                    <a:pt x="614" y="74"/>
                  </a:lnTo>
                  <a:lnTo>
                    <a:pt x="625" y="89"/>
                  </a:lnTo>
                  <a:lnTo>
                    <a:pt x="637" y="101"/>
                  </a:lnTo>
                  <a:lnTo>
                    <a:pt x="648" y="114"/>
                  </a:lnTo>
                  <a:lnTo>
                    <a:pt x="660" y="127"/>
                  </a:lnTo>
                  <a:lnTo>
                    <a:pt x="671" y="143"/>
                  </a:lnTo>
                  <a:lnTo>
                    <a:pt x="681" y="156"/>
                  </a:lnTo>
                  <a:lnTo>
                    <a:pt x="692" y="171"/>
                  </a:lnTo>
                  <a:lnTo>
                    <a:pt x="700" y="184"/>
                  </a:lnTo>
                  <a:lnTo>
                    <a:pt x="711" y="200"/>
                  </a:lnTo>
                  <a:lnTo>
                    <a:pt x="719" y="215"/>
                  </a:lnTo>
                  <a:lnTo>
                    <a:pt x="726" y="230"/>
                  </a:lnTo>
                  <a:lnTo>
                    <a:pt x="734" y="245"/>
                  </a:lnTo>
                  <a:lnTo>
                    <a:pt x="743" y="260"/>
                  </a:lnTo>
                  <a:lnTo>
                    <a:pt x="749" y="276"/>
                  </a:lnTo>
                  <a:lnTo>
                    <a:pt x="757" y="293"/>
                  </a:lnTo>
                  <a:lnTo>
                    <a:pt x="762" y="308"/>
                  </a:lnTo>
                  <a:lnTo>
                    <a:pt x="768" y="323"/>
                  </a:lnTo>
                  <a:lnTo>
                    <a:pt x="774" y="338"/>
                  </a:lnTo>
                  <a:lnTo>
                    <a:pt x="779" y="355"/>
                  </a:lnTo>
                  <a:lnTo>
                    <a:pt x="783" y="371"/>
                  </a:lnTo>
                  <a:lnTo>
                    <a:pt x="787" y="388"/>
                  </a:lnTo>
                  <a:lnTo>
                    <a:pt x="791" y="403"/>
                  </a:lnTo>
                  <a:lnTo>
                    <a:pt x="795" y="418"/>
                  </a:lnTo>
                  <a:lnTo>
                    <a:pt x="798" y="433"/>
                  </a:lnTo>
                  <a:lnTo>
                    <a:pt x="802" y="450"/>
                  </a:lnTo>
                  <a:lnTo>
                    <a:pt x="804" y="464"/>
                  </a:lnTo>
                  <a:lnTo>
                    <a:pt x="808" y="481"/>
                  </a:lnTo>
                  <a:lnTo>
                    <a:pt x="812" y="496"/>
                  </a:lnTo>
                  <a:lnTo>
                    <a:pt x="814" y="513"/>
                  </a:lnTo>
                  <a:lnTo>
                    <a:pt x="814" y="526"/>
                  </a:lnTo>
                  <a:lnTo>
                    <a:pt x="817" y="542"/>
                  </a:lnTo>
                  <a:lnTo>
                    <a:pt x="819" y="557"/>
                  </a:lnTo>
                  <a:lnTo>
                    <a:pt x="819" y="572"/>
                  </a:lnTo>
                  <a:lnTo>
                    <a:pt x="821" y="585"/>
                  </a:lnTo>
                  <a:lnTo>
                    <a:pt x="821" y="599"/>
                  </a:lnTo>
                  <a:lnTo>
                    <a:pt x="823" y="614"/>
                  </a:lnTo>
                  <a:lnTo>
                    <a:pt x="823" y="627"/>
                  </a:lnTo>
                  <a:lnTo>
                    <a:pt x="823" y="640"/>
                  </a:lnTo>
                  <a:lnTo>
                    <a:pt x="823" y="654"/>
                  </a:lnTo>
                  <a:lnTo>
                    <a:pt x="823" y="667"/>
                  </a:lnTo>
                  <a:lnTo>
                    <a:pt x="823" y="678"/>
                  </a:lnTo>
                  <a:lnTo>
                    <a:pt x="823" y="692"/>
                  </a:lnTo>
                  <a:lnTo>
                    <a:pt x="823" y="703"/>
                  </a:lnTo>
                  <a:lnTo>
                    <a:pt x="823" y="714"/>
                  </a:lnTo>
                  <a:lnTo>
                    <a:pt x="823" y="726"/>
                  </a:lnTo>
                  <a:lnTo>
                    <a:pt x="821" y="737"/>
                  </a:lnTo>
                  <a:lnTo>
                    <a:pt x="821" y="747"/>
                  </a:lnTo>
                  <a:lnTo>
                    <a:pt x="821" y="756"/>
                  </a:lnTo>
                  <a:lnTo>
                    <a:pt x="821" y="768"/>
                  </a:lnTo>
                  <a:lnTo>
                    <a:pt x="819" y="775"/>
                  </a:lnTo>
                  <a:lnTo>
                    <a:pt x="819" y="785"/>
                  </a:lnTo>
                  <a:lnTo>
                    <a:pt x="817" y="791"/>
                  </a:lnTo>
                  <a:lnTo>
                    <a:pt x="817" y="800"/>
                  </a:lnTo>
                  <a:lnTo>
                    <a:pt x="817" y="806"/>
                  </a:lnTo>
                  <a:lnTo>
                    <a:pt x="816" y="813"/>
                  </a:lnTo>
                  <a:lnTo>
                    <a:pt x="816" y="819"/>
                  </a:lnTo>
                  <a:lnTo>
                    <a:pt x="816" y="825"/>
                  </a:lnTo>
                  <a:lnTo>
                    <a:pt x="814" y="830"/>
                  </a:lnTo>
                  <a:lnTo>
                    <a:pt x="814" y="834"/>
                  </a:lnTo>
                  <a:lnTo>
                    <a:pt x="814" y="836"/>
                  </a:lnTo>
                  <a:lnTo>
                    <a:pt x="814" y="842"/>
                  </a:lnTo>
                  <a:lnTo>
                    <a:pt x="814" y="846"/>
                  </a:lnTo>
                  <a:lnTo>
                    <a:pt x="814" y="848"/>
                  </a:lnTo>
                  <a:lnTo>
                    <a:pt x="682" y="846"/>
                  </a:lnTo>
                  <a:lnTo>
                    <a:pt x="682" y="844"/>
                  </a:lnTo>
                  <a:lnTo>
                    <a:pt x="681" y="840"/>
                  </a:lnTo>
                  <a:lnTo>
                    <a:pt x="681" y="836"/>
                  </a:lnTo>
                  <a:lnTo>
                    <a:pt x="679" y="832"/>
                  </a:lnTo>
                  <a:lnTo>
                    <a:pt x="679" y="829"/>
                  </a:lnTo>
                  <a:lnTo>
                    <a:pt x="679" y="823"/>
                  </a:lnTo>
                  <a:lnTo>
                    <a:pt x="677" y="817"/>
                  </a:lnTo>
                  <a:lnTo>
                    <a:pt x="675" y="810"/>
                  </a:lnTo>
                  <a:lnTo>
                    <a:pt x="673" y="802"/>
                  </a:lnTo>
                  <a:lnTo>
                    <a:pt x="673" y="794"/>
                  </a:lnTo>
                  <a:lnTo>
                    <a:pt x="671" y="785"/>
                  </a:lnTo>
                  <a:lnTo>
                    <a:pt x="669" y="777"/>
                  </a:lnTo>
                  <a:lnTo>
                    <a:pt x="667" y="768"/>
                  </a:lnTo>
                  <a:lnTo>
                    <a:pt x="667" y="760"/>
                  </a:lnTo>
                  <a:lnTo>
                    <a:pt x="665" y="749"/>
                  </a:lnTo>
                  <a:lnTo>
                    <a:pt x="662" y="739"/>
                  </a:lnTo>
                  <a:lnTo>
                    <a:pt x="660" y="728"/>
                  </a:lnTo>
                  <a:lnTo>
                    <a:pt x="658" y="718"/>
                  </a:lnTo>
                  <a:lnTo>
                    <a:pt x="656" y="705"/>
                  </a:lnTo>
                  <a:lnTo>
                    <a:pt x="654" y="694"/>
                  </a:lnTo>
                  <a:lnTo>
                    <a:pt x="648" y="684"/>
                  </a:lnTo>
                  <a:lnTo>
                    <a:pt x="646" y="673"/>
                  </a:lnTo>
                  <a:lnTo>
                    <a:pt x="644" y="659"/>
                  </a:lnTo>
                  <a:lnTo>
                    <a:pt x="641" y="646"/>
                  </a:lnTo>
                  <a:lnTo>
                    <a:pt x="637" y="633"/>
                  </a:lnTo>
                  <a:lnTo>
                    <a:pt x="635" y="621"/>
                  </a:lnTo>
                  <a:lnTo>
                    <a:pt x="631" y="608"/>
                  </a:lnTo>
                  <a:lnTo>
                    <a:pt x="627" y="593"/>
                  </a:lnTo>
                  <a:lnTo>
                    <a:pt x="625" y="581"/>
                  </a:lnTo>
                  <a:lnTo>
                    <a:pt x="622" y="568"/>
                  </a:lnTo>
                  <a:lnTo>
                    <a:pt x="616" y="555"/>
                  </a:lnTo>
                  <a:lnTo>
                    <a:pt x="612" y="542"/>
                  </a:lnTo>
                  <a:lnTo>
                    <a:pt x="608" y="526"/>
                  </a:lnTo>
                  <a:lnTo>
                    <a:pt x="605" y="515"/>
                  </a:lnTo>
                  <a:lnTo>
                    <a:pt x="599" y="502"/>
                  </a:lnTo>
                  <a:lnTo>
                    <a:pt x="593" y="486"/>
                  </a:lnTo>
                  <a:lnTo>
                    <a:pt x="589" y="473"/>
                  </a:lnTo>
                  <a:lnTo>
                    <a:pt x="586" y="462"/>
                  </a:lnTo>
                  <a:lnTo>
                    <a:pt x="580" y="447"/>
                  </a:lnTo>
                  <a:lnTo>
                    <a:pt x="574" y="435"/>
                  </a:lnTo>
                  <a:lnTo>
                    <a:pt x="570" y="422"/>
                  </a:lnTo>
                  <a:lnTo>
                    <a:pt x="565" y="410"/>
                  </a:lnTo>
                  <a:lnTo>
                    <a:pt x="559" y="397"/>
                  </a:lnTo>
                  <a:lnTo>
                    <a:pt x="553" y="386"/>
                  </a:lnTo>
                  <a:lnTo>
                    <a:pt x="547" y="374"/>
                  </a:lnTo>
                  <a:lnTo>
                    <a:pt x="542" y="363"/>
                  </a:lnTo>
                  <a:lnTo>
                    <a:pt x="536" y="352"/>
                  </a:lnTo>
                  <a:lnTo>
                    <a:pt x="530" y="340"/>
                  </a:lnTo>
                  <a:lnTo>
                    <a:pt x="523" y="331"/>
                  </a:lnTo>
                  <a:lnTo>
                    <a:pt x="517" y="321"/>
                  </a:lnTo>
                  <a:lnTo>
                    <a:pt x="509" y="312"/>
                  </a:lnTo>
                  <a:lnTo>
                    <a:pt x="504" y="302"/>
                  </a:lnTo>
                  <a:lnTo>
                    <a:pt x="498" y="295"/>
                  </a:lnTo>
                  <a:lnTo>
                    <a:pt x="490" y="285"/>
                  </a:lnTo>
                  <a:lnTo>
                    <a:pt x="485" y="277"/>
                  </a:lnTo>
                  <a:lnTo>
                    <a:pt x="475" y="272"/>
                  </a:lnTo>
                  <a:lnTo>
                    <a:pt x="470" y="264"/>
                  </a:lnTo>
                  <a:lnTo>
                    <a:pt x="462" y="258"/>
                  </a:lnTo>
                  <a:lnTo>
                    <a:pt x="456" y="253"/>
                  </a:lnTo>
                  <a:lnTo>
                    <a:pt x="447" y="249"/>
                  </a:lnTo>
                  <a:lnTo>
                    <a:pt x="439" y="243"/>
                  </a:lnTo>
                  <a:lnTo>
                    <a:pt x="433" y="241"/>
                  </a:lnTo>
                  <a:lnTo>
                    <a:pt x="424" y="238"/>
                  </a:lnTo>
                  <a:lnTo>
                    <a:pt x="416" y="236"/>
                  </a:lnTo>
                  <a:lnTo>
                    <a:pt x="409" y="232"/>
                  </a:lnTo>
                  <a:lnTo>
                    <a:pt x="401" y="230"/>
                  </a:lnTo>
                  <a:lnTo>
                    <a:pt x="392" y="230"/>
                  </a:lnTo>
                  <a:lnTo>
                    <a:pt x="384" y="228"/>
                  </a:lnTo>
                  <a:lnTo>
                    <a:pt x="374" y="226"/>
                  </a:lnTo>
                  <a:lnTo>
                    <a:pt x="369" y="226"/>
                  </a:lnTo>
                  <a:lnTo>
                    <a:pt x="361" y="226"/>
                  </a:lnTo>
                  <a:lnTo>
                    <a:pt x="352" y="226"/>
                  </a:lnTo>
                  <a:lnTo>
                    <a:pt x="344" y="226"/>
                  </a:lnTo>
                  <a:lnTo>
                    <a:pt x="335" y="228"/>
                  </a:lnTo>
                  <a:lnTo>
                    <a:pt x="329" y="230"/>
                  </a:lnTo>
                  <a:lnTo>
                    <a:pt x="321" y="230"/>
                  </a:lnTo>
                  <a:lnTo>
                    <a:pt x="314" y="232"/>
                  </a:lnTo>
                  <a:lnTo>
                    <a:pt x="306" y="236"/>
                  </a:lnTo>
                  <a:lnTo>
                    <a:pt x="298" y="236"/>
                  </a:lnTo>
                  <a:lnTo>
                    <a:pt x="291" y="238"/>
                  </a:lnTo>
                  <a:lnTo>
                    <a:pt x="283" y="241"/>
                  </a:lnTo>
                  <a:lnTo>
                    <a:pt x="276" y="243"/>
                  </a:lnTo>
                  <a:lnTo>
                    <a:pt x="268" y="247"/>
                  </a:lnTo>
                  <a:lnTo>
                    <a:pt x="260" y="249"/>
                  </a:lnTo>
                  <a:lnTo>
                    <a:pt x="255" y="253"/>
                  </a:lnTo>
                  <a:lnTo>
                    <a:pt x="249" y="257"/>
                  </a:lnTo>
                  <a:lnTo>
                    <a:pt x="240" y="258"/>
                  </a:lnTo>
                  <a:lnTo>
                    <a:pt x="232" y="264"/>
                  </a:lnTo>
                  <a:lnTo>
                    <a:pt x="226" y="266"/>
                  </a:lnTo>
                  <a:lnTo>
                    <a:pt x="221" y="270"/>
                  </a:lnTo>
                  <a:lnTo>
                    <a:pt x="213" y="276"/>
                  </a:lnTo>
                  <a:lnTo>
                    <a:pt x="207" y="277"/>
                  </a:lnTo>
                  <a:lnTo>
                    <a:pt x="200" y="283"/>
                  </a:lnTo>
                  <a:lnTo>
                    <a:pt x="196" y="287"/>
                  </a:lnTo>
                  <a:lnTo>
                    <a:pt x="188" y="293"/>
                  </a:lnTo>
                  <a:lnTo>
                    <a:pt x="182" y="295"/>
                  </a:lnTo>
                  <a:lnTo>
                    <a:pt x="177" y="300"/>
                  </a:lnTo>
                  <a:lnTo>
                    <a:pt x="171" y="304"/>
                  </a:lnTo>
                  <a:lnTo>
                    <a:pt x="165" y="308"/>
                  </a:lnTo>
                  <a:lnTo>
                    <a:pt x="160" y="312"/>
                  </a:lnTo>
                  <a:lnTo>
                    <a:pt x="154" y="315"/>
                  </a:lnTo>
                  <a:lnTo>
                    <a:pt x="150" y="321"/>
                  </a:lnTo>
                  <a:lnTo>
                    <a:pt x="146" y="323"/>
                  </a:lnTo>
                  <a:lnTo>
                    <a:pt x="141" y="329"/>
                  </a:lnTo>
                  <a:lnTo>
                    <a:pt x="135" y="333"/>
                  </a:lnTo>
                  <a:lnTo>
                    <a:pt x="131" y="336"/>
                  </a:lnTo>
                  <a:lnTo>
                    <a:pt x="124" y="344"/>
                  </a:lnTo>
                  <a:lnTo>
                    <a:pt x="116" y="352"/>
                  </a:lnTo>
                  <a:lnTo>
                    <a:pt x="108" y="357"/>
                  </a:lnTo>
                  <a:lnTo>
                    <a:pt x="103" y="365"/>
                  </a:lnTo>
                  <a:lnTo>
                    <a:pt x="97" y="369"/>
                  </a:lnTo>
                  <a:lnTo>
                    <a:pt x="93" y="376"/>
                  </a:lnTo>
                  <a:lnTo>
                    <a:pt x="87" y="382"/>
                  </a:lnTo>
                  <a:lnTo>
                    <a:pt x="87" y="384"/>
                  </a:lnTo>
                  <a:lnTo>
                    <a:pt x="0" y="283"/>
                  </a:lnTo>
                  <a:lnTo>
                    <a:pt x="0" y="283"/>
                  </a:lnTo>
                  <a:close/>
                </a:path>
              </a:pathLst>
            </a:custGeom>
            <a:solidFill>
              <a:srgbClr val="008000"/>
            </a:solidFill>
            <a:ln w="9525">
              <a:noFill/>
              <a:round/>
              <a:headEnd/>
              <a:tailEnd/>
            </a:ln>
          </p:spPr>
          <p:txBody>
            <a:bodyPr/>
            <a:lstStyle/>
            <a:p>
              <a:endParaRPr lang="fr-FR"/>
            </a:p>
          </p:txBody>
        </p:sp>
        <p:sp>
          <p:nvSpPr>
            <p:cNvPr id="655469" name="Freeform 109"/>
            <p:cNvSpPr>
              <a:spLocks/>
            </p:cNvSpPr>
            <p:nvPr/>
          </p:nvSpPr>
          <p:spPr bwMode="auto">
            <a:xfrm>
              <a:off x="4108" y="1764"/>
              <a:ext cx="400" cy="314"/>
            </a:xfrm>
            <a:custGeom>
              <a:avLst/>
              <a:gdLst/>
              <a:ahLst/>
              <a:cxnLst>
                <a:cxn ang="0">
                  <a:pos x="542" y="443"/>
                </a:cxn>
                <a:cxn ang="0">
                  <a:pos x="578" y="413"/>
                </a:cxn>
                <a:cxn ang="0">
                  <a:pos x="612" y="384"/>
                </a:cxn>
                <a:cxn ang="0">
                  <a:pos x="645" y="354"/>
                </a:cxn>
                <a:cxn ang="0">
                  <a:pos x="675" y="323"/>
                </a:cxn>
                <a:cxn ang="0">
                  <a:pos x="702" y="293"/>
                </a:cxn>
                <a:cxn ang="0">
                  <a:pos x="725" y="262"/>
                </a:cxn>
                <a:cxn ang="0">
                  <a:pos x="745" y="234"/>
                </a:cxn>
                <a:cxn ang="0">
                  <a:pos x="764" y="204"/>
                </a:cxn>
                <a:cxn ang="0">
                  <a:pos x="778" y="177"/>
                </a:cxn>
                <a:cxn ang="0">
                  <a:pos x="789" y="148"/>
                </a:cxn>
                <a:cxn ang="0">
                  <a:pos x="797" y="126"/>
                </a:cxn>
                <a:cxn ang="0">
                  <a:pos x="799" y="101"/>
                </a:cxn>
                <a:cxn ang="0">
                  <a:pos x="799" y="80"/>
                </a:cxn>
                <a:cxn ang="0">
                  <a:pos x="795" y="59"/>
                </a:cxn>
                <a:cxn ang="0">
                  <a:pos x="787" y="42"/>
                </a:cxn>
                <a:cxn ang="0">
                  <a:pos x="768" y="21"/>
                </a:cxn>
                <a:cxn ang="0">
                  <a:pos x="747" y="12"/>
                </a:cxn>
                <a:cxn ang="0">
                  <a:pos x="728" y="4"/>
                </a:cxn>
                <a:cxn ang="0">
                  <a:pos x="706" y="0"/>
                </a:cxn>
                <a:cxn ang="0">
                  <a:pos x="677" y="0"/>
                </a:cxn>
                <a:cxn ang="0">
                  <a:pos x="648" y="2"/>
                </a:cxn>
                <a:cxn ang="0">
                  <a:pos x="618" y="8"/>
                </a:cxn>
                <a:cxn ang="0">
                  <a:pos x="584" y="15"/>
                </a:cxn>
                <a:cxn ang="0">
                  <a:pos x="550" y="27"/>
                </a:cxn>
                <a:cxn ang="0">
                  <a:pos x="514" y="40"/>
                </a:cxn>
                <a:cxn ang="0">
                  <a:pos x="475" y="53"/>
                </a:cxn>
                <a:cxn ang="0">
                  <a:pos x="437" y="74"/>
                </a:cxn>
                <a:cxn ang="0">
                  <a:pos x="398" y="93"/>
                </a:cxn>
                <a:cxn ang="0">
                  <a:pos x="358" y="116"/>
                </a:cxn>
                <a:cxn ang="0">
                  <a:pos x="318" y="143"/>
                </a:cxn>
                <a:cxn ang="0">
                  <a:pos x="280" y="173"/>
                </a:cxn>
                <a:cxn ang="0">
                  <a:pos x="242" y="200"/>
                </a:cxn>
                <a:cxn ang="0">
                  <a:pos x="206" y="232"/>
                </a:cxn>
                <a:cxn ang="0">
                  <a:pos x="171" y="261"/>
                </a:cxn>
                <a:cxn ang="0">
                  <a:pos x="141" y="291"/>
                </a:cxn>
                <a:cxn ang="0">
                  <a:pos x="112" y="321"/>
                </a:cxn>
                <a:cxn ang="0">
                  <a:pos x="88" y="352"/>
                </a:cxn>
                <a:cxn ang="0">
                  <a:pos x="65" y="380"/>
                </a:cxn>
                <a:cxn ang="0">
                  <a:pos x="48" y="409"/>
                </a:cxn>
                <a:cxn ang="0">
                  <a:pos x="31" y="437"/>
                </a:cxn>
                <a:cxn ang="0">
                  <a:pos x="17" y="464"/>
                </a:cxn>
                <a:cxn ang="0">
                  <a:pos x="8" y="490"/>
                </a:cxn>
                <a:cxn ang="0">
                  <a:pos x="2" y="515"/>
                </a:cxn>
                <a:cxn ang="0">
                  <a:pos x="0" y="538"/>
                </a:cxn>
                <a:cxn ang="0">
                  <a:pos x="2" y="559"/>
                </a:cxn>
                <a:cxn ang="0">
                  <a:pos x="12" y="582"/>
                </a:cxn>
                <a:cxn ang="0">
                  <a:pos x="34" y="606"/>
                </a:cxn>
                <a:cxn ang="0">
                  <a:pos x="52" y="616"/>
                </a:cxn>
                <a:cxn ang="0">
                  <a:pos x="72" y="624"/>
                </a:cxn>
                <a:cxn ang="0">
                  <a:pos x="97" y="627"/>
                </a:cxn>
                <a:cxn ang="0">
                  <a:pos x="122" y="627"/>
                </a:cxn>
                <a:cxn ang="0">
                  <a:pos x="152" y="625"/>
                </a:cxn>
                <a:cxn ang="0">
                  <a:pos x="183" y="622"/>
                </a:cxn>
                <a:cxn ang="0">
                  <a:pos x="217" y="612"/>
                </a:cxn>
                <a:cxn ang="0">
                  <a:pos x="251" y="601"/>
                </a:cxn>
                <a:cxn ang="0">
                  <a:pos x="289" y="587"/>
                </a:cxn>
                <a:cxn ang="0">
                  <a:pos x="325" y="572"/>
                </a:cxn>
                <a:cxn ang="0">
                  <a:pos x="363" y="555"/>
                </a:cxn>
                <a:cxn ang="0">
                  <a:pos x="403" y="532"/>
                </a:cxn>
                <a:cxn ang="0">
                  <a:pos x="443" y="509"/>
                </a:cxn>
                <a:cxn ang="0">
                  <a:pos x="483" y="487"/>
                </a:cxn>
                <a:cxn ang="0">
                  <a:pos x="514" y="466"/>
                </a:cxn>
              </a:cxnLst>
              <a:rect l="0" t="0" r="r" b="b"/>
              <a:pathLst>
                <a:path w="801" h="627">
                  <a:moveTo>
                    <a:pt x="514" y="466"/>
                  </a:moveTo>
                  <a:lnTo>
                    <a:pt x="523" y="458"/>
                  </a:lnTo>
                  <a:lnTo>
                    <a:pt x="533" y="451"/>
                  </a:lnTo>
                  <a:lnTo>
                    <a:pt x="542" y="443"/>
                  </a:lnTo>
                  <a:lnTo>
                    <a:pt x="552" y="435"/>
                  </a:lnTo>
                  <a:lnTo>
                    <a:pt x="561" y="428"/>
                  </a:lnTo>
                  <a:lnTo>
                    <a:pt x="571" y="420"/>
                  </a:lnTo>
                  <a:lnTo>
                    <a:pt x="578" y="413"/>
                  </a:lnTo>
                  <a:lnTo>
                    <a:pt x="588" y="407"/>
                  </a:lnTo>
                  <a:lnTo>
                    <a:pt x="595" y="397"/>
                  </a:lnTo>
                  <a:lnTo>
                    <a:pt x="605" y="392"/>
                  </a:lnTo>
                  <a:lnTo>
                    <a:pt x="612" y="384"/>
                  </a:lnTo>
                  <a:lnTo>
                    <a:pt x="622" y="375"/>
                  </a:lnTo>
                  <a:lnTo>
                    <a:pt x="629" y="369"/>
                  </a:lnTo>
                  <a:lnTo>
                    <a:pt x="637" y="361"/>
                  </a:lnTo>
                  <a:lnTo>
                    <a:pt x="645" y="354"/>
                  </a:lnTo>
                  <a:lnTo>
                    <a:pt x="654" y="346"/>
                  </a:lnTo>
                  <a:lnTo>
                    <a:pt x="662" y="338"/>
                  </a:lnTo>
                  <a:lnTo>
                    <a:pt x="667" y="331"/>
                  </a:lnTo>
                  <a:lnTo>
                    <a:pt x="675" y="323"/>
                  </a:lnTo>
                  <a:lnTo>
                    <a:pt x="683" y="316"/>
                  </a:lnTo>
                  <a:lnTo>
                    <a:pt x="688" y="308"/>
                  </a:lnTo>
                  <a:lnTo>
                    <a:pt x="694" y="300"/>
                  </a:lnTo>
                  <a:lnTo>
                    <a:pt x="702" y="293"/>
                  </a:lnTo>
                  <a:lnTo>
                    <a:pt x="707" y="285"/>
                  </a:lnTo>
                  <a:lnTo>
                    <a:pt x="713" y="278"/>
                  </a:lnTo>
                  <a:lnTo>
                    <a:pt x="719" y="270"/>
                  </a:lnTo>
                  <a:lnTo>
                    <a:pt x="725" y="262"/>
                  </a:lnTo>
                  <a:lnTo>
                    <a:pt x="730" y="255"/>
                  </a:lnTo>
                  <a:lnTo>
                    <a:pt x="736" y="249"/>
                  </a:lnTo>
                  <a:lnTo>
                    <a:pt x="742" y="240"/>
                  </a:lnTo>
                  <a:lnTo>
                    <a:pt x="745" y="234"/>
                  </a:lnTo>
                  <a:lnTo>
                    <a:pt x="751" y="226"/>
                  </a:lnTo>
                  <a:lnTo>
                    <a:pt x="757" y="219"/>
                  </a:lnTo>
                  <a:lnTo>
                    <a:pt x="759" y="211"/>
                  </a:lnTo>
                  <a:lnTo>
                    <a:pt x="764" y="204"/>
                  </a:lnTo>
                  <a:lnTo>
                    <a:pt x="768" y="198"/>
                  </a:lnTo>
                  <a:lnTo>
                    <a:pt x="770" y="188"/>
                  </a:lnTo>
                  <a:lnTo>
                    <a:pt x="774" y="183"/>
                  </a:lnTo>
                  <a:lnTo>
                    <a:pt x="778" y="177"/>
                  </a:lnTo>
                  <a:lnTo>
                    <a:pt x="782" y="169"/>
                  </a:lnTo>
                  <a:lnTo>
                    <a:pt x="783" y="164"/>
                  </a:lnTo>
                  <a:lnTo>
                    <a:pt x="785" y="156"/>
                  </a:lnTo>
                  <a:lnTo>
                    <a:pt x="789" y="148"/>
                  </a:lnTo>
                  <a:lnTo>
                    <a:pt x="791" y="143"/>
                  </a:lnTo>
                  <a:lnTo>
                    <a:pt x="793" y="137"/>
                  </a:lnTo>
                  <a:lnTo>
                    <a:pt x="795" y="131"/>
                  </a:lnTo>
                  <a:lnTo>
                    <a:pt x="797" y="126"/>
                  </a:lnTo>
                  <a:lnTo>
                    <a:pt x="797" y="118"/>
                  </a:lnTo>
                  <a:lnTo>
                    <a:pt x="797" y="112"/>
                  </a:lnTo>
                  <a:lnTo>
                    <a:pt x="799" y="107"/>
                  </a:lnTo>
                  <a:lnTo>
                    <a:pt x="799" y="101"/>
                  </a:lnTo>
                  <a:lnTo>
                    <a:pt x="801" y="97"/>
                  </a:lnTo>
                  <a:lnTo>
                    <a:pt x="801" y="91"/>
                  </a:lnTo>
                  <a:lnTo>
                    <a:pt x="801" y="86"/>
                  </a:lnTo>
                  <a:lnTo>
                    <a:pt x="799" y="80"/>
                  </a:lnTo>
                  <a:lnTo>
                    <a:pt x="799" y="76"/>
                  </a:lnTo>
                  <a:lnTo>
                    <a:pt x="797" y="71"/>
                  </a:lnTo>
                  <a:lnTo>
                    <a:pt x="795" y="65"/>
                  </a:lnTo>
                  <a:lnTo>
                    <a:pt x="795" y="59"/>
                  </a:lnTo>
                  <a:lnTo>
                    <a:pt x="793" y="57"/>
                  </a:lnTo>
                  <a:lnTo>
                    <a:pt x="791" y="52"/>
                  </a:lnTo>
                  <a:lnTo>
                    <a:pt x="789" y="48"/>
                  </a:lnTo>
                  <a:lnTo>
                    <a:pt x="787" y="42"/>
                  </a:lnTo>
                  <a:lnTo>
                    <a:pt x="785" y="40"/>
                  </a:lnTo>
                  <a:lnTo>
                    <a:pt x="778" y="31"/>
                  </a:lnTo>
                  <a:lnTo>
                    <a:pt x="770" y="25"/>
                  </a:lnTo>
                  <a:lnTo>
                    <a:pt x="768" y="21"/>
                  </a:lnTo>
                  <a:lnTo>
                    <a:pt x="763" y="19"/>
                  </a:lnTo>
                  <a:lnTo>
                    <a:pt x="759" y="17"/>
                  </a:lnTo>
                  <a:lnTo>
                    <a:pt x="753" y="14"/>
                  </a:lnTo>
                  <a:lnTo>
                    <a:pt x="747" y="12"/>
                  </a:lnTo>
                  <a:lnTo>
                    <a:pt x="742" y="10"/>
                  </a:lnTo>
                  <a:lnTo>
                    <a:pt x="738" y="8"/>
                  </a:lnTo>
                  <a:lnTo>
                    <a:pt x="734" y="6"/>
                  </a:lnTo>
                  <a:lnTo>
                    <a:pt x="728" y="4"/>
                  </a:lnTo>
                  <a:lnTo>
                    <a:pt x="723" y="2"/>
                  </a:lnTo>
                  <a:lnTo>
                    <a:pt x="717" y="2"/>
                  </a:lnTo>
                  <a:lnTo>
                    <a:pt x="711" y="2"/>
                  </a:lnTo>
                  <a:lnTo>
                    <a:pt x="706" y="0"/>
                  </a:lnTo>
                  <a:lnTo>
                    <a:pt x="696" y="0"/>
                  </a:lnTo>
                  <a:lnTo>
                    <a:pt x="690" y="0"/>
                  </a:lnTo>
                  <a:lnTo>
                    <a:pt x="685" y="0"/>
                  </a:lnTo>
                  <a:lnTo>
                    <a:pt x="677" y="0"/>
                  </a:lnTo>
                  <a:lnTo>
                    <a:pt x="671" y="0"/>
                  </a:lnTo>
                  <a:lnTo>
                    <a:pt x="664" y="0"/>
                  </a:lnTo>
                  <a:lnTo>
                    <a:pt x="656" y="2"/>
                  </a:lnTo>
                  <a:lnTo>
                    <a:pt x="648" y="2"/>
                  </a:lnTo>
                  <a:lnTo>
                    <a:pt x="641" y="2"/>
                  </a:lnTo>
                  <a:lnTo>
                    <a:pt x="633" y="4"/>
                  </a:lnTo>
                  <a:lnTo>
                    <a:pt x="626" y="6"/>
                  </a:lnTo>
                  <a:lnTo>
                    <a:pt x="618" y="8"/>
                  </a:lnTo>
                  <a:lnTo>
                    <a:pt x="610" y="8"/>
                  </a:lnTo>
                  <a:lnTo>
                    <a:pt x="601" y="12"/>
                  </a:lnTo>
                  <a:lnTo>
                    <a:pt x="593" y="14"/>
                  </a:lnTo>
                  <a:lnTo>
                    <a:pt x="584" y="15"/>
                  </a:lnTo>
                  <a:lnTo>
                    <a:pt x="576" y="19"/>
                  </a:lnTo>
                  <a:lnTo>
                    <a:pt x="567" y="21"/>
                  </a:lnTo>
                  <a:lnTo>
                    <a:pt x="559" y="25"/>
                  </a:lnTo>
                  <a:lnTo>
                    <a:pt x="550" y="27"/>
                  </a:lnTo>
                  <a:lnTo>
                    <a:pt x="538" y="29"/>
                  </a:lnTo>
                  <a:lnTo>
                    <a:pt x="531" y="33"/>
                  </a:lnTo>
                  <a:lnTo>
                    <a:pt x="523" y="36"/>
                  </a:lnTo>
                  <a:lnTo>
                    <a:pt x="514" y="40"/>
                  </a:lnTo>
                  <a:lnTo>
                    <a:pt x="504" y="42"/>
                  </a:lnTo>
                  <a:lnTo>
                    <a:pt x="495" y="46"/>
                  </a:lnTo>
                  <a:lnTo>
                    <a:pt x="485" y="52"/>
                  </a:lnTo>
                  <a:lnTo>
                    <a:pt x="475" y="53"/>
                  </a:lnTo>
                  <a:lnTo>
                    <a:pt x="466" y="59"/>
                  </a:lnTo>
                  <a:lnTo>
                    <a:pt x="456" y="65"/>
                  </a:lnTo>
                  <a:lnTo>
                    <a:pt x="447" y="71"/>
                  </a:lnTo>
                  <a:lnTo>
                    <a:pt x="437" y="74"/>
                  </a:lnTo>
                  <a:lnTo>
                    <a:pt x="426" y="80"/>
                  </a:lnTo>
                  <a:lnTo>
                    <a:pt x="418" y="84"/>
                  </a:lnTo>
                  <a:lnTo>
                    <a:pt x="407" y="90"/>
                  </a:lnTo>
                  <a:lnTo>
                    <a:pt x="398" y="93"/>
                  </a:lnTo>
                  <a:lnTo>
                    <a:pt x="386" y="99"/>
                  </a:lnTo>
                  <a:lnTo>
                    <a:pt x="379" y="105"/>
                  </a:lnTo>
                  <a:lnTo>
                    <a:pt x="369" y="112"/>
                  </a:lnTo>
                  <a:lnTo>
                    <a:pt x="358" y="116"/>
                  </a:lnTo>
                  <a:lnTo>
                    <a:pt x="350" y="126"/>
                  </a:lnTo>
                  <a:lnTo>
                    <a:pt x="339" y="129"/>
                  </a:lnTo>
                  <a:lnTo>
                    <a:pt x="329" y="137"/>
                  </a:lnTo>
                  <a:lnTo>
                    <a:pt x="318" y="143"/>
                  </a:lnTo>
                  <a:lnTo>
                    <a:pt x="308" y="150"/>
                  </a:lnTo>
                  <a:lnTo>
                    <a:pt x="299" y="158"/>
                  </a:lnTo>
                  <a:lnTo>
                    <a:pt x="289" y="166"/>
                  </a:lnTo>
                  <a:lnTo>
                    <a:pt x="280" y="173"/>
                  </a:lnTo>
                  <a:lnTo>
                    <a:pt x="268" y="179"/>
                  </a:lnTo>
                  <a:lnTo>
                    <a:pt x="261" y="186"/>
                  </a:lnTo>
                  <a:lnTo>
                    <a:pt x="251" y="194"/>
                  </a:lnTo>
                  <a:lnTo>
                    <a:pt x="242" y="200"/>
                  </a:lnTo>
                  <a:lnTo>
                    <a:pt x="232" y="209"/>
                  </a:lnTo>
                  <a:lnTo>
                    <a:pt x="223" y="215"/>
                  </a:lnTo>
                  <a:lnTo>
                    <a:pt x="215" y="223"/>
                  </a:lnTo>
                  <a:lnTo>
                    <a:pt x="206" y="232"/>
                  </a:lnTo>
                  <a:lnTo>
                    <a:pt x="198" y="238"/>
                  </a:lnTo>
                  <a:lnTo>
                    <a:pt x="188" y="245"/>
                  </a:lnTo>
                  <a:lnTo>
                    <a:pt x="179" y="253"/>
                  </a:lnTo>
                  <a:lnTo>
                    <a:pt x="171" y="261"/>
                  </a:lnTo>
                  <a:lnTo>
                    <a:pt x="164" y="268"/>
                  </a:lnTo>
                  <a:lnTo>
                    <a:pt x="158" y="276"/>
                  </a:lnTo>
                  <a:lnTo>
                    <a:pt x="149" y="283"/>
                  </a:lnTo>
                  <a:lnTo>
                    <a:pt x="141" y="291"/>
                  </a:lnTo>
                  <a:lnTo>
                    <a:pt x="133" y="299"/>
                  </a:lnTo>
                  <a:lnTo>
                    <a:pt x="126" y="306"/>
                  </a:lnTo>
                  <a:lnTo>
                    <a:pt x="120" y="312"/>
                  </a:lnTo>
                  <a:lnTo>
                    <a:pt x="112" y="321"/>
                  </a:lnTo>
                  <a:lnTo>
                    <a:pt x="107" y="329"/>
                  </a:lnTo>
                  <a:lnTo>
                    <a:pt x="99" y="337"/>
                  </a:lnTo>
                  <a:lnTo>
                    <a:pt x="93" y="344"/>
                  </a:lnTo>
                  <a:lnTo>
                    <a:pt x="88" y="352"/>
                  </a:lnTo>
                  <a:lnTo>
                    <a:pt x="82" y="357"/>
                  </a:lnTo>
                  <a:lnTo>
                    <a:pt x="74" y="367"/>
                  </a:lnTo>
                  <a:lnTo>
                    <a:pt x="71" y="373"/>
                  </a:lnTo>
                  <a:lnTo>
                    <a:pt x="65" y="380"/>
                  </a:lnTo>
                  <a:lnTo>
                    <a:pt x="59" y="390"/>
                  </a:lnTo>
                  <a:lnTo>
                    <a:pt x="55" y="395"/>
                  </a:lnTo>
                  <a:lnTo>
                    <a:pt x="52" y="403"/>
                  </a:lnTo>
                  <a:lnTo>
                    <a:pt x="48" y="409"/>
                  </a:lnTo>
                  <a:lnTo>
                    <a:pt x="42" y="416"/>
                  </a:lnTo>
                  <a:lnTo>
                    <a:pt x="38" y="422"/>
                  </a:lnTo>
                  <a:lnTo>
                    <a:pt x="34" y="430"/>
                  </a:lnTo>
                  <a:lnTo>
                    <a:pt x="31" y="437"/>
                  </a:lnTo>
                  <a:lnTo>
                    <a:pt x="27" y="445"/>
                  </a:lnTo>
                  <a:lnTo>
                    <a:pt x="23" y="451"/>
                  </a:lnTo>
                  <a:lnTo>
                    <a:pt x="19" y="458"/>
                  </a:lnTo>
                  <a:lnTo>
                    <a:pt x="17" y="464"/>
                  </a:lnTo>
                  <a:lnTo>
                    <a:pt x="14" y="470"/>
                  </a:lnTo>
                  <a:lnTo>
                    <a:pt x="12" y="477"/>
                  </a:lnTo>
                  <a:lnTo>
                    <a:pt x="12" y="485"/>
                  </a:lnTo>
                  <a:lnTo>
                    <a:pt x="8" y="490"/>
                  </a:lnTo>
                  <a:lnTo>
                    <a:pt x="6" y="496"/>
                  </a:lnTo>
                  <a:lnTo>
                    <a:pt x="6" y="504"/>
                  </a:lnTo>
                  <a:lnTo>
                    <a:pt x="6" y="509"/>
                  </a:lnTo>
                  <a:lnTo>
                    <a:pt x="2" y="515"/>
                  </a:lnTo>
                  <a:lnTo>
                    <a:pt x="2" y="521"/>
                  </a:lnTo>
                  <a:lnTo>
                    <a:pt x="2" y="527"/>
                  </a:lnTo>
                  <a:lnTo>
                    <a:pt x="2" y="532"/>
                  </a:lnTo>
                  <a:lnTo>
                    <a:pt x="0" y="538"/>
                  </a:lnTo>
                  <a:lnTo>
                    <a:pt x="0" y="544"/>
                  </a:lnTo>
                  <a:lnTo>
                    <a:pt x="2" y="548"/>
                  </a:lnTo>
                  <a:lnTo>
                    <a:pt x="2" y="553"/>
                  </a:lnTo>
                  <a:lnTo>
                    <a:pt x="2" y="559"/>
                  </a:lnTo>
                  <a:lnTo>
                    <a:pt x="4" y="565"/>
                  </a:lnTo>
                  <a:lnTo>
                    <a:pt x="6" y="568"/>
                  </a:lnTo>
                  <a:lnTo>
                    <a:pt x="8" y="572"/>
                  </a:lnTo>
                  <a:lnTo>
                    <a:pt x="12" y="582"/>
                  </a:lnTo>
                  <a:lnTo>
                    <a:pt x="17" y="591"/>
                  </a:lnTo>
                  <a:lnTo>
                    <a:pt x="23" y="599"/>
                  </a:lnTo>
                  <a:lnTo>
                    <a:pt x="31" y="605"/>
                  </a:lnTo>
                  <a:lnTo>
                    <a:pt x="34" y="606"/>
                  </a:lnTo>
                  <a:lnTo>
                    <a:pt x="38" y="610"/>
                  </a:lnTo>
                  <a:lnTo>
                    <a:pt x="42" y="612"/>
                  </a:lnTo>
                  <a:lnTo>
                    <a:pt x="48" y="616"/>
                  </a:lnTo>
                  <a:lnTo>
                    <a:pt x="52" y="616"/>
                  </a:lnTo>
                  <a:lnTo>
                    <a:pt x="57" y="618"/>
                  </a:lnTo>
                  <a:lnTo>
                    <a:pt x="61" y="620"/>
                  </a:lnTo>
                  <a:lnTo>
                    <a:pt x="67" y="622"/>
                  </a:lnTo>
                  <a:lnTo>
                    <a:pt x="72" y="624"/>
                  </a:lnTo>
                  <a:lnTo>
                    <a:pt x="80" y="625"/>
                  </a:lnTo>
                  <a:lnTo>
                    <a:pt x="86" y="625"/>
                  </a:lnTo>
                  <a:lnTo>
                    <a:pt x="91" y="627"/>
                  </a:lnTo>
                  <a:lnTo>
                    <a:pt x="97" y="627"/>
                  </a:lnTo>
                  <a:lnTo>
                    <a:pt x="103" y="627"/>
                  </a:lnTo>
                  <a:lnTo>
                    <a:pt x="109" y="627"/>
                  </a:lnTo>
                  <a:lnTo>
                    <a:pt x="116" y="627"/>
                  </a:lnTo>
                  <a:lnTo>
                    <a:pt x="122" y="627"/>
                  </a:lnTo>
                  <a:lnTo>
                    <a:pt x="131" y="627"/>
                  </a:lnTo>
                  <a:lnTo>
                    <a:pt x="137" y="627"/>
                  </a:lnTo>
                  <a:lnTo>
                    <a:pt x="145" y="627"/>
                  </a:lnTo>
                  <a:lnTo>
                    <a:pt x="152" y="625"/>
                  </a:lnTo>
                  <a:lnTo>
                    <a:pt x="160" y="625"/>
                  </a:lnTo>
                  <a:lnTo>
                    <a:pt x="168" y="624"/>
                  </a:lnTo>
                  <a:lnTo>
                    <a:pt x="175" y="622"/>
                  </a:lnTo>
                  <a:lnTo>
                    <a:pt x="183" y="622"/>
                  </a:lnTo>
                  <a:lnTo>
                    <a:pt x="192" y="620"/>
                  </a:lnTo>
                  <a:lnTo>
                    <a:pt x="200" y="618"/>
                  </a:lnTo>
                  <a:lnTo>
                    <a:pt x="209" y="616"/>
                  </a:lnTo>
                  <a:lnTo>
                    <a:pt x="217" y="612"/>
                  </a:lnTo>
                  <a:lnTo>
                    <a:pt x="226" y="610"/>
                  </a:lnTo>
                  <a:lnTo>
                    <a:pt x="234" y="606"/>
                  </a:lnTo>
                  <a:lnTo>
                    <a:pt x="244" y="605"/>
                  </a:lnTo>
                  <a:lnTo>
                    <a:pt x="251" y="601"/>
                  </a:lnTo>
                  <a:lnTo>
                    <a:pt x="261" y="599"/>
                  </a:lnTo>
                  <a:lnTo>
                    <a:pt x="268" y="595"/>
                  </a:lnTo>
                  <a:lnTo>
                    <a:pt x="280" y="593"/>
                  </a:lnTo>
                  <a:lnTo>
                    <a:pt x="289" y="587"/>
                  </a:lnTo>
                  <a:lnTo>
                    <a:pt x="297" y="586"/>
                  </a:lnTo>
                  <a:lnTo>
                    <a:pt x="306" y="582"/>
                  </a:lnTo>
                  <a:lnTo>
                    <a:pt x="316" y="578"/>
                  </a:lnTo>
                  <a:lnTo>
                    <a:pt x="325" y="572"/>
                  </a:lnTo>
                  <a:lnTo>
                    <a:pt x="335" y="568"/>
                  </a:lnTo>
                  <a:lnTo>
                    <a:pt x="346" y="565"/>
                  </a:lnTo>
                  <a:lnTo>
                    <a:pt x="356" y="561"/>
                  </a:lnTo>
                  <a:lnTo>
                    <a:pt x="363" y="555"/>
                  </a:lnTo>
                  <a:lnTo>
                    <a:pt x="373" y="549"/>
                  </a:lnTo>
                  <a:lnTo>
                    <a:pt x="384" y="544"/>
                  </a:lnTo>
                  <a:lnTo>
                    <a:pt x="394" y="540"/>
                  </a:lnTo>
                  <a:lnTo>
                    <a:pt x="403" y="532"/>
                  </a:lnTo>
                  <a:lnTo>
                    <a:pt x="413" y="527"/>
                  </a:lnTo>
                  <a:lnTo>
                    <a:pt x="424" y="521"/>
                  </a:lnTo>
                  <a:lnTo>
                    <a:pt x="432" y="517"/>
                  </a:lnTo>
                  <a:lnTo>
                    <a:pt x="443" y="509"/>
                  </a:lnTo>
                  <a:lnTo>
                    <a:pt x="453" y="504"/>
                  </a:lnTo>
                  <a:lnTo>
                    <a:pt x="464" y="498"/>
                  </a:lnTo>
                  <a:lnTo>
                    <a:pt x="474" y="492"/>
                  </a:lnTo>
                  <a:lnTo>
                    <a:pt x="483" y="487"/>
                  </a:lnTo>
                  <a:lnTo>
                    <a:pt x="493" y="479"/>
                  </a:lnTo>
                  <a:lnTo>
                    <a:pt x="504" y="471"/>
                  </a:lnTo>
                  <a:lnTo>
                    <a:pt x="514" y="466"/>
                  </a:lnTo>
                  <a:lnTo>
                    <a:pt x="514" y="466"/>
                  </a:lnTo>
                  <a:close/>
                </a:path>
              </a:pathLst>
            </a:custGeom>
            <a:solidFill>
              <a:srgbClr val="008000"/>
            </a:solidFill>
            <a:ln w="9525">
              <a:noFill/>
              <a:round/>
              <a:headEnd/>
              <a:tailEnd/>
            </a:ln>
          </p:spPr>
          <p:txBody>
            <a:bodyPr/>
            <a:lstStyle/>
            <a:p>
              <a:endParaRPr lang="fr-FR"/>
            </a:p>
          </p:txBody>
        </p:sp>
        <p:sp>
          <p:nvSpPr>
            <p:cNvPr id="655470" name="Freeform 110"/>
            <p:cNvSpPr>
              <a:spLocks/>
            </p:cNvSpPr>
            <p:nvPr/>
          </p:nvSpPr>
          <p:spPr bwMode="auto">
            <a:xfrm>
              <a:off x="4244" y="1863"/>
              <a:ext cx="682" cy="611"/>
            </a:xfrm>
            <a:custGeom>
              <a:avLst/>
              <a:gdLst/>
              <a:ahLst/>
              <a:cxnLst>
                <a:cxn ang="0">
                  <a:pos x="40" y="452"/>
                </a:cxn>
                <a:cxn ang="0">
                  <a:pos x="72" y="439"/>
                </a:cxn>
                <a:cxn ang="0">
                  <a:pos x="101" y="427"/>
                </a:cxn>
                <a:cxn ang="0">
                  <a:pos x="131" y="416"/>
                </a:cxn>
                <a:cxn ang="0">
                  <a:pos x="160" y="403"/>
                </a:cxn>
                <a:cxn ang="0">
                  <a:pos x="192" y="388"/>
                </a:cxn>
                <a:cxn ang="0">
                  <a:pos x="223" y="372"/>
                </a:cxn>
                <a:cxn ang="0">
                  <a:pos x="253" y="353"/>
                </a:cxn>
                <a:cxn ang="0">
                  <a:pos x="281" y="332"/>
                </a:cxn>
                <a:cxn ang="0">
                  <a:pos x="312" y="311"/>
                </a:cxn>
                <a:cxn ang="0">
                  <a:pos x="346" y="281"/>
                </a:cxn>
                <a:cxn ang="0">
                  <a:pos x="376" y="251"/>
                </a:cxn>
                <a:cxn ang="0">
                  <a:pos x="407" y="220"/>
                </a:cxn>
                <a:cxn ang="0">
                  <a:pos x="434" y="188"/>
                </a:cxn>
                <a:cxn ang="0">
                  <a:pos x="458" y="158"/>
                </a:cxn>
                <a:cxn ang="0">
                  <a:pos x="481" y="125"/>
                </a:cxn>
                <a:cxn ang="0">
                  <a:pos x="502" y="95"/>
                </a:cxn>
                <a:cxn ang="0">
                  <a:pos x="521" y="66"/>
                </a:cxn>
                <a:cxn ang="0">
                  <a:pos x="536" y="38"/>
                </a:cxn>
                <a:cxn ang="0">
                  <a:pos x="553" y="6"/>
                </a:cxn>
                <a:cxn ang="0">
                  <a:pos x="574" y="28"/>
                </a:cxn>
                <a:cxn ang="0">
                  <a:pos x="599" y="57"/>
                </a:cxn>
                <a:cxn ang="0">
                  <a:pos x="635" y="72"/>
                </a:cxn>
                <a:cxn ang="0">
                  <a:pos x="667" y="80"/>
                </a:cxn>
                <a:cxn ang="0">
                  <a:pos x="705" y="82"/>
                </a:cxn>
                <a:cxn ang="0">
                  <a:pos x="757" y="85"/>
                </a:cxn>
                <a:cxn ang="0">
                  <a:pos x="818" y="85"/>
                </a:cxn>
                <a:cxn ang="0">
                  <a:pos x="894" y="82"/>
                </a:cxn>
                <a:cxn ang="0">
                  <a:pos x="1019" y="91"/>
                </a:cxn>
                <a:cxn ang="0">
                  <a:pos x="1127" y="139"/>
                </a:cxn>
                <a:cxn ang="0">
                  <a:pos x="1213" y="216"/>
                </a:cxn>
                <a:cxn ang="0">
                  <a:pos x="1274" y="315"/>
                </a:cxn>
                <a:cxn ang="0">
                  <a:pos x="1317" y="431"/>
                </a:cxn>
                <a:cxn ang="0">
                  <a:pos x="1344" y="549"/>
                </a:cxn>
                <a:cxn ang="0">
                  <a:pos x="1359" y="663"/>
                </a:cxn>
                <a:cxn ang="0">
                  <a:pos x="1365" y="766"/>
                </a:cxn>
                <a:cxn ang="0">
                  <a:pos x="1365" y="845"/>
                </a:cxn>
                <a:cxn ang="0">
                  <a:pos x="1365" y="899"/>
                </a:cxn>
                <a:cxn ang="0">
                  <a:pos x="960" y="1216"/>
                </a:cxn>
                <a:cxn ang="0">
                  <a:pos x="878" y="1222"/>
                </a:cxn>
                <a:cxn ang="0">
                  <a:pos x="787" y="1216"/>
                </a:cxn>
                <a:cxn ang="0">
                  <a:pos x="696" y="1205"/>
                </a:cxn>
                <a:cxn ang="0">
                  <a:pos x="603" y="1180"/>
                </a:cxn>
                <a:cxn ang="0">
                  <a:pos x="517" y="1150"/>
                </a:cxn>
                <a:cxn ang="0">
                  <a:pos x="434" y="1104"/>
                </a:cxn>
                <a:cxn ang="0">
                  <a:pos x="365" y="1049"/>
                </a:cxn>
                <a:cxn ang="0">
                  <a:pos x="308" y="980"/>
                </a:cxn>
                <a:cxn ang="0">
                  <a:pos x="270" y="897"/>
                </a:cxn>
                <a:cxn ang="0">
                  <a:pos x="251" y="800"/>
                </a:cxn>
                <a:cxn ang="0">
                  <a:pos x="247" y="728"/>
                </a:cxn>
                <a:cxn ang="0">
                  <a:pos x="240" y="678"/>
                </a:cxn>
                <a:cxn ang="0">
                  <a:pos x="226" y="636"/>
                </a:cxn>
                <a:cxn ang="0">
                  <a:pos x="205" y="597"/>
                </a:cxn>
                <a:cxn ang="0">
                  <a:pos x="183" y="566"/>
                </a:cxn>
                <a:cxn ang="0">
                  <a:pos x="154" y="541"/>
                </a:cxn>
                <a:cxn ang="0">
                  <a:pos x="126" y="519"/>
                </a:cxn>
                <a:cxn ang="0">
                  <a:pos x="93" y="502"/>
                </a:cxn>
                <a:cxn ang="0">
                  <a:pos x="61" y="486"/>
                </a:cxn>
                <a:cxn ang="0">
                  <a:pos x="29" y="473"/>
                </a:cxn>
                <a:cxn ang="0">
                  <a:pos x="0" y="465"/>
                </a:cxn>
              </a:cxnLst>
              <a:rect l="0" t="0" r="r" b="b"/>
              <a:pathLst>
                <a:path w="1365" h="1222">
                  <a:moveTo>
                    <a:pt x="0" y="465"/>
                  </a:moveTo>
                  <a:lnTo>
                    <a:pt x="8" y="462"/>
                  </a:lnTo>
                  <a:lnTo>
                    <a:pt x="15" y="460"/>
                  </a:lnTo>
                  <a:lnTo>
                    <a:pt x="23" y="456"/>
                  </a:lnTo>
                  <a:lnTo>
                    <a:pt x="31" y="454"/>
                  </a:lnTo>
                  <a:lnTo>
                    <a:pt x="40" y="452"/>
                  </a:lnTo>
                  <a:lnTo>
                    <a:pt x="50" y="448"/>
                  </a:lnTo>
                  <a:lnTo>
                    <a:pt x="53" y="446"/>
                  </a:lnTo>
                  <a:lnTo>
                    <a:pt x="57" y="445"/>
                  </a:lnTo>
                  <a:lnTo>
                    <a:pt x="63" y="443"/>
                  </a:lnTo>
                  <a:lnTo>
                    <a:pt x="69" y="441"/>
                  </a:lnTo>
                  <a:lnTo>
                    <a:pt x="72" y="439"/>
                  </a:lnTo>
                  <a:lnTo>
                    <a:pt x="78" y="437"/>
                  </a:lnTo>
                  <a:lnTo>
                    <a:pt x="82" y="435"/>
                  </a:lnTo>
                  <a:lnTo>
                    <a:pt x="86" y="433"/>
                  </a:lnTo>
                  <a:lnTo>
                    <a:pt x="91" y="431"/>
                  </a:lnTo>
                  <a:lnTo>
                    <a:pt x="97" y="429"/>
                  </a:lnTo>
                  <a:lnTo>
                    <a:pt x="101" y="427"/>
                  </a:lnTo>
                  <a:lnTo>
                    <a:pt x="107" y="427"/>
                  </a:lnTo>
                  <a:lnTo>
                    <a:pt x="110" y="424"/>
                  </a:lnTo>
                  <a:lnTo>
                    <a:pt x="114" y="422"/>
                  </a:lnTo>
                  <a:lnTo>
                    <a:pt x="122" y="420"/>
                  </a:lnTo>
                  <a:lnTo>
                    <a:pt x="126" y="418"/>
                  </a:lnTo>
                  <a:lnTo>
                    <a:pt x="131" y="416"/>
                  </a:lnTo>
                  <a:lnTo>
                    <a:pt x="135" y="414"/>
                  </a:lnTo>
                  <a:lnTo>
                    <a:pt x="141" y="412"/>
                  </a:lnTo>
                  <a:lnTo>
                    <a:pt x="146" y="410"/>
                  </a:lnTo>
                  <a:lnTo>
                    <a:pt x="152" y="408"/>
                  </a:lnTo>
                  <a:lnTo>
                    <a:pt x="156" y="407"/>
                  </a:lnTo>
                  <a:lnTo>
                    <a:pt x="160" y="403"/>
                  </a:lnTo>
                  <a:lnTo>
                    <a:pt x="167" y="401"/>
                  </a:lnTo>
                  <a:lnTo>
                    <a:pt x="171" y="397"/>
                  </a:lnTo>
                  <a:lnTo>
                    <a:pt x="177" y="395"/>
                  </a:lnTo>
                  <a:lnTo>
                    <a:pt x="181" y="393"/>
                  </a:lnTo>
                  <a:lnTo>
                    <a:pt x="186" y="389"/>
                  </a:lnTo>
                  <a:lnTo>
                    <a:pt x="192" y="388"/>
                  </a:lnTo>
                  <a:lnTo>
                    <a:pt x="198" y="384"/>
                  </a:lnTo>
                  <a:lnTo>
                    <a:pt x="202" y="382"/>
                  </a:lnTo>
                  <a:lnTo>
                    <a:pt x="207" y="380"/>
                  </a:lnTo>
                  <a:lnTo>
                    <a:pt x="213" y="376"/>
                  </a:lnTo>
                  <a:lnTo>
                    <a:pt x="217" y="374"/>
                  </a:lnTo>
                  <a:lnTo>
                    <a:pt x="223" y="372"/>
                  </a:lnTo>
                  <a:lnTo>
                    <a:pt x="230" y="369"/>
                  </a:lnTo>
                  <a:lnTo>
                    <a:pt x="234" y="367"/>
                  </a:lnTo>
                  <a:lnTo>
                    <a:pt x="238" y="363"/>
                  </a:lnTo>
                  <a:lnTo>
                    <a:pt x="243" y="359"/>
                  </a:lnTo>
                  <a:lnTo>
                    <a:pt x="247" y="357"/>
                  </a:lnTo>
                  <a:lnTo>
                    <a:pt x="253" y="353"/>
                  </a:lnTo>
                  <a:lnTo>
                    <a:pt x="259" y="350"/>
                  </a:lnTo>
                  <a:lnTo>
                    <a:pt x="262" y="346"/>
                  </a:lnTo>
                  <a:lnTo>
                    <a:pt x="266" y="344"/>
                  </a:lnTo>
                  <a:lnTo>
                    <a:pt x="272" y="340"/>
                  </a:lnTo>
                  <a:lnTo>
                    <a:pt x="278" y="338"/>
                  </a:lnTo>
                  <a:lnTo>
                    <a:pt x="281" y="332"/>
                  </a:lnTo>
                  <a:lnTo>
                    <a:pt x="287" y="331"/>
                  </a:lnTo>
                  <a:lnTo>
                    <a:pt x="293" y="327"/>
                  </a:lnTo>
                  <a:lnTo>
                    <a:pt x="297" y="323"/>
                  </a:lnTo>
                  <a:lnTo>
                    <a:pt x="300" y="321"/>
                  </a:lnTo>
                  <a:lnTo>
                    <a:pt x="306" y="317"/>
                  </a:lnTo>
                  <a:lnTo>
                    <a:pt x="312" y="311"/>
                  </a:lnTo>
                  <a:lnTo>
                    <a:pt x="318" y="306"/>
                  </a:lnTo>
                  <a:lnTo>
                    <a:pt x="323" y="302"/>
                  </a:lnTo>
                  <a:lnTo>
                    <a:pt x="329" y="298"/>
                  </a:lnTo>
                  <a:lnTo>
                    <a:pt x="335" y="292"/>
                  </a:lnTo>
                  <a:lnTo>
                    <a:pt x="340" y="289"/>
                  </a:lnTo>
                  <a:lnTo>
                    <a:pt x="346" y="281"/>
                  </a:lnTo>
                  <a:lnTo>
                    <a:pt x="352" y="277"/>
                  </a:lnTo>
                  <a:lnTo>
                    <a:pt x="356" y="272"/>
                  </a:lnTo>
                  <a:lnTo>
                    <a:pt x="361" y="266"/>
                  </a:lnTo>
                  <a:lnTo>
                    <a:pt x="365" y="262"/>
                  </a:lnTo>
                  <a:lnTo>
                    <a:pt x="371" y="256"/>
                  </a:lnTo>
                  <a:lnTo>
                    <a:pt x="376" y="251"/>
                  </a:lnTo>
                  <a:lnTo>
                    <a:pt x="382" y="245"/>
                  </a:lnTo>
                  <a:lnTo>
                    <a:pt x="388" y="241"/>
                  </a:lnTo>
                  <a:lnTo>
                    <a:pt x="394" y="237"/>
                  </a:lnTo>
                  <a:lnTo>
                    <a:pt x="397" y="230"/>
                  </a:lnTo>
                  <a:lnTo>
                    <a:pt x="401" y="224"/>
                  </a:lnTo>
                  <a:lnTo>
                    <a:pt x="407" y="220"/>
                  </a:lnTo>
                  <a:lnTo>
                    <a:pt x="411" y="215"/>
                  </a:lnTo>
                  <a:lnTo>
                    <a:pt x="416" y="209"/>
                  </a:lnTo>
                  <a:lnTo>
                    <a:pt x="420" y="203"/>
                  </a:lnTo>
                  <a:lnTo>
                    <a:pt x="424" y="199"/>
                  </a:lnTo>
                  <a:lnTo>
                    <a:pt x="430" y="194"/>
                  </a:lnTo>
                  <a:lnTo>
                    <a:pt x="434" y="188"/>
                  </a:lnTo>
                  <a:lnTo>
                    <a:pt x="439" y="182"/>
                  </a:lnTo>
                  <a:lnTo>
                    <a:pt x="441" y="177"/>
                  </a:lnTo>
                  <a:lnTo>
                    <a:pt x="447" y="173"/>
                  </a:lnTo>
                  <a:lnTo>
                    <a:pt x="451" y="167"/>
                  </a:lnTo>
                  <a:lnTo>
                    <a:pt x="456" y="163"/>
                  </a:lnTo>
                  <a:lnTo>
                    <a:pt x="458" y="158"/>
                  </a:lnTo>
                  <a:lnTo>
                    <a:pt x="464" y="152"/>
                  </a:lnTo>
                  <a:lnTo>
                    <a:pt x="468" y="146"/>
                  </a:lnTo>
                  <a:lnTo>
                    <a:pt x="470" y="142"/>
                  </a:lnTo>
                  <a:lnTo>
                    <a:pt x="473" y="137"/>
                  </a:lnTo>
                  <a:lnTo>
                    <a:pt x="477" y="131"/>
                  </a:lnTo>
                  <a:lnTo>
                    <a:pt x="481" y="125"/>
                  </a:lnTo>
                  <a:lnTo>
                    <a:pt x="487" y="120"/>
                  </a:lnTo>
                  <a:lnTo>
                    <a:pt x="491" y="114"/>
                  </a:lnTo>
                  <a:lnTo>
                    <a:pt x="492" y="110"/>
                  </a:lnTo>
                  <a:lnTo>
                    <a:pt x="496" y="104"/>
                  </a:lnTo>
                  <a:lnTo>
                    <a:pt x="498" y="101"/>
                  </a:lnTo>
                  <a:lnTo>
                    <a:pt x="502" y="95"/>
                  </a:lnTo>
                  <a:lnTo>
                    <a:pt x="506" y="91"/>
                  </a:lnTo>
                  <a:lnTo>
                    <a:pt x="508" y="85"/>
                  </a:lnTo>
                  <a:lnTo>
                    <a:pt x="511" y="82"/>
                  </a:lnTo>
                  <a:lnTo>
                    <a:pt x="515" y="76"/>
                  </a:lnTo>
                  <a:lnTo>
                    <a:pt x="517" y="70"/>
                  </a:lnTo>
                  <a:lnTo>
                    <a:pt x="521" y="66"/>
                  </a:lnTo>
                  <a:lnTo>
                    <a:pt x="523" y="61"/>
                  </a:lnTo>
                  <a:lnTo>
                    <a:pt x="525" y="57"/>
                  </a:lnTo>
                  <a:lnTo>
                    <a:pt x="529" y="51"/>
                  </a:lnTo>
                  <a:lnTo>
                    <a:pt x="530" y="47"/>
                  </a:lnTo>
                  <a:lnTo>
                    <a:pt x="534" y="42"/>
                  </a:lnTo>
                  <a:lnTo>
                    <a:pt x="536" y="38"/>
                  </a:lnTo>
                  <a:lnTo>
                    <a:pt x="540" y="34"/>
                  </a:lnTo>
                  <a:lnTo>
                    <a:pt x="542" y="28"/>
                  </a:lnTo>
                  <a:lnTo>
                    <a:pt x="544" y="23"/>
                  </a:lnTo>
                  <a:lnTo>
                    <a:pt x="546" y="19"/>
                  </a:lnTo>
                  <a:lnTo>
                    <a:pt x="549" y="15"/>
                  </a:lnTo>
                  <a:lnTo>
                    <a:pt x="553" y="6"/>
                  </a:lnTo>
                  <a:lnTo>
                    <a:pt x="557" y="0"/>
                  </a:lnTo>
                  <a:lnTo>
                    <a:pt x="559" y="6"/>
                  </a:lnTo>
                  <a:lnTo>
                    <a:pt x="563" y="11"/>
                  </a:lnTo>
                  <a:lnTo>
                    <a:pt x="567" y="17"/>
                  </a:lnTo>
                  <a:lnTo>
                    <a:pt x="570" y="23"/>
                  </a:lnTo>
                  <a:lnTo>
                    <a:pt x="574" y="28"/>
                  </a:lnTo>
                  <a:lnTo>
                    <a:pt x="576" y="34"/>
                  </a:lnTo>
                  <a:lnTo>
                    <a:pt x="580" y="40"/>
                  </a:lnTo>
                  <a:lnTo>
                    <a:pt x="586" y="45"/>
                  </a:lnTo>
                  <a:lnTo>
                    <a:pt x="587" y="47"/>
                  </a:lnTo>
                  <a:lnTo>
                    <a:pt x="593" y="51"/>
                  </a:lnTo>
                  <a:lnTo>
                    <a:pt x="599" y="57"/>
                  </a:lnTo>
                  <a:lnTo>
                    <a:pt x="605" y="59"/>
                  </a:lnTo>
                  <a:lnTo>
                    <a:pt x="608" y="63"/>
                  </a:lnTo>
                  <a:lnTo>
                    <a:pt x="616" y="66"/>
                  </a:lnTo>
                  <a:lnTo>
                    <a:pt x="624" y="68"/>
                  </a:lnTo>
                  <a:lnTo>
                    <a:pt x="633" y="72"/>
                  </a:lnTo>
                  <a:lnTo>
                    <a:pt x="635" y="72"/>
                  </a:lnTo>
                  <a:lnTo>
                    <a:pt x="641" y="74"/>
                  </a:lnTo>
                  <a:lnTo>
                    <a:pt x="645" y="74"/>
                  </a:lnTo>
                  <a:lnTo>
                    <a:pt x="650" y="76"/>
                  </a:lnTo>
                  <a:lnTo>
                    <a:pt x="656" y="76"/>
                  </a:lnTo>
                  <a:lnTo>
                    <a:pt x="662" y="80"/>
                  </a:lnTo>
                  <a:lnTo>
                    <a:pt x="667" y="80"/>
                  </a:lnTo>
                  <a:lnTo>
                    <a:pt x="673" y="80"/>
                  </a:lnTo>
                  <a:lnTo>
                    <a:pt x="677" y="80"/>
                  </a:lnTo>
                  <a:lnTo>
                    <a:pt x="684" y="82"/>
                  </a:lnTo>
                  <a:lnTo>
                    <a:pt x="692" y="82"/>
                  </a:lnTo>
                  <a:lnTo>
                    <a:pt x="700" y="82"/>
                  </a:lnTo>
                  <a:lnTo>
                    <a:pt x="705" y="82"/>
                  </a:lnTo>
                  <a:lnTo>
                    <a:pt x="715" y="83"/>
                  </a:lnTo>
                  <a:lnTo>
                    <a:pt x="721" y="85"/>
                  </a:lnTo>
                  <a:lnTo>
                    <a:pt x="730" y="85"/>
                  </a:lnTo>
                  <a:lnTo>
                    <a:pt x="738" y="85"/>
                  </a:lnTo>
                  <a:lnTo>
                    <a:pt x="747" y="85"/>
                  </a:lnTo>
                  <a:lnTo>
                    <a:pt x="757" y="85"/>
                  </a:lnTo>
                  <a:lnTo>
                    <a:pt x="766" y="85"/>
                  </a:lnTo>
                  <a:lnTo>
                    <a:pt x="776" y="85"/>
                  </a:lnTo>
                  <a:lnTo>
                    <a:pt x="785" y="85"/>
                  </a:lnTo>
                  <a:lnTo>
                    <a:pt x="797" y="85"/>
                  </a:lnTo>
                  <a:lnTo>
                    <a:pt x="808" y="85"/>
                  </a:lnTo>
                  <a:lnTo>
                    <a:pt x="818" y="85"/>
                  </a:lnTo>
                  <a:lnTo>
                    <a:pt x="829" y="85"/>
                  </a:lnTo>
                  <a:lnTo>
                    <a:pt x="840" y="85"/>
                  </a:lnTo>
                  <a:lnTo>
                    <a:pt x="856" y="85"/>
                  </a:lnTo>
                  <a:lnTo>
                    <a:pt x="867" y="83"/>
                  </a:lnTo>
                  <a:lnTo>
                    <a:pt x="880" y="83"/>
                  </a:lnTo>
                  <a:lnTo>
                    <a:pt x="894" y="82"/>
                  </a:lnTo>
                  <a:lnTo>
                    <a:pt x="909" y="82"/>
                  </a:lnTo>
                  <a:lnTo>
                    <a:pt x="932" y="82"/>
                  </a:lnTo>
                  <a:lnTo>
                    <a:pt x="954" y="82"/>
                  </a:lnTo>
                  <a:lnTo>
                    <a:pt x="977" y="85"/>
                  </a:lnTo>
                  <a:lnTo>
                    <a:pt x="998" y="87"/>
                  </a:lnTo>
                  <a:lnTo>
                    <a:pt x="1019" y="91"/>
                  </a:lnTo>
                  <a:lnTo>
                    <a:pt x="1040" y="97"/>
                  </a:lnTo>
                  <a:lnTo>
                    <a:pt x="1059" y="102"/>
                  </a:lnTo>
                  <a:lnTo>
                    <a:pt x="1078" y="112"/>
                  </a:lnTo>
                  <a:lnTo>
                    <a:pt x="1093" y="118"/>
                  </a:lnTo>
                  <a:lnTo>
                    <a:pt x="1112" y="129"/>
                  </a:lnTo>
                  <a:lnTo>
                    <a:pt x="1127" y="139"/>
                  </a:lnTo>
                  <a:lnTo>
                    <a:pt x="1144" y="150"/>
                  </a:lnTo>
                  <a:lnTo>
                    <a:pt x="1158" y="161"/>
                  </a:lnTo>
                  <a:lnTo>
                    <a:pt x="1173" y="175"/>
                  </a:lnTo>
                  <a:lnTo>
                    <a:pt x="1186" y="188"/>
                  </a:lnTo>
                  <a:lnTo>
                    <a:pt x="1200" y="203"/>
                  </a:lnTo>
                  <a:lnTo>
                    <a:pt x="1213" y="216"/>
                  </a:lnTo>
                  <a:lnTo>
                    <a:pt x="1224" y="232"/>
                  </a:lnTo>
                  <a:lnTo>
                    <a:pt x="1234" y="249"/>
                  </a:lnTo>
                  <a:lnTo>
                    <a:pt x="1245" y="264"/>
                  </a:lnTo>
                  <a:lnTo>
                    <a:pt x="1255" y="281"/>
                  </a:lnTo>
                  <a:lnTo>
                    <a:pt x="1264" y="298"/>
                  </a:lnTo>
                  <a:lnTo>
                    <a:pt x="1274" y="315"/>
                  </a:lnTo>
                  <a:lnTo>
                    <a:pt x="1283" y="334"/>
                  </a:lnTo>
                  <a:lnTo>
                    <a:pt x="1291" y="353"/>
                  </a:lnTo>
                  <a:lnTo>
                    <a:pt x="1297" y="372"/>
                  </a:lnTo>
                  <a:lnTo>
                    <a:pt x="1304" y="391"/>
                  </a:lnTo>
                  <a:lnTo>
                    <a:pt x="1310" y="412"/>
                  </a:lnTo>
                  <a:lnTo>
                    <a:pt x="1317" y="431"/>
                  </a:lnTo>
                  <a:lnTo>
                    <a:pt x="1323" y="452"/>
                  </a:lnTo>
                  <a:lnTo>
                    <a:pt x="1329" y="471"/>
                  </a:lnTo>
                  <a:lnTo>
                    <a:pt x="1333" y="490"/>
                  </a:lnTo>
                  <a:lnTo>
                    <a:pt x="1336" y="509"/>
                  </a:lnTo>
                  <a:lnTo>
                    <a:pt x="1340" y="530"/>
                  </a:lnTo>
                  <a:lnTo>
                    <a:pt x="1344" y="549"/>
                  </a:lnTo>
                  <a:lnTo>
                    <a:pt x="1348" y="568"/>
                  </a:lnTo>
                  <a:lnTo>
                    <a:pt x="1350" y="587"/>
                  </a:lnTo>
                  <a:lnTo>
                    <a:pt x="1352" y="608"/>
                  </a:lnTo>
                  <a:lnTo>
                    <a:pt x="1355" y="625"/>
                  </a:lnTo>
                  <a:lnTo>
                    <a:pt x="1357" y="644"/>
                  </a:lnTo>
                  <a:lnTo>
                    <a:pt x="1359" y="663"/>
                  </a:lnTo>
                  <a:lnTo>
                    <a:pt x="1359" y="682"/>
                  </a:lnTo>
                  <a:lnTo>
                    <a:pt x="1361" y="699"/>
                  </a:lnTo>
                  <a:lnTo>
                    <a:pt x="1363" y="716"/>
                  </a:lnTo>
                  <a:lnTo>
                    <a:pt x="1363" y="733"/>
                  </a:lnTo>
                  <a:lnTo>
                    <a:pt x="1365" y="750"/>
                  </a:lnTo>
                  <a:lnTo>
                    <a:pt x="1365" y="766"/>
                  </a:lnTo>
                  <a:lnTo>
                    <a:pt x="1365" y="781"/>
                  </a:lnTo>
                  <a:lnTo>
                    <a:pt x="1365" y="794"/>
                  </a:lnTo>
                  <a:lnTo>
                    <a:pt x="1365" y="809"/>
                  </a:lnTo>
                  <a:lnTo>
                    <a:pt x="1365" y="823"/>
                  </a:lnTo>
                  <a:lnTo>
                    <a:pt x="1365" y="836"/>
                  </a:lnTo>
                  <a:lnTo>
                    <a:pt x="1365" y="845"/>
                  </a:lnTo>
                  <a:lnTo>
                    <a:pt x="1365" y="857"/>
                  </a:lnTo>
                  <a:lnTo>
                    <a:pt x="1365" y="868"/>
                  </a:lnTo>
                  <a:lnTo>
                    <a:pt x="1365" y="878"/>
                  </a:lnTo>
                  <a:lnTo>
                    <a:pt x="1365" y="885"/>
                  </a:lnTo>
                  <a:lnTo>
                    <a:pt x="1365" y="893"/>
                  </a:lnTo>
                  <a:lnTo>
                    <a:pt x="1365" y="899"/>
                  </a:lnTo>
                  <a:lnTo>
                    <a:pt x="1365" y="904"/>
                  </a:lnTo>
                  <a:lnTo>
                    <a:pt x="1365" y="912"/>
                  </a:lnTo>
                  <a:lnTo>
                    <a:pt x="1365" y="916"/>
                  </a:lnTo>
                  <a:lnTo>
                    <a:pt x="987" y="1214"/>
                  </a:lnTo>
                  <a:lnTo>
                    <a:pt x="973" y="1216"/>
                  </a:lnTo>
                  <a:lnTo>
                    <a:pt x="960" y="1216"/>
                  </a:lnTo>
                  <a:lnTo>
                    <a:pt x="947" y="1216"/>
                  </a:lnTo>
                  <a:lnTo>
                    <a:pt x="933" y="1218"/>
                  </a:lnTo>
                  <a:lnTo>
                    <a:pt x="920" y="1218"/>
                  </a:lnTo>
                  <a:lnTo>
                    <a:pt x="907" y="1220"/>
                  </a:lnTo>
                  <a:lnTo>
                    <a:pt x="892" y="1220"/>
                  </a:lnTo>
                  <a:lnTo>
                    <a:pt x="878" y="1222"/>
                  </a:lnTo>
                  <a:lnTo>
                    <a:pt x="863" y="1220"/>
                  </a:lnTo>
                  <a:lnTo>
                    <a:pt x="848" y="1220"/>
                  </a:lnTo>
                  <a:lnTo>
                    <a:pt x="833" y="1218"/>
                  </a:lnTo>
                  <a:lnTo>
                    <a:pt x="818" y="1218"/>
                  </a:lnTo>
                  <a:lnTo>
                    <a:pt x="802" y="1216"/>
                  </a:lnTo>
                  <a:lnTo>
                    <a:pt x="787" y="1216"/>
                  </a:lnTo>
                  <a:lnTo>
                    <a:pt x="772" y="1214"/>
                  </a:lnTo>
                  <a:lnTo>
                    <a:pt x="757" y="1212"/>
                  </a:lnTo>
                  <a:lnTo>
                    <a:pt x="741" y="1210"/>
                  </a:lnTo>
                  <a:lnTo>
                    <a:pt x="726" y="1208"/>
                  </a:lnTo>
                  <a:lnTo>
                    <a:pt x="711" y="1207"/>
                  </a:lnTo>
                  <a:lnTo>
                    <a:pt x="696" y="1205"/>
                  </a:lnTo>
                  <a:lnTo>
                    <a:pt x="681" y="1199"/>
                  </a:lnTo>
                  <a:lnTo>
                    <a:pt x="664" y="1195"/>
                  </a:lnTo>
                  <a:lnTo>
                    <a:pt x="650" y="1193"/>
                  </a:lnTo>
                  <a:lnTo>
                    <a:pt x="635" y="1189"/>
                  </a:lnTo>
                  <a:lnTo>
                    <a:pt x="620" y="1184"/>
                  </a:lnTo>
                  <a:lnTo>
                    <a:pt x="603" y="1180"/>
                  </a:lnTo>
                  <a:lnTo>
                    <a:pt x="587" y="1176"/>
                  </a:lnTo>
                  <a:lnTo>
                    <a:pt x="574" y="1170"/>
                  </a:lnTo>
                  <a:lnTo>
                    <a:pt x="559" y="1165"/>
                  </a:lnTo>
                  <a:lnTo>
                    <a:pt x="544" y="1161"/>
                  </a:lnTo>
                  <a:lnTo>
                    <a:pt x="529" y="1155"/>
                  </a:lnTo>
                  <a:lnTo>
                    <a:pt x="517" y="1150"/>
                  </a:lnTo>
                  <a:lnTo>
                    <a:pt x="502" y="1142"/>
                  </a:lnTo>
                  <a:lnTo>
                    <a:pt x="487" y="1134"/>
                  </a:lnTo>
                  <a:lnTo>
                    <a:pt x="473" y="1129"/>
                  </a:lnTo>
                  <a:lnTo>
                    <a:pt x="460" y="1119"/>
                  </a:lnTo>
                  <a:lnTo>
                    <a:pt x="447" y="1112"/>
                  </a:lnTo>
                  <a:lnTo>
                    <a:pt x="434" y="1104"/>
                  </a:lnTo>
                  <a:lnTo>
                    <a:pt x="422" y="1094"/>
                  </a:lnTo>
                  <a:lnTo>
                    <a:pt x="411" y="1087"/>
                  </a:lnTo>
                  <a:lnTo>
                    <a:pt x="397" y="1077"/>
                  </a:lnTo>
                  <a:lnTo>
                    <a:pt x="386" y="1070"/>
                  </a:lnTo>
                  <a:lnTo>
                    <a:pt x="373" y="1058"/>
                  </a:lnTo>
                  <a:lnTo>
                    <a:pt x="365" y="1049"/>
                  </a:lnTo>
                  <a:lnTo>
                    <a:pt x="354" y="1037"/>
                  </a:lnTo>
                  <a:lnTo>
                    <a:pt x="344" y="1026"/>
                  </a:lnTo>
                  <a:lnTo>
                    <a:pt x="335" y="1015"/>
                  </a:lnTo>
                  <a:lnTo>
                    <a:pt x="327" y="1003"/>
                  </a:lnTo>
                  <a:lnTo>
                    <a:pt x="316" y="992"/>
                  </a:lnTo>
                  <a:lnTo>
                    <a:pt x="308" y="980"/>
                  </a:lnTo>
                  <a:lnTo>
                    <a:pt x="300" y="967"/>
                  </a:lnTo>
                  <a:lnTo>
                    <a:pt x="293" y="954"/>
                  </a:lnTo>
                  <a:lnTo>
                    <a:pt x="287" y="940"/>
                  </a:lnTo>
                  <a:lnTo>
                    <a:pt x="281" y="925"/>
                  </a:lnTo>
                  <a:lnTo>
                    <a:pt x="276" y="912"/>
                  </a:lnTo>
                  <a:lnTo>
                    <a:pt x="270" y="897"/>
                  </a:lnTo>
                  <a:lnTo>
                    <a:pt x="264" y="883"/>
                  </a:lnTo>
                  <a:lnTo>
                    <a:pt x="261" y="866"/>
                  </a:lnTo>
                  <a:lnTo>
                    <a:pt x="257" y="851"/>
                  </a:lnTo>
                  <a:lnTo>
                    <a:pt x="255" y="834"/>
                  </a:lnTo>
                  <a:lnTo>
                    <a:pt x="253" y="817"/>
                  </a:lnTo>
                  <a:lnTo>
                    <a:pt x="251" y="800"/>
                  </a:lnTo>
                  <a:lnTo>
                    <a:pt x="249" y="785"/>
                  </a:lnTo>
                  <a:lnTo>
                    <a:pt x="251" y="768"/>
                  </a:lnTo>
                  <a:lnTo>
                    <a:pt x="249" y="756"/>
                  </a:lnTo>
                  <a:lnTo>
                    <a:pt x="249" y="747"/>
                  </a:lnTo>
                  <a:lnTo>
                    <a:pt x="249" y="737"/>
                  </a:lnTo>
                  <a:lnTo>
                    <a:pt x="247" y="728"/>
                  </a:lnTo>
                  <a:lnTo>
                    <a:pt x="247" y="718"/>
                  </a:lnTo>
                  <a:lnTo>
                    <a:pt x="245" y="711"/>
                  </a:lnTo>
                  <a:lnTo>
                    <a:pt x="245" y="703"/>
                  </a:lnTo>
                  <a:lnTo>
                    <a:pt x="243" y="693"/>
                  </a:lnTo>
                  <a:lnTo>
                    <a:pt x="242" y="686"/>
                  </a:lnTo>
                  <a:lnTo>
                    <a:pt x="240" y="678"/>
                  </a:lnTo>
                  <a:lnTo>
                    <a:pt x="238" y="671"/>
                  </a:lnTo>
                  <a:lnTo>
                    <a:pt x="238" y="663"/>
                  </a:lnTo>
                  <a:lnTo>
                    <a:pt x="234" y="655"/>
                  </a:lnTo>
                  <a:lnTo>
                    <a:pt x="232" y="648"/>
                  </a:lnTo>
                  <a:lnTo>
                    <a:pt x="230" y="642"/>
                  </a:lnTo>
                  <a:lnTo>
                    <a:pt x="226" y="636"/>
                  </a:lnTo>
                  <a:lnTo>
                    <a:pt x="223" y="629"/>
                  </a:lnTo>
                  <a:lnTo>
                    <a:pt x="219" y="621"/>
                  </a:lnTo>
                  <a:lnTo>
                    <a:pt x="215" y="616"/>
                  </a:lnTo>
                  <a:lnTo>
                    <a:pt x="213" y="610"/>
                  </a:lnTo>
                  <a:lnTo>
                    <a:pt x="209" y="604"/>
                  </a:lnTo>
                  <a:lnTo>
                    <a:pt x="205" y="597"/>
                  </a:lnTo>
                  <a:lnTo>
                    <a:pt x="202" y="593"/>
                  </a:lnTo>
                  <a:lnTo>
                    <a:pt x="198" y="587"/>
                  </a:lnTo>
                  <a:lnTo>
                    <a:pt x="196" y="581"/>
                  </a:lnTo>
                  <a:lnTo>
                    <a:pt x="190" y="576"/>
                  </a:lnTo>
                  <a:lnTo>
                    <a:pt x="186" y="572"/>
                  </a:lnTo>
                  <a:lnTo>
                    <a:pt x="183" y="566"/>
                  </a:lnTo>
                  <a:lnTo>
                    <a:pt x="177" y="562"/>
                  </a:lnTo>
                  <a:lnTo>
                    <a:pt x="173" y="559"/>
                  </a:lnTo>
                  <a:lnTo>
                    <a:pt x="169" y="553"/>
                  </a:lnTo>
                  <a:lnTo>
                    <a:pt x="164" y="549"/>
                  </a:lnTo>
                  <a:lnTo>
                    <a:pt x="160" y="545"/>
                  </a:lnTo>
                  <a:lnTo>
                    <a:pt x="154" y="541"/>
                  </a:lnTo>
                  <a:lnTo>
                    <a:pt x="148" y="536"/>
                  </a:lnTo>
                  <a:lnTo>
                    <a:pt x="145" y="532"/>
                  </a:lnTo>
                  <a:lnTo>
                    <a:pt x="141" y="528"/>
                  </a:lnTo>
                  <a:lnTo>
                    <a:pt x="135" y="524"/>
                  </a:lnTo>
                  <a:lnTo>
                    <a:pt x="129" y="521"/>
                  </a:lnTo>
                  <a:lnTo>
                    <a:pt x="126" y="519"/>
                  </a:lnTo>
                  <a:lnTo>
                    <a:pt x="120" y="515"/>
                  </a:lnTo>
                  <a:lnTo>
                    <a:pt x="114" y="513"/>
                  </a:lnTo>
                  <a:lnTo>
                    <a:pt x="108" y="509"/>
                  </a:lnTo>
                  <a:lnTo>
                    <a:pt x="103" y="507"/>
                  </a:lnTo>
                  <a:lnTo>
                    <a:pt x="97" y="503"/>
                  </a:lnTo>
                  <a:lnTo>
                    <a:pt x="93" y="502"/>
                  </a:lnTo>
                  <a:lnTo>
                    <a:pt x="88" y="500"/>
                  </a:lnTo>
                  <a:lnTo>
                    <a:pt x="84" y="496"/>
                  </a:lnTo>
                  <a:lnTo>
                    <a:pt x="78" y="492"/>
                  </a:lnTo>
                  <a:lnTo>
                    <a:pt x="72" y="490"/>
                  </a:lnTo>
                  <a:lnTo>
                    <a:pt x="67" y="488"/>
                  </a:lnTo>
                  <a:lnTo>
                    <a:pt x="61" y="486"/>
                  </a:lnTo>
                  <a:lnTo>
                    <a:pt x="55" y="484"/>
                  </a:lnTo>
                  <a:lnTo>
                    <a:pt x="50" y="481"/>
                  </a:lnTo>
                  <a:lnTo>
                    <a:pt x="46" y="479"/>
                  </a:lnTo>
                  <a:lnTo>
                    <a:pt x="40" y="479"/>
                  </a:lnTo>
                  <a:lnTo>
                    <a:pt x="34" y="475"/>
                  </a:lnTo>
                  <a:lnTo>
                    <a:pt x="29" y="473"/>
                  </a:lnTo>
                  <a:lnTo>
                    <a:pt x="25" y="473"/>
                  </a:lnTo>
                  <a:lnTo>
                    <a:pt x="19" y="471"/>
                  </a:lnTo>
                  <a:lnTo>
                    <a:pt x="15" y="469"/>
                  </a:lnTo>
                  <a:lnTo>
                    <a:pt x="10" y="467"/>
                  </a:lnTo>
                  <a:lnTo>
                    <a:pt x="4" y="467"/>
                  </a:lnTo>
                  <a:lnTo>
                    <a:pt x="0" y="465"/>
                  </a:lnTo>
                  <a:lnTo>
                    <a:pt x="0" y="465"/>
                  </a:lnTo>
                  <a:close/>
                </a:path>
              </a:pathLst>
            </a:custGeom>
            <a:solidFill>
              <a:schemeClr val="folHlink"/>
            </a:solidFill>
            <a:ln w="9525">
              <a:noFill/>
              <a:round/>
              <a:headEnd/>
              <a:tailEnd/>
            </a:ln>
          </p:spPr>
          <p:txBody>
            <a:bodyPr/>
            <a:lstStyle/>
            <a:p>
              <a:endParaRPr lang="fr-FR"/>
            </a:p>
          </p:txBody>
        </p:sp>
        <p:sp>
          <p:nvSpPr>
            <p:cNvPr id="655471" name="Freeform 111"/>
            <p:cNvSpPr>
              <a:spLocks/>
            </p:cNvSpPr>
            <p:nvPr/>
          </p:nvSpPr>
          <p:spPr bwMode="auto">
            <a:xfrm>
              <a:off x="4076" y="2039"/>
              <a:ext cx="150" cy="89"/>
            </a:xfrm>
            <a:custGeom>
              <a:avLst/>
              <a:gdLst/>
              <a:ahLst/>
              <a:cxnLst>
                <a:cxn ang="0">
                  <a:pos x="81" y="6"/>
                </a:cxn>
                <a:cxn ang="0">
                  <a:pos x="0" y="128"/>
                </a:cxn>
                <a:cxn ang="0">
                  <a:pos x="51" y="179"/>
                </a:cxn>
                <a:cxn ang="0">
                  <a:pos x="300" y="57"/>
                </a:cxn>
                <a:cxn ang="0">
                  <a:pos x="106" y="0"/>
                </a:cxn>
                <a:cxn ang="0">
                  <a:pos x="81" y="6"/>
                </a:cxn>
                <a:cxn ang="0">
                  <a:pos x="81" y="6"/>
                </a:cxn>
              </a:cxnLst>
              <a:rect l="0" t="0" r="r" b="b"/>
              <a:pathLst>
                <a:path w="300" h="179">
                  <a:moveTo>
                    <a:pt x="81" y="6"/>
                  </a:moveTo>
                  <a:lnTo>
                    <a:pt x="0" y="128"/>
                  </a:lnTo>
                  <a:lnTo>
                    <a:pt x="51" y="179"/>
                  </a:lnTo>
                  <a:lnTo>
                    <a:pt x="300" y="57"/>
                  </a:lnTo>
                  <a:lnTo>
                    <a:pt x="106" y="0"/>
                  </a:lnTo>
                  <a:lnTo>
                    <a:pt x="81" y="6"/>
                  </a:lnTo>
                  <a:lnTo>
                    <a:pt x="81" y="6"/>
                  </a:lnTo>
                  <a:close/>
                </a:path>
              </a:pathLst>
            </a:custGeom>
            <a:solidFill>
              <a:srgbClr val="008000"/>
            </a:solidFill>
            <a:ln w="9525">
              <a:noFill/>
              <a:round/>
              <a:headEnd/>
              <a:tailEnd/>
            </a:ln>
          </p:spPr>
          <p:txBody>
            <a:bodyPr/>
            <a:lstStyle/>
            <a:p>
              <a:endParaRPr lang="fr-FR"/>
            </a:p>
          </p:txBody>
        </p:sp>
      </p:grpSp>
      <p:grpSp>
        <p:nvGrpSpPr>
          <p:cNvPr id="19" name="Group 112"/>
          <p:cNvGrpSpPr>
            <a:grpSpLocks/>
          </p:cNvGrpSpPr>
          <p:nvPr/>
        </p:nvGrpSpPr>
        <p:grpSpPr bwMode="auto">
          <a:xfrm rot="791138">
            <a:off x="4192588" y="5522913"/>
            <a:ext cx="608012" cy="519112"/>
            <a:chOff x="2608" y="3158"/>
            <a:chExt cx="1145" cy="986"/>
          </a:xfrm>
        </p:grpSpPr>
        <p:sp>
          <p:nvSpPr>
            <p:cNvPr id="655473" name="AutoShape 113"/>
            <p:cNvSpPr>
              <a:spLocks noChangeAspect="1" noChangeArrowheads="1" noTextEdit="1"/>
            </p:cNvSpPr>
            <p:nvPr/>
          </p:nvSpPr>
          <p:spPr bwMode="auto">
            <a:xfrm>
              <a:off x="2608" y="3158"/>
              <a:ext cx="1145" cy="986"/>
            </a:xfrm>
            <a:prstGeom prst="rect">
              <a:avLst/>
            </a:prstGeom>
            <a:noFill/>
            <a:ln w="9525">
              <a:noFill/>
              <a:miter lim="800000"/>
              <a:headEnd/>
              <a:tailEnd/>
            </a:ln>
          </p:spPr>
          <p:txBody>
            <a:bodyPr/>
            <a:lstStyle/>
            <a:p>
              <a:endParaRPr lang="fr-FR"/>
            </a:p>
          </p:txBody>
        </p:sp>
        <p:sp>
          <p:nvSpPr>
            <p:cNvPr id="655474" name="Freeform 114"/>
            <p:cNvSpPr>
              <a:spLocks/>
            </p:cNvSpPr>
            <p:nvPr/>
          </p:nvSpPr>
          <p:spPr bwMode="auto">
            <a:xfrm>
              <a:off x="2815" y="3306"/>
              <a:ext cx="657" cy="184"/>
            </a:xfrm>
            <a:custGeom>
              <a:avLst/>
              <a:gdLst/>
              <a:ahLst/>
              <a:cxnLst>
                <a:cxn ang="0">
                  <a:pos x="1286" y="12"/>
                </a:cxn>
                <a:cxn ang="0">
                  <a:pos x="1248" y="36"/>
                </a:cxn>
                <a:cxn ang="0">
                  <a:pos x="1194" y="63"/>
                </a:cxn>
                <a:cxn ang="0">
                  <a:pos x="1123" y="92"/>
                </a:cxn>
                <a:cxn ang="0">
                  <a:pos x="1042" y="123"/>
                </a:cxn>
                <a:cxn ang="0">
                  <a:pos x="947" y="156"/>
                </a:cxn>
                <a:cxn ang="0">
                  <a:pos x="842" y="187"/>
                </a:cxn>
                <a:cxn ang="0">
                  <a:pos x="730" y="219"/>
                </a:cxn>
                <a:cxn ang="0">
                  <a:pos x="613" y="248"/>
                </a:cxn>
                <a:cxn ang="0">
                  <a:pos x="499" y="274"/>
                </a:cxn>
                <a:cxn ang="0">
                  <a:pos x="392" y="295"/>
                </a:cxn>
                <a:cxn ang="0">
                  <a:pos x="294" y="312"/>
                </a:cxn>
                <a:cxn ang="0">
                  <a:pos x="205" y="324"/>
                </a:cxn>
                <a:cxn ang="0">
                  <a:pos x="130" y="331"/>
                </a:cxn>
                <a:cxn ang="0">
                  <a:pos x="69" y="333"/>
                </a:cxn>
                <a:cxn ang="0">
                  <a:pos x="25" y="329"/>
                </a:cxn>
                <a:cxn ang="0">
                  <a:pos x="4" y="331"/>
                </a:cxn>
                <a:cxn ang="0">
                  <a:pos x="0" y="341"/>
                </a:cxn>
                <a:cxn ang="0">
                  <a:pos x="6" y="355"/>
                </a:cxn>
                <a:cxn ang="0">
                  <a:pos x="37" y="365"/>
                </a:cxn>
                <a:cxn ang="0">
                  <a:pos x="91" y="369"/>
                </a:cxn>
                <a:cxn ang="0">
                  <a:pos x="165" y="365"/>
                </a:cxn>
                <a:cxn ang="0">
                  <a:pos x="257" y="355"/>
                </a:cxn>
                <a:cxn ang="0">
                  <a:pos x="365" y="338"/>
                </a:cxn>
                <a:cxn ang="0">
                  <a:pos x="484" y="315"/>
                </a:cxn>
                <a:cxn ang="0">
                  <a:pos x="614" y="286"/>
                </a:cxn>
                <a:cxn ang="0">
                  <a:pos x="748" y="252"/>
                </a:cxn>
                <a:cxn ang="0">
                  <a:pos x="874" y="216"/>
                </a:cxn>
                <a:cxn ang="0">
                  <a:pos x="991" y="180"/>
                </a:cxn>
                <a:cxn ang="0">
                  <a:pos x="1093" y="143"/>
                </a:cxn>
                <a:cxn ang="0">
                  <a:pos x="1179" y="108"/>
                </a:cxn>
                <a:cxn ang="0">
                  <a:pos x="1247" y="77"/>
                </a:cxn>
                <a:cxn ang="0">
                  <a:pos x="1292" y="48"/>
                </a:cxn>
                <a:cxn ang="0">
                  <a:pos x="1314" y="25"/>
                </a:cxn>
                <a:cxn ang="0">
                  <a:pos x="1314" y="10"/>
                </a:cxn>
                <a:cxn ang="0">
                  <a:pos x="1304" y="2"/>
                </a:cxn>
              </a:cxnLst>
              <a:rect l="0" t="0" r="r" b="b"/>
              <a:pathLst>
                <a:path w="1315" h="369">
                  <a:moveTo>
                    <a:pt x="1297" y="0"/>
                  </a:moveTo>
                  <a:lnTo>
                    <a:pt x="1286" y="12"/>
                  </a:lnTo>
                  <a:lnTo>
                    <a:pt x="1269" y="23"/>
                  </a:lnTo>
                  <a:lnTo>
                    <a:pt x="1248" y="36"/>
                  </a:lnTo>
                  <a:lnTo>
                    <a:pt x="1223" y="50"/>
                  </a:lnTo>
                  <a:lnTo>
                    <a:pt x="1194" y="63"/>
                  </a:lnTo>
                  <a:lnTo>
                    <a:pt x="1160" y="77"/>
                  </a:lnTo>
                  <a:lnTo>
                    <a:pt x="1123" y="92"/>
                  </a:lnTo>
                  <a:lnTo>
                    <a:pt x="1084" y="108"/>
                  </a:lnTo>
                  <a:lnTo>
                    <a:pt x="1042" y="123"/>
                  </a:lnTo>
                  <a:lnTo>
                    <a:pt x="995" y="140"/>
                  </a:lnTo>
                  <a:lnTo>
                    <a:pt x="947" y="156"/>
                  </a:lnTo>
                  <a:lnTo>
                    <a:pt x="896" y="172"/>
                  </a:lnTo>
                  <a:lnTo>
                    <a:pt x="842" y="187"/>
                  </a:lnTo>
                  <a:lnTo>
                    <a:pt x="787" y="203"/>
                  </a:lnTo>
                  <a:lnTo>
                    <a:pt x="730" y="219"/>
                  </a:lnTo>
                  <a:lnTo>
                    <a:pt x="672" y="234"/>
                  </a:lnTo>
                  <a:lnTo>
                    <a:pt x="613" y="248"/>
                  </a:lnTo>
                  <a:lnTo>
                    <a:pt x="555" y="262"/>
                  </a:lnTo>
                  <a:lnTo>
                    <a:pt x="499" y="274"/>
                  </a:lnTo>
                  <a:lnTo>
                    <a:pt x="443" y="286"/>
                  </a:lnTo>
                  <a:lnTo>
                    <a:pt x="392" y="295"/>
                  </a:lnTo>
                  <a:lnTo>
                    <a:pt x="341" y="304"/>
                  </a:lnTo>
                  <a:lnTo>
                    <a:pt x="294" y="312"/>
                  </a:lnTo>
                  <a:lnTo>
                    <a:pt x="248" y="319"/>
                  </a:lnTo>
                  <a:lnTo>
                    <a:pt x="205" y="324"/>
                  </a:lnTo>
                  <a:lnTo>
                    <a:pt x="166" y="329"/>
                  </a:lnTo>
                  <a:lnTo>
                    <a:pt x="130" y="331"/>
                  </a:lnTo>
                  <a:lnTo>
                    <a:pt x="98" y="333"/>
                  </a:lnTo>
                  <a:lnTo>
                    <a:pt x="69" y="333"/>
                  </a:lnTo>
                  <a:lnTo>
                    <a:pt x="45" y="332"/>
                  </a:lnTo>
                  <a:lnTo>
                    <a:pt x="25" y="329"/>
                  </a:lnTo>
                  <a:lnTo>
                    <a:pt x="9" y="325"/>
                  </a:lnTo>
                  <a:lnTo>
                    <a:pt x="4" y="331"/>
                  </a:lnTo>
                  <a:lnTo>
                    <a:pt x="1" y="337"/>
                  </a:lnTo>
                  <a:lnTo>
                    <a:pt x="0" y="341"/>
                  </a:lnTo>
                  <a:lnTo>
                    <a:pt x="0" y="347"/>
                  </a:lnTo>
                  <a:lnTo>
                    <a:pt x="6" y="355"/>
                  </a:lnTo>
                  <a:lnTo>
                    <a:pt x="18" y="361"/>
                  </a:lnTo>
                  <a:lnTo>
                    <a:pt x="37" y="365"/>
                  </a:lnTo>
                  <a:lnTo>
                    <a:pt x="61" y="368"/>
                  </a:lnTo>
                  <a:lnTo>
                    <a:pt x="91" y="369"/>
                  </a:lnTo>
                  <a:lnTo>
                    <a:pt x="125" y="368"/>
                  </a:lnTo>
                  <a:lnTo>
                    <a:pt x="165" y="365"/>
                  </a:lnTo>
                  <a:lnTo>
                    <a:pt x="209" y="361"/>
                  </a:lnTo>
                  <a:lnTo>
                    <a:pt x="257" y="355"/>
                  </a:lnTo>
                  <a:lnTo>
                    <a:pt x="309" y="347"/>
                  </a:lnTo>
                  <a:lnTo>
                    <a:pt x="365" y="338"/>
                  </a:lnTo>
                  <a:lnTo>
                    <a:pt x="423" y="327"/>
                  </a:lnTo>
                  <a:lnTo>
                    <a:pt x="484" y="315"/>
                  </a:lnTo>
                  <a:lnTo>
                    <a:pt x="548" y="301"/>
                  </a:lnTo>
                  <a:lnTo>
                    <a:pt x="614" y="286"/>
                  </a:lnTo>
                  <a:lnTo>
                    <a:pt x="681" y="270"/>
                  </a:lnTo>
                  <a:lnTo>
                    <a:pt x="748" y="252"/>
                  </a:lnTo>
                  <a:lnTo>
                    <a:pt x="812" y="234"/>
                  </a:lnTo>
                  <a:lnTo>
                    <a:pt x="874" y="216"/>
                  </a:lnTo>
                  <a:lnTo>
                    <a:pt x="934" y="198"/>
                  </a:lnTo>
                  <a:lnTo>
                    <a:pt x="991" y="180"/>
                  </a:lnTo>
                  <a:lnTo>
                    <a:pt x="1044" y="161"/>
                  </a:lnTo>
                  <a:lnTo>
                    <a:pt x="1093" y="143"/>
                  </a:lnTo>
                  <a:lnTo>
                    <a:pt x="1138" y="126"/>
                  </a:lnTo>
                  <a:lnTo>
                    <a:pt x="1179" y="108"/>
                  </a:lnTo>
                  <a:lnTo>
                    <a:pt x="1216" y="92"/>
                  </a:lnTo>
                  <a:lnTo>
                    <a:pt x="1247" y="77"/>
                  </a:lnTo>
                  <a:lnTo>
                    <a:pt x="1272" y="62"/>
                  </a:lnTo>
                  <a:lnTo>
                    <a:pt x="1292" y="48"/>
                  </a:lnTo>
                  <a:lnTo>
                    <a:pt x="1306" y="36"/>
                  </a:lnTo>
                  <a:lnTo>
                    <a:pt x="1314" y="25"/>
                  </a:lnTo>
                  <a:lnTo>
                    <a:pt x="1315" y="15"/>
                  </a:lnTo>
                  <a:lnTo>
                    <a:pt x="1314" y="10"/>
                  </a:lnTo>
                  <a:lnTo>
                    <a:pt x="1310" y="6"/>
                  </a:lnTo>
                  <a:lnTo>
                    <a:pt x="1304" y="2"/>
                  </a:lnTo>
                  <a:lnTo>
                    <a:pt x="1297" y="0"/>
                  </a:lnTo>
                  <a:close/>
                </a:path>
              </a:pathLst>
            </a:custGeom>
            <a:solidFill>
              <a:srgbClr val="000000"/>
            </a:solidFill>
            <a:ln w="9525">
              <a:noFill/>
              <a:round/>
              <a:headEnd/>
              <a:tailEnd/>
            </a:ln>
          </p:spPr>
          <p:txBody>
            <a:bodyPr/>
            <a:lstStyle/>
            <a:p>
              <a:endParaRPr lang="fr-FR"/>
            </a:p>
          </p:txBody>
        </p:sp>
        <p:sp>
          <p:nvSpPr>
            <p:cNvPr id="655475" name="Freeform 115"/>
            <p:cNvSpPr>
              <a:spLocks/>
            </p:cNvSpPr>
            <p:nvPr/>
          </p:nvSpPr>
          <p:spPr bwMode="auto">
            <a:xfrm>
              <a:off x="2780" y="3271"/>
              <a:ext cx="723" cy="200"/>
            </a:xfrm>
            <a:custGeom>
              <a:avLst/>
              <a:gdLst/>
              <a:ahLst/>
              <a:cxnLst>
                <a:cxn ang="0">
                  <a:pos x="37" y="387"/>
                </a:cxn>
                <a:cxn ang="0">
                  <a:pos x="81" y="361"/>
                </a:cxn>
                <a:cxn ang="0">
                  <a:pos x="142" y="332"/>
                </a:cxn>
                <a:cxn ang="0">
                  <a:pos x="218" y="300"/>
                </a:cxn>
                <a:cxn ang="0">
                  <a:pos x="308" y="267"/>
                </a:cxn>
                <a:cxn ang="0">
                  <a:pos x="410" y="233"/>
                </a:cxn>
                <a:cxn ang="0">
                  <a:pos x="521" y="199"/>
                </a:cxn>
                <a:cxn ang="0">
                  <a:pos x="642" y="166"/>
                </a:cxn>
                <a:cxn ang="0">
                  <a:pos x="769" y="134"/>
                </a:cxn>
                <a:cxn ang="0">
                  <a:pos x="892" y="106"/>
                </a:cxn>
                <a:cxn ang="0">
                  <a:pos x="1009" y="82"/>
                </a:cxn>
                <a:cxn ang="0">
                  <a:pos x="1116" y="63"/>
                </a:cxn>
                <a:cxn ang="0">
                  <a:pos x="1212" y="51"/>
                </a:cxn>
                <a:cxn ang="0">
                  <a:pos x="1295" y="43"/>
                </a:cxn>
                <a:cxn ang="0">
                  <a:pos x="1362" y="40"/>
                </a:cxn>
                <a:cxn ang="0">
                  <a:pos x="1411" y="44"/>
                </a:cxn>
                <a:cxn ang="0">
                  <a:pos x="1438" y="40"/>
                </a:cxn>
                <a:cxn ang="0">
                  <a:pos x="1447" y="24"/>
                </a:cxn>
                <a:cxn ang="0">
                  <a:pos x="1430" y="13"/>
                </a:cxn>
                <a:cxn ang="0">
                  <a:pos x="1386" y="2"/>
                </a:cxn>
                <a:cxn ang="0">
                  <a:pos x="1322" y="0"/>
                </a:cxn>
                <a:cxn ang="0">
                  <a:pos x="1243" y="3"/>
                </a:cxn>
                <a:cxn ang="0">
                  <a:pos x="1146" y="14"/>
                </a:cxn>
                <a:cxn ang="0">
                  <a:pos x="1034" y="31"/>
                </a:cxn>
                <a:cxn ang="0">
                  <a:pos x="909" y="55"/>
                </a:cxn>
                <a:cxn ang="0">
                  <a:pos x="771" y="85"/>
                </a:cxn>
                <a:cxn ang="0">
                  <a:pos x="624" y="122"/>
                </a:cxn>
                <a:cxn ang="0">
                  <a:pos x="487" y="161"/>
                </a:cxn>
                <a:cxn ang="0">
                  <a:pos x="363" y="200"/>
                </a:cxn>
                <a:cxn ang="0">
                  <a:pos x="255" y="238"/>
                </a:cxn>
                <a:cxn ang="0">
                  <a:pos x="164" y="275"/>
                </a:cxn>
                <a:cxn ang="0">
                  <a:pos x="91" y="310"/>
                </a:cxn>
                <a:cxn ang="0">
                  <a:pos x="38" y="342"/>
                </a:cxn>
                <a:cxn ang="0">
                  <a:pos x="7" y="371"/>
                </a:cxn>
                <a:cxn ang="0">
                  <a:pos x="2" y="388"/>
                </a:cxn>
                <a:cxn ang="0">
                  <a:pos x="13" y="396"/>
                </a:cxn>
              </a:cxnLst>
              <a:rect l="0" t="0" r="r" b="b"/>
              <a:pathLst>
                <a:path w="1447" h="400">
                  <a:moveTo>
                    <a:pt x="22" y="400"/>
                  </a:moveTo>
                  <a:lnTo>
                    <a:pt x="37" y="387"/>
                  </a:lnTo>
                  <a:lnTo>
                    <a:pt x="57" y="374"/>
                  </a:lnTo>
                  <a:lnTo>
                    <a:pt x="81" y="361"/>
                  </a:lnTo>
                  <a:lnTo>
                    <a:pt x="110" y="347"/>
                  </a:lnTo>
                  <a:lnTo>
                    <a:pt x="142" y="332"/>
                  </a:lnTo>
                  <a:lnTo>
                    <a:pt x="179" y="316"/>
                  </a:lnTo>
                  <a:lnTo>
                    <a:pt x="218" y="300"/>
                  </a:lnTo>
                  <a:lnTo>
                    <a:pt x="262" y="283"/>
                  </a:lnTo>
                  <a:lnTo>
                    <a:pt x="308" y="267"/>
                  </a:lnTo>
                  <a:lnTo>
                    <a:pt x="358" y="250"/>
                  </a:lnTo>
                  <a:lnTo>
                    <a:pt x="410" y="233"/>
                  </a:lnTo>
                  <a:lnTo>
                    <a:pt x="465" y="217"/>
                  </a:lnTo>
                  <a:lnTo>
                    <a:pt x="521" y="199"/>
                  </a:lnTo>
                  <a:lnTo>
                    <a:pt x="581" y="182"/>
                  </a:lnTo>
                  <a:lnTo>
                    <a:pt x="642" y="166"/>
                  </a:lnTo>
                  <a:lnTo>
                    <a:pt x="705" y="150"/>
                  </a:lnTo>
                  <a:lnTo>
                    <a:pt x="769" y="134"/>
                  </a:lnTo>
                  <a:lnTo>
                    <a:pt x="831" y="119"/>
                  </a:lnTo>
                  <a:lnTo>
                    <a:pt x="892" y="106"/>
                  </a:lnTo>
                  <a:lnTo>
                    <a:pt x="951" y="93"/>
                  </a:lnTo>
                  <a:lnTo>
                    <a:pt x="1009" y="82"/>
                  </a:lnTo>
                  <a:lnTo>
                    <a:pt x="1064" y="73"/>
                  </a:lnTo>
                  <a:lnTo>
                    <a:pt x="1116" y="63"/>
                  </a:lnTo>
                  <a:lnTo>
                    <a:pt x="1166" y="56"/>
                  </a:lnTo>
                  <a:lnTo>
                    <a:pt x="1212" y="51"/>
                  </a:lnTo>
                  <a:lnTo>
                    <a:pt x="1254" y="46"/>
                  </a:lnTo>
                  <a:lnTo>
                    <a:pt x="1295" y="43"/>
                  </a:lnTo>
                  <a:lnTo>
                    <a:pt x="1329" y="40"/>
                  </a:lnTo>
                  <a:lnTo>
                    <a:pt x="1362" y="40"/>
                  </a:lnTo>
                  <a:lnTo>
                    <a:pt x="1388" y="41"/>
                  </a:lnTo>
                  <a:lnTo>
                    <a:pt x="1411" y="44"/>
                  </a:lnTo>
                  <a:lnTo>
                    <a:pt x="1428" y="48"/>
                  </a:lnTo>
                  <a:lnTo>
                    <a:pt x="1438" y="40"/>
                  </a:lnTo>
                  <a:lnTo>
                    <a:pt x="1443" y="32"/>
                  </a:lnTo>
                  <a:lnTo>
                    <a:pt x="1447" y="24"/>
                  </a:lnTo>
                  <a:lnTo>
                    <a:pt x="1445" y="19"/>
                  </a:lnTo>
                  <a:lnTo>
                    <a:pt x="1430" y="13"/>
                  </a:lnTo>
                  <a:lnTo>
                    <a:pt x="1410" y="7"/>
                  </a:lnTo>
                  <a:lnTo>
                    <a:pt x="1386" y="2"/>
                  </a:lnTo>
                  <a:lnTo>
                    <a:pt x="1356" y="0"/>
                  </a:lnTo>
                  <a:lnTo>
                    <a:pt x="1322" y="0"/>
                  </a:lnTo>
                  <a:lnTo>
                    <a:pt x="1284" y="0"/>
                  </a:lnTo>
                  <a:lnTo>
                    <a:pt x="1243" y="3"/>
                  </a:lnTo>
                  <a:lnTo>
                    <a:pt x="1196" y="8"/>
                  </a:lnTo>
                  <a:lnTo>
                    <a:pt x="1146" y="14"/>
                  </a:lnTo>
                  <a:lnTo>
                    <a:pt x="1092" y="22"/>
                  </a:lnTo>
                  <a:lnTo>
                    <a:pt x="1034" y="31"/>
                  </a:lnTo>
                  <a:lnTo>
                    <a:pt x="973" y="43"/>
                  </a:lnTo>
                  <a:lnTo>
                    <a:pt x="909" y="55"/>
                  </a:lnTo>
                  <a:lnTo>
                    <a:pt x="842" y="69"/>
                  </a:lnTo>
                  <a:lnTo>
                    <a:pt x="771" y="85"/>
                  </a:lnTo>
                  <a:lnTo>
                    <a:pt x="698" y="104"/>
                  </a:lnTo>
                  <a:lnTo>
                    <a:pt x="624" y="122"/>
                  </a:lnTo>
                  <a:lnTo>
                    <a:pt x="554" y="142"/>
                  </a:lnTo>
                  <a:lnTo>
                    <a:pt x="487" y="161"/>
                  </a:lnTo>
                  <a:lnTo>
                    <a:pt x="423" y="181"/>
                  </a:lnTo>
                  <a:lnTo>
                    <a:pt x="363" y="200"/>
                  </a:lnTo>
                  <a:lnTo>
                    <a:pt x="308" y="219"/>
                  </a:lnTo>
                  <a:lnTo>
                    <a:pt x="255" y="238"/>
                  </a:lnTo>
                  <a:lnTo>
                    <a:pt x="208" y="257"/>
                  </a:lnTo>
                  <a:lnTo>
                    <a:pt x="164" y="275"/>
                  </a:lnTo>
                  <a:lnTo>
                    <a:pt x="126" y="293"/>
                  </a:lnTo>
                  <a:lnTo>
                    <a:pt x="91" y="310"/>
                  </a:lnTo>
                  <a:lnTo>
                    <a:pt x="63" y="327"/>
                  </a:lnTo>
                  <a:lnTo>
                    <a:pt x="38" y="342"/>
                  </a:lnTo>
                  <a:lnTo>
                    <a:pt x="20" y="357"/>
                  </a:lnTo>
                  <a:lnTo>
                    <a:pt x="7" y="371"/>
                  </a:lnTo>
                  <a:lnTo>
                    <a:pt x="0" y="384"/>
                  </a:lnTo>
                  <a:lnTo>
                    <a:pt x="2" y="388"/>
                  </a:lnTo>
                  <a:lnTo>
                    <a:pt x="6" y="393"/>
                  </a:lnTo>
                  <a:lnTo>
                    <a:pt x="13" y="396"/>
                  </a:lnTo>
                  <a:lnTo>
                    <a:pt x="22" y="400"/>
                  </a:lnTo>
                  <a:close/>
                </a:path>
              </a:pathLst>
            </a:custGeom>
            <a:solidFill>
              <a:srgbClr val="000000"/>
            </a:solidFill>
            <a:ln w="9525">
              <a:noFill/>
              <a:round/>
              <a:headEnd/>
              <a:tailEnd/>
            </a:ln>
          </p:spPr>
          <p:txBody>
            <a:bodyPr/>
            <a:lstStyle/>
            <a:p>
              <a:endParaRPr lang="fr-FR"/>
            </a:p>
          </p:txBody>
        </p:sp>
        <p:sp>
          <p:nvSpPr>
            <p:cNvPr id="655476" name="Freeform 116"/>
            <p:cNvSpPr>
              <a:spLocks/>
            </p:cNvSpPr>
            <p:nvPr/>
          </p:nvSpPr>
          <p:spPr bwMode="auto">
            <a:xfrm>
              <a:off x="3024" y="3961"/>
              <a:ext cx="572" cy="171"/>
            </a:xfrm>
            <a:custGeom>
              <a:avLst/>
              <a:gdLst/>
              <a:ahLst/>
              <a:cxnLst>
                <a:cxn ang="0">
                  <a:pos x="1109" y="7"/>
                </a:cxn>
                <a:cxn ang="0">
                  <a:pos x="1093" y="20"/>
                </a:cxn>
                <a:cxn ang="0">
                  <a:pos x="1071" y="37"/>
                </a:cxn>
                <a:cxn ang="0">
                  <a:pos x="1043" y="53"/>
                </a:cxn>
                <a:cxn ang="0">
                  <a:pos x="1011" y="69"/>
                </a:cxn>
                <a:cxn ang="0">
                  <a:pos x="974" y="86"/>
                </a:cxn>
                <a:cxn ang="0">
                  <a:pos x="934" y="103"/>
                </a:cxn>
                <a:cxn ang="0">
                  <a:pos x="889" y="121"/>
                </a:cxn>
                <a:cxn ang="0">
                  <a:pos x="853" y="134"/>
                </a:cxn>
                <a:cxn ang="0">
                  <a:pos x="823" y="145"/>
                </a:cxn>
                <a:cxn ang="0">
                  <a:pos x="791" y="156"/>
                </a:cxn>
                <a:cxn ang="0">
                  <a:pos x="760" y="167"/>
                </a:cxn>
                <a:cxn ang="0">
                  <a:pos x="738" y="174"/>
                </a:cxn>
                <a:cxn ang="0">
                  <a:pos x="719" y="179"/>
                </a:cxn>
                <a:cxn ang="0">
                  <a:pos x="699" y="184"/>
                </a:cxn>
                <a:cxn ang="0">
                  <a:pos x="680" y="190"/>
                </a:cxn>
                <a:cxn ang="0">
                  <a:pos x="660" y="196"/>
                </a:cxn>
                <a:cxn ang="0">
                  <a:pos x="637" y="201"/>
                </a:cxn>
                <a:cxn ang="0">
                  <a:pos x="614" y="207"/>
                </a:cxn>
                <a:cxn ang="0">
                  <a:pos x="591" y="213"/>
                </a:cxn>
                <a:cxn ang="0">
                  <a:pos x="531" y="228"/>
                </a:cxn>
                <a:cxn ang="0">
                  <a:pos x="437" y="250"/>
                </a:cxn>
                <a:cxn ang="0">
                  <a:pos x="347" y="266"/>
                </a:cxn>
                <a:cxn ang="0">
                  <a:pos x="265" y="279"/>
                </a:cxn>
                <a:cxn ang="0">
                  <a:pos x="190" y="288"/>
                </a:cxn>
                <a:cxn ang="0">
                  <a:pos x="126" y="291"/>
                </a:cxn>
                <a:cxn ang="0">
                  <a:pos x="70" y="291"/>
                </a:cxn>
                <a:cxn ang="0">
                  <a:pos x="28" y="287"/>
                </a:cxn>
                <a:cxn ang="0">
                  <a:pos x="6" y="290"/>
                </a:cxn>
                <a:cxn ang="0">
                  <a:pos x="0" y="304"/>
                </a:cxn>
                <a:cxn ang="0">
                  <a:pos x="7" y="319"/>
                </a:cxn>
                <a:cxn ang="0">
                  <a:pos x="35" y="333"/>
                </a:cxn>
                <a:cxn ang="0">
                  <a:pos x="82" y="340"/>
                </a:cxn>
                <a:cxn ang="0">
                  <a:pos x="148" y="341"/>
                </a:cxn>
                <a:cxn ang="0">
                  <a:pos x="228" y="335"/>
                </a:cxn>
                <a:cxn ang="0">
                  <a:pos x="323" y="322"/>
                </a:cxn>
                <a:cxn ang="0">
                  <a:pos x="427" y="304"/>
                </a:cxn>
                <a:cxn ang="0">
                  <a:pos x="538" y="280"/>
                </a:cxn>
                <a:cxn ang="0">
                  <a:pos x="614" y="261"/>
                </a:cxn>
                <a:cxn ang="0">
                  <a:pos x="650" y="252"/>
                </a:cxn>
                <a:cxn ang="0">
                  <a:pos x="684" y="243"/>
                </a:cxn>
                <a:cxn ang="0">
                  <a:pos x="717" y="234"/>
                </a:cxn>
                <a:cxn ang="0">
                  <a:pos x="745" y="226"/>
                </a:cxn>
                <a:cxn ang="0">
                  <a:pos x="769" y="219"/>
                </a:cxn>
                <a:cxn ang="0">
                  <a:pos x="794" y="212"/>
                </a:cxn>
                <a:cxn ang="0">
                  <a:pos x="817" y="205"/>
                </a:cxn>
                <a:cxn ang="0">
                  <a:pos x="836" y="198"/>
                </a:cxn>
                <a:cxn ang="0">
                  <a:pos x="855" y="191"/>
                </a:cxn>
                <a:cxn ang="0">
                  <a:pos x="877" y="182"/>
                </a:cxn>
                <a:cxn ang="0">
                  <a:pos x="897" y="175"/>
                </a:cxn>
                <a:cxn ang="0">
                  <a:pos x="932" y="161"/>
                </a:cxn>
                <a:cxn ang="0">
                  <a:pos x="984" y="139"/>
                </a:cxn>
                <a:cxn ang="0">
                  <a:pos x="1029" y="118"/>
                </a:cxn>
                <a:cxn ang="0">
                  <a:pos x="1068" y="98"/>
                </a:cxn>
                <a:cxn ang="0">
                  <a:pos x="1100" y="79"/>
                </a:cxn>
                <a:cxn ang="0">
                  <a:pos x="1124" y="61"/>
                </a:cxn>
                <a:cxn ang="0">
                  <a:pos x="1139" y="43"/>
                </a:cxn>
                <a:cxn ang="0">
                  <a:pos x="1145" y="28"/>
                </a:cxn>
                <a:cxn ang="0">
                  <a:pos x="1141" y="15"/>
                </a:cxn>
                <a:cxn ang="0">
                  <a:pos x="1127" y="4"/>
                </a:cxn>
              </a:cxnLst>
              <a:rect l="0" t="0" r="r" b="b"/>
              <a:pathLst>
                <a:path w="1145" h="341">
                  <a:moveTo>
                    <a:pt x="1116" y="0"/>
                  </a:moveTo>
                  <a:lnTo>
                    <a:pt x="1109" y="7"/>
                  </a:lnTo>
                  <a:lnTo>
                    <a:pt x="1102" y="13"/>
                  </a:lnTo>
                  <a:lnTo>
                    <a:pt x="1093" y="20"/>
                  </a:lnTo>
                  <a:lnTo>
                    <a:pt x="1082" y="28"/>
                  </a:lnTo>
                  <a:lnTo>
                    <a:pt x="1071" y="37"/>
                  </a:lnTo>
                  <a:lnTo>
                    <a:pt x="1057" y="45"/>
                  </a:lnTo>
                  <a:lnTo>
                    <a:pt x="1043" y="53"/>
                  </a:lnTo>
                  <a:lnTo>
                    <a:pt x="1027" y="61"/>
                  </a:lnTo>
                  <a:lnTo>
                    <a:pt x="1011" y="69"/>
                  </a:lnTo>
                  <a:lnTo>
                    <a:pt x="994" y="77"/>
                  </a:lnTo>
                  <a:lnTo>
                    <a:pt x="974" y="86"/>
                  </a:lnTo>
                  <a:lnTo>
                    <a:pt x="954" y="94"/>
                  </a:lnTo>
                  <a:lnTo>
                    <a:pt x="934" y="103"/>
                  </a:lnTo>
                  <a:lnTo>
                    <a:pt x="912" y="113"/>
                  </a:lnTo>
                  <a:lnTo>
                    <a:pt x="889" y="121"/>
                  </a:lnTo>
                  <a:lnTo>
                    <a:pt x="866" y="130"/>
                  </a:lnTo>
                  <a:lnTo>
                    <a:pt x="853" y="134"/>
                  </a:lnTo>
                  <a:lnTo>
                    <a:pt x="838" y="139"/>
                  </a:lnTo>
                  <a:lnTo>
                    <a:pt x="823" y="145"/>
                  </a:lnTo>
                  <a:lnTo>
                    <a:pt x="807" y="151"/>
                  </a:lnTo>
                  <a:lnTo>
                    <a:pt x="791" y="156"/>
                  </a:lnTo>
                  <a:lnTo>
                    <a:pt x="776" y="162"/>
                  </a:lnTo>
                  <a:lnTo>
                    <a:pt x="760" y="167"/>
                  </a:lnTo>
                  <a:lnTo>
                    <a:pt x="746" y="171"/>
                  </a:lnTo>
                  <a:lnTo>
                    <a:pt x="738" y="174"/>
                  </a:lnTo>
                  <a:lnTo>
                    <a:pt x="728" y="176"/>
                  </a:lnTo>
                  <a:lnTo>
                    <a:pt x="719" y="179"/>
                  </a:lnTo>
                  <a:lnTo>
                    <a:pt x="709" y="182"/>
                  </a:lnTo>
                  <a:lnTo>
                    <a:pt x="699" y="184"/>
                  </a:lnTo>
                  <a:lnTo>
                    <a:pt x="689" y="188"/>
                  </a:lnTo>
                  <a:lnTo>
                    <a:pt x="680" y="190"/>
                  </a:lnTo>
                  <a:lnTo>
                    <a:pt x="672" y="192"/>
                  </a:lnTo>
                  <a:lnTo>
                    <a:pt x="660" y="196"/>
                  </a:lnTo>
                  <a:lnTo>
                    <a:pt x="649" y="198"/>
                  </a:lnTo>
                  <a:lnTo>
                    <a:pt x="637" y="201"/>
                  </a:lnTo>
                  <a:lnTo>
                    <a:pt x="626" y="204"/>
                  </a:lnTo>
                  <a:lnTo>
                    <a:pt x="614" y="207"/>
                  </a:lnTo>
                  <a:lnTo>
                    <a:pt x="603" y="211"/>
                  </a:lnTo>
                  <a:lnTo>
                    <a:pt x="591" y="213"/>
                  </a:lnTo>
                  <a:lnTo>
                    <a:pt x="580" y="216"/>
                  </a:lnTo>
                  <a:lnTo>
                    <a:pt x="531" y="228"/>
                  </a:lnTo>
                  <a:lnTo>
                    <a:pt x="483" y="239"/>
                  </a:lnTo>
                  <a:lnTo>
                    <a:pt x="437" y="250"/>
                  </a:lnTo>
                  <a:lnTo>
                    <a:pt x="391" y="258"/>
                  </a:lnTo>
                  <a:lnTo>
                    <a:pt x="347" y="266"/>
                  </a:lnTo>
                  <a:lnTo>
                    <a:pt x="306" y="273"/>
                  </a:lnTo>
                  <a:lnTo>
                    <a:pt x="265" y="279"/>
                  </a:lnTo>
                  <a:lnTo>
                    <a:pt x="227" y="283"/>
                  </a:lnTo>
                  <a:lnTo>
                    <a:pt x="190" y="288"/>
                  </a:lnTo>
                  <a:lnTo>
                    <a:pt x="157" y="290"/>
                  </a:lnTo>
                  <a:lnTo>
                    <a:pt x="126" y="291"/>
                  </a:lnTo>
                  <a:lnTo>
                    <a:pt x="97" y="292"/>
                  </a:lnTo>
                  <a:lnTo>
                    <a:pt x="70" y="291"/>
                  </a:lnTo>
                  <a:lnTo>
                    <a:pt x="47" y="289"/>
                  </a:lnTo>
                  <a:lnTo>
                    <a:pt x="28" y="287"/>
                  </a:lnTo>
                  <a:lnTo>
                    <a:pt x="12" y="282"/>
                  </a:lnTo>
                  <a:lnTo>
                    <a:pt x="6" y="290"/>
                  </a:lnTo>
                  <a:lnTo>
                    <a:pt x="2" y="297"/>
                  </a:lnTo>
                  <a:lnTo>
                    <a:pt x="0" y="304"/>
                  </a:lnTo>
                  <a:lnTo>
                    <a:pt x="1" y="310"/>
                  </a:lnTo>
                  <a:lnTo>
                    <a:pt x="7" y="319"/>
                  </a:lnTo>
                  <a:lnTo>
                    <a:pt x="17" y="327"/>
                  </a:lnTo>
                  <a:lnTo>
                    <a:pt x="35" y="333"/>
                  </a:lnTo>
                  <a:lnTo>
                    <a:pt x="55" y="337"/>
                  </a:lnTo>
                  <a:lnTo>
                    <a:pt x="82" y="340"/>
                  </a:lnTo>
                  <a:lnTo>
                    <a:pt x="113" y="341"/>
                  </a:lnTo>
                  <a:lnTo>
                    <a:pt x="148" y="341"/>
                  </a:lnTo>
                  <a:lnTo>
                    <a:pt x="187" y="338"/>
                  </a:lnTo>
                  <a:lnTo>
                    <a:pt x="228" y="335"/>
                  </a:lnTo>
                  <a:lnTo>
                    <a:pt x="274" y="329"/>
                  </a:lnTo>
                  <a:lnTo>
                    <a:pt x="323" y="322"/>
                  </a:lnTo>
                  <a:lnTo>
                    <a:pt x="374" y="314"/>
                  </a:lnTo>
                  <a:lnTo>
                    <a:pt x="427" y="304"/>
                  </a:lnTo>
                  <a:lnTo>
                    <a:pt x="482" y="292"/>
                  </a:lnTo>
                  <a:lnTo>
                    <a:pt x="538" y="280"/>
                  </a:lnTo>
                  <a:lnTo>
                    <a:pt x="597" y="266"/>
                  </a:lnTo>
                  <a:lnTo>
                    <a:pt x="614" y="261"/>
                  </a:lnTo>
                  <a:lnTo>
                    <a:pt x="633" y="257"/>
                  </a:lnTo>
                  <a:lnTo>
                    <a:pt x="650" y="252"/>
                  </a:lnTo>
                  <a:lnTo>
                    <a:pt x="667" y="247"/>
                  </a:lnTo>
                  <a:lnTo>
                    <a:pt x="684" y="243"/>
                  </a:lnTo>
                  <a:lnTo>
                    <a:pt x="701" y="238"/>
                  </a:lnTo>
                  <a:lnTo>
                    <a:pt x="717" y="234"/>
                  </a:lnTo>
                  <a:lnTo>
                    <a:pt x="733" y="229"/>
                  </a:lnTo>
                  <a:lnTo>
                    <a:pt x="745" y="226"/>
                  </a:lnTo>
                  <a:lnTo>
                    <a:pt x="756" y="222"/>
                  </a:lnTo>
                  <a:lnTo>
                    <a:pt x="769" y="219"/>
                  </a:lnTo>
                  <a:lnTo>
                    <a:pt x="781" y="215"/>
                  </a:lnTo>
                  <a:lnTo>
                    <a:pt x="794" y="212"/>
                  </a:lnTo>
                  <a:lnTo>
                    <a:pt x="806" y="208"/>
                  </a:lnTo>
                  <a:lnTo>
                    <a:pt x="817" y="205"/>
                  </a:lnTo>
                  <a:lnTo>
                    <a:pt x="828" y="201"/>
                  </a:lnTo>
                  <a:lnTo>
                    <a:pt x="836" y="198"/>
                  </a:lnTo>
                  <a:lnTo>
                    <a:pt x="845" y="194"/>
                  </a:lnTo>
                  <a:lnTo>
                    <a:pt x="855" y="191"/>
                  </a:lnTo>
                  <a:lnTo>
                    <a:pt x="867" y="186"/>
                  </a:lnTo>
                  <a:lnTo>
                    <a:pt x="877" y="182"/>
                  </a:lnTo>
                  <a:lnTo>
                    <a:pt x="888" y="178"/>
                  </a:lnTo>
                  <a:lnTo>
                    <a:pt x="897" y="175"/>
                  </a:lnTo>
                  <a:lnTo>
                    <a:pt x="905" y="171"/>
                  </a:lnTo>
                  <a:lnTo>
                    <a:pt x="932" y="161"/>
                  </a:lnTo>
                  <a:lnTo>
                    <a:pt x="959" y="149"/>
                  </a:lnTo>
                  <a:lnTo>
                    <a:pt x="984" y="139"/>
                  </a:lnTo>
                  <a:lnTo>
                    <a:pt x="1007" y="129"/>
                  </a:lnTo>
                  <a:lnTo>
                    <a:pt x="1029" y="118"/>
                  </a:lnTo>
                  <a:lnTo>
                    <a:pt x="1050" y="108"/>
                  </a:lnTo>
                  <a:lnTo>
                    <a:pt x="1068" y="98"/>
                  </a:lnTo>
                  <a:lnTo>
                    <a:pt x="1086" y="88"/>
                  </a:lnTo>
                  <a:lnTo>
                    <a:pt x="1100" y="79"/>
                  </a:lnTo>
                  <a:lnTo>
                    <a:pt x="1113" y="70"/>
                  </a:lnTo>
                  <a:lnTo>
                    <a:pt x="1124" y="61"/>
                  </a:lnTo>
                  <a:lnTo>
                    <a:pt x="1132" y="52"/>
                  </a:lnTo>
                  <a:lnTo>
                    <a:pt x="1139" y="43"/>
                  </a:lnTo>
                  <a:lnTo>
                    <a:pt x="1143" y="35"/>
                  </a:lnTo>
                  <a:lnTo>
                    <a:pt x="1145" y="28"/>
                  </a:lnTo>
                  <a:lnTo>
                    <a:pt x="1145" y="22"/>
                  </a:lnTo>
                  <a:lnTo>
                    <a:pt x="1141" y="15"/>
                  </a:lnTo>
                  <a:lnTo>
                    <a:pt x="1135" y="9"/>
                  </a:lnTo>
                  <a:lnTo>
                    <a:pt x="1127" y="4"/>
                  </a:lnTo>
                  <a:lnTo>
                    <a:pt x="1116" y="0"/>
                  </a:lnTo>
                  <a:close/>
                </a:path>
              </a:pathLst>
            </a:custGeom>
            <a:solidFill>
              <a:srgbClr val="000000"/>
            </a:solidFill>
            <a:ln w="9525">
              <a:noFill/>
              <a:round/>
              <a:headEnd/>
              <a:tailEnd/>
            </a:ln>
          </p:spPr>
          <p:txBody>
            <a:bodyPr/>
            <a:lstStyle/>
            <a:p>
              <a:endParaRPr lang="fr-FR"/>
            </a:p>
          </p:txBody>
        </p:sp>
        <p:sp>
          <p:nvSpPr>
            <p:cNvPr id="655477" name="Freeform 117"/>
            <p:cNvSpPr>
              <a:spLocks/>
            </p:cNvSpPr>
            <p:nvPr/>
          </p:nvSpPr>
          <p:spPr bwMode="auto">
            <a:xfrm>
              <a:off x="2777" y="3306"/>
              <a:ext cx="896" cy="780"/>
            </a:xfrm>
            <a:custGeom>
              <a:avLst/>
              <a:gdLst/>
              <a:ahLst/>
              <a:cxnLst>
                <a:cxn ang="0">
                  <a:pos x="1760" y="759"/>
                </a:cxn>
                <a:cxn ang="0">
                  <a:pos x="1689" y="694"/>
                </a:cxn>
                <a:cxn ang="0">
                  <a:pos x="1526" y="555"/>
                </a:cxn>
                <a:cxn ang="0">
                  <a:pos x="1459" y="396"/>
                </a:cxn>
                <a:cxn ang="0">
                  <a:pos x="1414" y="460"/>
                </a:cxn>
                <a:cxn ang="0">
                  <a:pos x="1375" y="399"/>
                </a:cxn>
                <a:cxn ang="0">
                  <a:pos x="1506" y="326"/>
                </a:cxn>
                <a:cxn ang="0">
                  <a:pos x="1481" y="22"/>
                </a:cxn>
                <a:cxn ang="0">
                  <a:pos x="1444" y="1"/>
                </a:cxn>
                <a:cxn ang="0">
                  <a:pos x="1444" y="127"/>
                </a:cxn>
                <a:cxn ang="0">
                  <a:pos x="1463" y="295"/>
                </a:cxn>
                <a:cxn ang="0">
                  <a:pos x="1308" y="370"/>
                </a:cxn>
                <a:cxn ang="0">
                  <a:pos x="1256" y="326"/>
                </a:cxn>
                <a:cxn ang="0">
                  <a:pos x="1208" y="190"/>
                </a:cxn>
                <a:cxn ang="0">
                  <a:pos x="1036" y="234"/>
                </a:cxn>
                <a:cxn ang="0">
                  <a:pos x="1074" y="386"/>
                </a:cxn>
                <a:cxn ang="0">
                  <a:pos x="1171" y="374"/>
                </a:cxn>
                <a:cxn ang="0">
                  <a:pos x="1087" y="354"/>
                </a:cxn>
                <a:cxn ang="0">
                  <a:pos x="1064" y="247"/>
                </a:cxn>
                <a:cxn ang="0">
                  <a:pos x="1187" y="216"/>
                </a:cxn>
                <a:cxn ang="0">
                  <a:pos x="1226" y="301"/>
                </a:cxn>
                <a:cxn ang="0">
                  <a:pos x="1213" y="268"/>
                </a:cxn>
                <a:cxn ang="0">
                  <a:pos x="1128" y="224"/>
                </a:cxn>
                <a:cxn ang="0">
                  <a:pos x="1073" y="303"/>
                </a:cxn>
                <a:cxn ang="0">
                  <a:pos x="1162" y="346"/>
                </a:cxn>
                <a:cxn ang="0">
                  <a:pos x="1069" y="458"/>
                </a:cxn>
                <a:cxn ang="0">
                  <a:pos x="857" y="520"/>
                </a:cxn>
                <a:cxn ang="0">
                  <a:pos x="464" y="600"/>
                </a:cxn>
                <a:cxn ang="0">
                  <a:pos x="167" y="621"/>
                </a:cxn>
                <a:cxn ang="0">
                  <a:pos x="55" y="366"/>
                </a:cxn>
                <a:cxn ang="0">
                  <a:pos x="4" y="368"/>
                </a:cxn>
                <a:cxn ang="0">
                  <a:pos x="85" y="658"/>
                </a:cxn>
                <a:cxn ang="0">
                  <a:pos x="439" y="1460"/>
                </a:cxn>
                <a:cxn ang="0">
                  <a:pos x="502" y="1558"/>
                </a:cxn>
                <a:cxn ang="0">
                  <a:pos x="263" y="676"/>
                </a:cxn>
                <a:cxn ang="0">
                  <a:pos x="538" y="646"/>
                </a:cxn>
                <a:cxn ang="0">
                  <a:pos x="870" y="575"/>
                </a:cxn>
                <a:cxn ang="0">
                  <a:pos x="1105" y="504"/>
                </a:cxn>
                <a:cxn ang="0">
                  <a:pos x="1437" y="575"/>
                </a:cxn>
                <a:cxn ang="0">
                  <a:pos x="1579" y="1304"/>
                </a:cxn>
                <a:cxn ang="0">
                  <a:pos x="1657" y="757"/>
                </a:cxn>
                <a:cxn ang="0">
                  <a:pos x="1706" y="830"/>
                </a:cxn>
                <a:cxn ang="0">
                  <a:pos x="1667" y="850"/>
                </a:cxn>
                <a:cxn ang="0">
                  <a:pos x="1605" y="843"/>
                </a:cxn>
                <a:cxn ang="0">
                  <a:pos x="1556" y="838"/>
                </a:cxn>
                <a:cxn ang="0">
                  <a:pos x="1616" y="875"/>
                </a:cxn>
                <a:cxn ang="0">
                  <a:pos x="1716" y="861"/>
                </a:cxn>
                <a:cxn ang="0">
                  <a:pos x="1696" y="757"/>
                </a:cxn>
                <a:cxn ang="0">
                  <a:pos x="1142" y="313"/>
                </a:cxn>
                <a:cxn ang="0">
                  <a:pos x="1111" y="322"/>
                </a:cxn>
                <a:cxn ang="0">
                  <a:pos x="1099" y="262"/>
                </a:cxn>
                <a:cxn ang="0">
                  <a:pos x="1170" y="245"/>
                </a:cxn>
                <a:cxn ang="0">
                  <a:pos x="1180" y="280"/>
                </a:cxn>
                <a:cxn ang="0">
                  <a:pos x="1261" y="366"/>
                </a:cxn>
                <a:cxn ang="0">
                  <a:pos x="1616" y="663"/>
                </a:cxn>
                <a:cxn ang="0">
                  <a:pos x="1730" y="765"/>
                </a:cxn>
                <a:cxn ang="0">
                  <a:pos x="1763" y="833"/>
                </a:cxn>
                <a:cxn ang="0">
                  <a:pos x="1704" y="906"/>
                </a:cxn>
                <a:cxn ang="0">
                  <a:pos x="1613" y="916"/>
                </a:cxn>
                <a:cxn ang="0">
                  <a:pos x="1583" y="929"/>
                </a:cxn>
                <a:cxn ang="0">
                  <a:pos x="1653" y="946"/>
                </a:cxn>
                <a:cxn ang="0">
                  <a:pos x="1769" y="891"/>
                </a:cxn>
              </a:cxnLst>
              <a:rect l="0" t="0" r="r" b="b"/>
              <a:pathLst>
                <a:path w="1792" h="1560">
                  <a:moveTo>
                    <a:pt x="1792" y="828"/>
                  </a:moveTo>
                  <a:lnTo>
                    <a:pt x="1791" y="816"/>
                  </a:lnTo>
                  <a:lnTo>
                    <a:pt x="1787" y="806"/>
                  </a:lnTo>
                  <a:lnTo>
                    <a:pt x="1784" y="794"/>
                  </a:lnTo>
                  <a:lnTo>
                    <a:pt x="1779" y="785"/>
                  </a:lnTo>
                  <a:lnTo>
                    <a:pt x="1772" y="776"/>
                  </a:lnTo>
                  <a:lnTo>
                    <a:pt x="1767" y="767"/>
                  </a:lnTo>
                  <a:lnTo>
                    <a:pt x="1760" y="759"/>
                  </a:lnTo>
                  <a:lnTo>
                    <a:pt x="1752" y="751"/>
                  </a:lnTo>
                  <a:lnTo>
                    <a:pt x="1749" y="748"/>
                  </a:lnTo>
                  <a:lnTo>
                    <a:pt x="1745" y="744"/>
                  </a:lnTo>
                  <a:lnTo>
                    <a:pt x="1738" y="737"/>
                  </a:lnTo>
                  <a:lnTo>
                    <a:pt x="1729" y="729"/>
                  </a:lnTo>
                  <a:lnTo>
                    <a:pt x="1717" y="718"/>
                  </a:lnTo>
                  <a:lnTo>
                    <a:pt x="1704" y="707"/>
                  </a:lnTo>
                  <a:lnTo>
                    <a:pt x="1689" y="694"/>
                  </a:lnTo>
                  <a:lnTo>
                    <a:pt x="1672" y="680"/>
                  </a:lnTo>
                  <a:lnTo>
                    <a:pt x="1655" y="664"/>
                  </a:lnTo>
                  <a:lnTo>
                    <a:pt x="1635" y="648"/>
                  </a:lnTo>
                  <a:lnTo>
                    <a:pt x="1616" y="631"/>
                  </a:lnTo>
                  <a:lnTo>
                    <a:pt x="1594" y="612"/>
                  </a:lnTo>
                  <a:lnTo>
                    <a:pt x="1572" y="594"/>
                  </a:lnTo>
                  <a:lnTo>
                    <a:pt x="1549" y="574"/>
                  </a:lnTo>
                  <a:lnTo>
                    <a:pt x="1526" y="555"/>
                  </a:lnTo>
                  <a:lnTo>
                    <a:pt x="1503" y="535"/>
                  </a:lnTo>
                  <a:lnTo>
                    <a:pt x="1483" y="421"/>
                  </a:lnTo>
                  <a:lnTo>
                    <a:pt x="1482" y="415"/>
                  </a:lnTo>
                  <a:lnTo>
                    <a:pt x="1478" y="409"/>
                  </a:lnTo>
                  <a:lnTo>
                    <a:pt x="1475" y="405"/>
                  </a:lnTo>
                  <a:lnTo>
                    <a:pt x="1470" y="400"/>
                  </a:lnTo>
                  <a:lnTo>
                    <a:pt x="1465" y="397"/>
                  </a:lnTo>
                  <a:lnTo>
                    <a:pt x="1459" y="396"/>
                  </a:lnTo>
                  <a:lnTo>
                    <a:pt x="1452" y="394"/>
                  </a:lnTo>
                  <a:lnTo>
                    <a:pt x="1445" y="394"/>
                  </a:lnTo>
                  <a:lnTo>
                    <a:pt x="1432" y="399"/>
                  </a:lnTo>
                  <a:lnTo>
                    <a:pt x="1423" y="407"/>
                  </a:lnTo>
                  <a:lnTo>
                    <a:pt x="1417" y="419"/>
                  </a:lnTo>
                  <a:lnTo>
                    <a:pt x="1417" y="431"/>
                  </a:lnTo>
                  <a:lnTo>
                    <a:pt x="1423" y="467"/>
                  </a:lnTo>
                  <a:lnTo>
                    <a:pt x="1414" y="460"/>
                  </a:lnTo>
                  <a:lnTo>
                    <a:pt x="1405" y="452"/>
                  </a:lnTo>
                  <a:lnTo>
                    <a:pt x="1395" y="445"/>
                  </a:lnTo>
                  <a:lnTo>
                    <a:pt x="1387" y="437"/>
                  </a:lnTo>
                  <a:lnTo>
                    <a:pt x="1378" y="430"/>
                  </a:lnTo>
                  <a:lnTo>
                    <a:pt x="1370" y="422"/>
                  </a:lnTo>
                  <a:lnTo>
                    <a:pt x="1361" y="415"/>
                  </a:lnTo>
                  <a:lnTo>
                    <a:pt x="1353" y="408"/>
                  </a:lnTo>
                  <a:lnTo>
                    <a:pt x="1375" y="399"/>
                  </a:lnTo>
                  <a:lnTo>
                    <a:pt x="1394" y="389"/>
                  </a:lnTo>
                  <a:lnTo>
                    <a:pt x="1414" y="379"/>
                  </a:lnTo>
                  <a:lnTo>
                    <a:pt x="1432" y="370"/>
                  </a:lnTo>
                  <a:lnTo>
                    <a:pt x="1450" y="362"/>
                  </a:lnTo>
                  <a:lnTo>
                    <a:pt x="1466" y="353"/>
                  </a:lnTo>
                  <a:lnTo>
                    <a:pt x="1481" y="344"/>
                  </a:lnTo>
                  <a:lnTo>
                    <a:pt x="1495" y="336"/>
                  </a:lnTo>
                  <a:lnTo>
                    <a:pt x="1506" y="326"/>
                  </a:lnTo>
                  <a:lnTo>
                    <a:pt x="1517" y="318"/>
                  </a:lnTo>
                  <a:lnTo>
                    <a:pt x="1525" y="309"/>
                  </a:lnTo>
                  <a:lnTo>
                    <a:pt x="1533" y="301"/>
                  </a:lnTo>
                  <a:lnTo>
                    <a:pt x="1537" y="292"/>
                  </a:lnTo>
                  <a:lnTo>
                    <a:pt x="1541" y="284"/>
                  </a:lnTo>
                  <a:lnTo>
                    <a:pt x="1542" y="275"/>
                  </a:lnTo>
                  <a:lnTo>
                    <a:pt x="1542" y="266"/>
                  </a:lnTo>
                  <a:lnTo>
                    <a:pt x="1481" y="22"/>
                  </a:lnTo>
                  <a:lnTo>
                    <a:pt x="1478" y="16"/>
                  </a:lnTo>
                  <a:lnTo>
                    <a:pt x="1476" y="12"/>
                  </a:lnTo>
                  <a:lnTo>
                    <a:pt x="1472" y="7"/>
                  </a:lnTo>
                  <a:lnTo>
                    <a:pt x="1467" y="4"/>
                  </a:lnTo>
                  <a:lnTo>
                    <a:pt x="1461" y="1"/>
                  </a:lnTo>
                  <a:lnTo>
                    <a:pt x="1455" y="0"/>
                  </a:lnTo>
                  <a:lnTo>
                    <a:pt x="1450" y="0"/>
                  </a:lnTo>
                  <a:lnTo>
                    <a:pt x="1444" y="1"/>
                  </a:lnTo>
                  <a:lnTo>
                    <a:pt x="1434" y="6"/>
                  </a:lnTo>
                  <a:lnTo>
                    <a:pt x="1425" y="14"/>
                  </a:lnTo>
                  <a:lnTo>
                    <a:pt x="1421" y="26"/>
                  </a:lnTo>
                  <a:lnTo>
                    <a:pt x="1421" y="37"/>
                  </a:lnTo>
                  <a:lnTo>
                    <a:pt x="1423" y="44"/>
                  </a:lnTo>
                  <a:lnTo>
                    <a:pt x="1428" y="64"/>
                  </a:lnTo>
                  <a:lnTo>
                    <a:pt x="1435" y="92"/>
                  </a:lnTo>
                  <a:lnTo>
                    <a:pt x="1444" y="127"/>
                  </a:lnTo>
                  <a:lnTo>
                    <a:pt x="1453" y="164"/>
                  </a:lnTo>
                  <a:lnTo>
                    <a:pt x="1463" y="202"/>
                  </a:lnTo>
                  <a:lnTo>
                    <a:pt x="1472" y="235"/>
                  </a:lnTo>
                  <a:lnTo>
                    <a:pt x="1478" y="262"/>
                  </a:lnTo>
                  <a:lnTo>
                    <a:pt x="1478" y="272"/>
                  </a:lnTo>
                  <a:lnTo>
                    <a:pt x="1475" y="283"/>
                  </a:lnTo>
                  <a:lnTo>
                    <a:pt x="1469" y="291"/>
                  </a:lnTo>
                  <a:lnTo>
                    <a:pt x="1463" y="295"/>
                  </a:lnTo>
                  <a:lnTo>
                    <a:pt x="1449" y="304"/>
                  </a:lnTo>
                  <a:lnTo>
                    <a:pt x="1431" y="313"/>
                  </a:lnTo>
                  <a:lnTo>
                    <a:pt x="1414" y="322"/>
                  </a:lnTo>
                  <a:lnTo>
                    <a:pt x="1394" y="331"/>
                  </a:lnTo>
                  <a:lnTo>
                    <a:pt x="1375" y="341"/>
                  </a:lnTo>
                  <a:lnTo>
                    <a:pt x="1354" y="351"/>
                  </a:lnTo>
                  <a:lnTo>
                    <a:pt x="1331" y="360"/>
                  </a:lnTo>
                  <a:lnTo>
                    <a:pt x="1308" y="370"/>
                  </a:lnTo>
                  <a:lnTo>
                    <a:pt x="1301" y="364"/>
                  </a:lnTo>
                  <a:lnTo>
                    <a:pt x="1294" y="359"/>
                  </a:lnTo>
                  <a:lnTo>
                    <a:pt x="1287" y="353"/>
                  </a:lnTo>
                  <a:lnTo>
                    <a:pt x="1280" y="347"/>
                  </a:lnTo>
                  <a:lnTo>
                    <a:pt x="1273" y="341"/>
                  </a:lnTo>
                  <a:lnTo>
                    <a:pt x="1268" y="337"/>
                  </a:lnTo>
                  <a:lnTo>
                    <a:pt x="1262" y="331"/>
                  </a:lnTo>
                  <a:lnTo>
                    <a:pt x="1256" y="326"/>
                  </a:lnTo>
                  <a:lnTo>
                    <a:pt x="1262" y="310"/>
                  </a:lnTo>
                  <a:lnTo>
                    <a:pt x="1265" y="292"/>
                  </a:lnTo>
                  <a:lnTo>
                    <a:pt x="1265" y="273"/>
                  </a:lnTo>
                  <a:lnTo>
                    <a:pt x="1263" y="257"/>
                  </a:lnTo>
                  <a:lnTo>
                    <a:pt x="1255" y="236"/>
                  </a:lnTo>
                  <a:lnTo>
                    <a:pt x="1243" y="218"/>
                  </a:lnTo>
                  <a:lnTo>
                    <a:pt x="1227" y="203"/>
                  </a:lnTo>
                  <a:lnTo>
                    <a:pt x="1208" y="190"/>
                  </a:lnTo>
                  <a:lnTo>
                    <a:pt x="1187" y="182"/>
                  </a:lnTo>
                  <a:lnTo>
                    <a:pt x="1164" y="178"/>
                  </a:lnTo>
                  <a:lnTo>
                    <a:pt x="1140" y="177"/>
                  </a:lnTo>
                  <a:lnTo>
                    <a:pt x="1114" y="181"/>
                  </a:lnTo>
                  <a:lnTo>
                    <a:pt x="1090" y="189"/>
                  </a:lnTo>
                  <a:lnTo>
                    <a:pt x="1068" y="202"/>
                  </a:lnTo>
                  <a:lnTo>
                    <a:pt x="1050" y="217"/>
                  </a:lnTo>
                  <a:lnTo>
                    <a:pt x="1036" y="234"/>
                  </a:lnTo>
                  <a:lnTo>
                    <a:pt x="1024" y="254"/>
                  </a:lnTo>
                  <a:lnTo>
                    <a:pt x="1017" y="275"/>
                  </a:lnTo>
                  <a:lnTo>
                    <a:pt x="1015" y="298"/>
                  </a:lnTo>
                  <a:lnTo>
                    <a:pt x="1019" y="319"/>
                  </a:lnTo>
                  <a:lnTo>
                    <a:pt x="1027" y="340"/>
                  </a:lnTo>
                  <a:lnTo>
                    <a:pt x="1038" y="359"/>
                  </a:lnTo>
                  <a:lnTo>
                    <a:pt x="1054" y="374"/>
                  </a:lnTo>
                  <a:lnTo>
                    <a:pt x="1074" y="386"/>
                  </a:lnTo>
                  <a:lnTo>
                    <a:pt x="1095" y="394"/>
                  </a:lnTo>
                  <a:lnTo>
                    <a:pt x="1118" y="399"/>
                  </a:lnTo>
                  <a:lnTo>
                    <a:pt x="1142" y="400"/>
                  </a:lnTo>
                  <a:lnTo>
                    <a:pt x="1167" y="396"/>
                  </a:lnTo>
                  <a:lnTo>
                    <a:pt x="1172" y="392"/>
                  </a:lnTo>
                  <a:lnTo>
                    <a:pt x="1174" y="387"/>
                  </a:lnTo>
                  <a:lnTo>
                    <a:pt x="1173" y="381"/>
                  </a:lnTo>
                  <a:lnTo>
                    <a:pt x="1171" y="374"/>
                  </a:lnTo>
                  <a:lnTo>
                    <a:pt x="1166" y="369"/>
                  </a:lnTo>
                  <a:lnTo>
                    <a:pt x="1160" y="366"/>
                  </a:lnTo>
                  <a:lnTo>
                    <a:pt x="1156" y="363"/>
                  </a:lnTo>
                  <a:lnTo>
                    <a:pt x="1153" y="363"/>
                  </a:lnTo>
                  <a:lnTo>
                    <a:pt x="1134" y="366"/>
                  </a:lnTo>
                  <a:lnTo>
                    <a:pt x="1117" y="364"/>
                  </a:lnTo>
                  <a:lnTo>
                    <a:pt x="1100" y="361"/>
                  </a:lnTo>
                  <a:lnTo>
                    <a:pt x="1087" y="354"/>
                  </a:lnTo>
                  <a:lnTo>
                    <a:pt x="1075" y="346"/>
                  </a:lnTo>
                  <a:lnTo>
                    <a:pt x="1065" y="334"/>
                  </a:lnTo>
                  <a:lnTo>
                    <a:pt x="1057" y="322"/>
                  </a:lnTo>
                  <a:lnTo>
                    <a:pt x="1052" y="308"/>
                  </a:lnTo>
                  <a:lnTo>
                    <a:pt x="1050" y="292"/>
                  </a:lnTo>
                  <a:lnTo>
                    <a:pt x="1052" y="277"/>
                  </a:lnTo>
                  <a:lnTo>
                    <a:pt x="1057" y="261"/>
                  </a:lnTo>
                  <a:lnTo>
                    <a:pt x="1064" y="247"/>
                  </a:lnTo>
                  <a:lnTo>
                    <a:pt x="1075" y="235"/>
                  </a:lnTo>
                  <a:lnTo>
                    <a:pt x="1088" y="224"/>
                  </a:lnTo>
                  <a:lnTo>
                    <a:pt x="1103" y="216"/>
                  </a:lnTo>
                  <a:lnTo>
                    <a:pt x="1120" y="210"/>
                  </a:lnTo>
                  <a:lnTo>
                    <a:pt x="1138" y="207"/>
                  </a:lnTo>
                  <a:lnTo>
                    <a:pt x="1156" y="207"/>
                  </a:lnTo>
                  <a:lnTo>
                    <a:pt x="1172" y="210"/>
                  </a:lnTo>
                  <a:lnTo>
                    <a:pt x="1187" y="216"/>
                  </a:lnTo>
                  <a:lnTo>
                    <a:pt x="1201" y="225"/>
                  </a:lnTo>
                  <a:lnTo>
                    <a:pt x="1212" y="235"/>
                  </a:lnTo>
                  <a:lnTo>
                    <a:pt x="1220" y="249"/>
                  </a:lnTo>
                  <a:lnTo>
                    <a:pt x="1226" y="264"/>
                  </a:lnTo>
                  <a:lnTo>
                    <a:pt x="1228" y="273"/>
                  </a:lnTo>
                  <a:lnTo>
                    <a:pt x="1228" y="283"/>
                  </a:lnTo>
                  <a:lnTo>
                    <a:pt x="1227" y="292"/>
                  </a:lnTo>
                  <a:lnTo>
                    <a:pt x="1226" y="301"/>
                  </a:lnTo>
                  <a:lnTo>
                    <a:pt x="1223" y="299"/>
                  </a:lnTo>
                  <a:lnTo>
                    <a:pt x="1219" y="295"/>
                  </a:lnTo>
                  <a:lnTo>
                    <a:pt x="1216" y="293"/>
                  </a:lnTo>
                  <a:lnTo>
                    <a:pt x="1213" y="291"/>
                  </a:lnTo>
                  <a:lnTo>
                    <a:pt x="1215" y="285"/>
                  </a:lnTo>
                  <a:lnTo>
                    <a:pt x="1215" y="279"/>
                  </a:lnTo>
                  <a:lnTo>
                    <a:pt x="1215" y="273"/>
                  </a:lnTo>
                  <a:lnTo>
                    <a:pt x="1213" y="268"/>
                  </a:lnTo>
                  <a:lnTo>
                    <a:pt x="1209" y="256"/>
                  </a:lnTo>
                  <a:lnTo>
                    <a:pt x="1202" y="246"/>
                  </a:lnTo>
                  <a:lnTo>
                    <a:pt x="1193" y="236"/>
                  </a:lnTo>
                  <a:lnTo>
                    <a:pt x="1181" y="230"/>
                  </a:lnTo>
                  <a:lnTo>
                    <a:pt x="1170" y="225"/>
                  </a:lnTo>
                  <a:lnTo>
                    <a:pt x="1156" y="221"/>
                  </a:lnTo>
                  <a:lnTo>
                    <a:pt x="1142" y="221"/>
                  </a:lnTo>
                  <a:lnTo>
                    <a:pt x="1128" y="224"/>
                  </a:lnTo>
                  <a:lnTo>
                    <a:pt x="1114" y="228"/>
                  </a:lnTo>
                  <a:lnTo>
                    <a:pt x="1102" y="235"/>
                  </a:lnTo>
                  <a:lnTo>
                    <a:pt x="1091" y="245"/>
                  </a:lnTo>
                  <a:lnTo>
                    <a:pt x="1082" y="255"/>
                  </a:lnTo>
                  <a:lnTo>
                    <a:pt x="1076" y="266"/>
                  </a:lnTo>
                  <a:lnTo>
                    <a:pt x="1072" y="278"/>
                  </a:lnTo>
                  <a:lnTo>
                    <a:pt x="1070" y="291"/>
                  </a:lnTo>
                  <a:lnTo>
                    <a:pt x="1073" y="303"/>
                  </a:lnTo>
                  <a:lnTo>
                    <a:pt x="1082" y="322"/>
                  </a:lnTo>
                  <a:lnTo>
                    <a:pt x="1094" y="333"/>
                  </a:lnTo>
                  <a:lnTo>
                    <a:pt x="1109" y="341"/>
                  </a:lnTo>
                  <a:lnTo>
                    <a:pt x="1124" y="346"/>
                  </a:lnTo>
                  <a:lnTo>
                    <a:pt x="1137" y="347"/>
                  </a:lnTo>
                  <a:lnTo>
                    <a:pt x="1150" y="347"/>
                  </a:lnTo>
                  <a:lnTo>
                    <a:pt x="1158" y="346"/>
                  </a:lnTo>
                  <a:lnTo>
                    <a:pt x="1162" y="346"/>
                  </a:lnTo>
                  <a:lnTo>
                    <a:pt x="1227" y="401"/>
                  </a:lnTo>
                  <a:lnTo>
                    <a:pt x="1206" y="409"/>
                  </a:lnTo>
                  <a:lnTo>
                    <a:pt x="1186" y="417"/>
                  </a:lnTo>
                  <a:lnTo>
                    <a:pt x="1164" y="425"/>
                  </a:lnTo>
                  <a:lnTo>
                    <a:pt x="1141" y="434"/>
                  </a:lnTo>
                  <a:lnTo>
                    <a:pt x="1118" y="442"/>
                  </a:lnTo>
                  <a:lnTo>
                    <a:pt x="1095" y="450"/>
                  </a:lnTo>
                  <a:lnTo>
                    <a:pt x="1069" y="458"/>
                  </a:lnTo>
                  <a:lnTo>
                    <a:pt x="1045" y="466"/>
                  </a:lnTo>
                  <a:lnTo>
                    <a:pt x="1020" y="474"/>
                  </a:lnTo>
                  <a:lnTo>
                    <a:pt x="993" y="482"/>
                  </a:lnTo>
                  <a:lnTo>
                    <a:pt x="967" y="490"/>
                  </a:lnTo>
                  <a:lnTo>
                    <a:pt x="940" y="497"/>
                  </a:lnTo>
                  <a:lnTo>
                    <a:pt x="914" y="505"/>
                  </a:lnTo>
                  <a:lnTo>
                    <a:pt x="886" y="512"/>
                  </a:lnTo>
                  <a:lnTo>
                    <a:pt x="857" y="520"/>
                  </a:lnTo>
                  <a:lnTo>
                    <a:pt x="830" y="527"/>
                  </a:lnTo>
                  <a:lnTo>
                    <a:pt x="773" y="541"/>
                  </a:lnTo>
                  <a:lnTo>
                    <a:pt x="719" y="553"/>
                  </a:lnTo>
                  <a:lnTo>
                    <a:pt x="665" y="565"/>
                  </a:lnTo>
                  <a:lnTo>
                    <a:pt x="613" y="575"/>
                  </a:lnTo>
                  <a:lnTo>
                    <a:pt x="561" y="585"/>
                  </a:lnTo>
                  <a:lnTo>
                    <a:pt x="512" y="593"/>
                  </a:lnTo>
                  <a:lnTo>
                    <a:pt x="464" y="600"/>
                  </a:lnTo>
                  <a:lnTo>
                    <a:pt x="419" y="606"/>
                  </a:lnTo>
                  <a:lnTo>
                    <a:pt x="376" y="611"/>
                  </a:lnTo>
                  <a:lnTo>
                    <a:pt x="334" y="616"/>
                  </a:lnTo>
                  <a:lnTo>
                    <a:pt x="295" y="618"/>
                  </a:lnTo>
                  <a:lnTo>
                    <a:pt x="259" y="620"/>
                  </a:lnTo>
                  <a:lnTo>
                    <a:pt x="226" y="623"/>
                  </a:lnTo>
                  <a:lnTo>
                    <a:pt x="195" y="623"/>
                  </a:lnTo>
                  <a:lnTo>
                    <a:pt x="167" y="621"/>
                  </a:lnTo>
                  <a:lnTo>
                    <a:pt x="143" y="620"/>
                  </a:lnTo>
                  <a:lnTo>
                    <a:pt x="132" y="617"/>
                  </a:lnTo>
                  <a:lnTo>
                    <a:pt x="124" y="609"/>
                  </a:lnTo>
                  <a:lnTo>
                    <a:pt x="119" y="601"/>
                  </a:lnTo>
                  <a:lnTo>
                    <a:pt x="116" y="597"/>
                  </a:lnTo>
                  <a:lnTo>
                    <a:pt x="60" y="376"/>
                  </a:lnTo>
                  <a:lnTo>
                    <a:pt x="57" y="370"/>
                  </a:lnTo>
                  <a:lnTo>
                    <a:pt x="55" y="366"/>
                  </a:lnTo>
                  <a:lnTo>
                    <a:pt x="52" y="361"/>
                  </a:lnTo>
                  <a:lnTo>
                    <a:pt x="47" y="357"/>
                  </a:lnTo>
                  <a:lnTo>
                    <a:pt x="41" y="355"/>
                  </a:lnTo>
                  <a:lnTo>
                    <a:pt x="36" y="354"/>
                  </a:lnTo>
                  <a:lnTo>
                    <a:pt x="30" y="354"/>
                  </a:lnTo>
                  <a:lnTo>
                    <a:pt x="24" y="355"/>
                  </a:lnTo>
                  <a:lnTo>
                    <a:pt x="13" y="360"/>
                  </a:lnTo>
                  <a:lnTo>
                    <a:pt x="4" y="368"/>
                  </a:lnTo>
                  <a:lnTo>
                    <a:pt x="0" y="379"/>
                  </a:lnTo>
                  <a:lnTo>
                    <a:pt x="1" y="391"/>
                  </a:lnTo>
                  <a:lnTo>
                    <a:pt x="62" y="635"/>
                  </a:lnTo>
                  <a:lnTo>
                    <a:pt x="64" y="641"/>
                  </a:lnTo>
                  <a:lnTo>
                    <a:pt x="69" y="646"/>
                  </a:lnTo>
                  <a:lnTo>
                    <a:pt x="74" y="650"/>
                  </a:lnTo>
                  <a:lnTo>
                    <a:pt x="78" y="654"/>
                  </a:lnTo>
                  <a:lnTo>
                    <a:pt x="85" y="658"/>
                  </a:lnTo>
                  <a:lnTo>
                    <a:pt x="97" y="663"/>
                  </a:lnTo>
                  <a:lnTo>
                    <a:pt x="110" y="668"/>
                  </a:lnTo>
                  <a:lnTo>
                    <a:pt x="125" y="672"/>
                  </a:lnTo>
                  <a:lnTo>
                    <a:pt x="140" y="676"/>
                  </a:lnTo>
                  <a:lnTo>
                    <a:pt x="153" y="678"/>
                  </a:lnTo>
                  <a:lnTo>
                    <a:pt x="161" y="680"/>
                  </a:lnTo>
                  <a:lnTo>
                    <a:pt x="165" y="681"/>
                  </a:lnTo>
                  <a:lnTo>
                    <a:pt x="439" y="1460"/>
                  </a:lnTo>
                  <a:lnTo>
                    <a:pt x="467" y="1538"/>
                  </a:lnTo>
                  <a:lnTo>
                    <a:pt x="469" y="1543"/>
                  </a:lnTo>
                  <a:lnTo>
                    <a:pt x="474" y="1549"/>
                  </a:lnTo>
                  <a:lnTo>
                    <a:pt x="478" y="1553"/>
                  </a:lnTo>
                  <a:lnTo>
                    <a:pt x="484" y="1556"/>
                  </a:lnTo>
                  <a:lnTo>
                    <a:pt x="490" y="1558"/>
                  </a:lnTo>
                  <a:lnTo>
                    <a:pt x="497" y="1560"/>
                  </a:lnTo>
                  <a:lnTo>
                    <a:pt x="502" y="1558"/>
                  </a:lnTo>
                  <a:lnTo>
                    <a:pt x="509" y="1557"/>
                  </a:lnTo>
                  <a:lnTo>
                    <a:pt x="521" y="1550"/>
                  </a:lnTo>
                  <a:lnTo>
                    <a:pt x="529" y="1541"/>
                  </a:lnTo>
                  <a:lnTo>
                    <a:pt x="531" y="1530"/>
                  </a:lnTo>
                  <a:lnTo>
                    <a:pt x="530" y="1517"/>
                  </a:lnTo>
                  <a:lnTo>
                    <a:pt x="506" y="1447"/>
                  </a:lnTo>
                  <a:lnTo>
                    <a:pt x="235" y="677"/>
                  </a:lnTo>
                  <a:lnTo>
                    <a:pt x="263" y="676"/>
                  </a:lnTo>
                  <a:lnTo>
                    <a:pt x="291" y="674"/>
                  </a:lnTo>
                  <a:lnTo>
                    <a:pt x="323" y="672"/>
                  </a:lnTo>
                  <a:lnTo>
                    <a:pt x="355" y="670"/>
                  </a:lnTo>
                  <a:lnTo>
                    <a:pt x="388" y="666"/>
                  </a:lnTo>
                  <a:lnTo>
                    <a:pt x="424" y="662"/>
                  </a:lnTo>
                  <a:lnTo>
                    <a:pt x="461" y="657"/>
                  </a:lnTo>
                  <a:lnTo>
                    <a:pt x="499" y="651"/>
                  </a:lnTo>
                  <a:lnTo>
                    <a:pt x="538" y="646"/>
                  </a:lnTo>
                  <a:lnTo>
                    <a:pt x="578" y="639"/>
                  </a:lnTo>
                  <a:lnTo>
                    <a:pt x="620" y="632"/>
                  </a:lnTo>
                  <a:lnTo>
                    <a:pt x="661" y="624"/>
                  </a:lnTo>
                  <a:lnTo>
                    <a:pt x="705" y="615"/>
                  </a:lnTo>
                  <a:lnTo>
                    <a:pt x="749" y="605"/>
                  </a:lnTo>
                  <a:lnTo>
                    <a:pt x="793" y="595"/>
                  </a:lnTo>
                  <a:lnTo>
                    <a:pt x="838" y="583"/>
                  </a:lnTo>
                  <a:lnTo>
                    <a:pt x="870" y="575"/>
                  </a:lnTo>
                  <a:lnTo>
                    <a:pt x="901" y="566"/>
                  </a:lnTo>
                  <a:lnTo>
                    <a:pt x="931" y="558"/>
                  </a:lnTo>
                  <a:lnTo>
                    <a:pt x="962" y="549"/>
                  </a:lnTo>
                  <a:lnTo>
                    <a:pt x="992" y="540"/>
                  </a:lnTo>
                  <a:lnTo>
                    <a:pt x="1021" y="532"/>
                  </a:lnTo>
                  <a:lnTo>
                    <a:pt x="1050" y="522"/>
                  </a:lnTo>
                  <a:lnTo>
                    <a:pt x="1077" y="513"/>
                  </a:lnTo>
                  <a:lnTo>
                    <a:pt x="1105" y="504"/>
                  </a:lnTo>
                  <a:lnTo>
                    <a:pt x="1132" y="495"/>
                  </a:lnTo>
                  <a:lnTo>
                    <a:pt x="1157" y="485"/>
                  </a:lnTo>
                  <a:lnTo>
                    <a:pt x="1182" y="476"/>
                  </a:lnTo>
                  <a:lnTo>
                    <a:pt x="1206" y="467"/>
                  </a:lnTo>
                  <a:lnTo>
                    <a:pt x="1230" y="458"/>
                  </a:lnTo>
                  <a:lnTo>
                    <a:pt x="1253" y="450"/>
                  </a:lnTo>
                  <a:lnTo>
                    <a:pt x="1274" y="440"/>
                  </a:lnTo>
                  <a:lnTo>
                    <a:pt x="1437" y="575"/>
                  </a:lnTo>
                  <a:lnTo>
                    <a:pt x="1548" y="1277"/>
                  </a:lnTo>
                  <a:lnTo>
                    <a:pt x="1549" y="1283"/>
                  </a:lnTo>
                  <a:lnTo>
                    <a:pt x="1552" y="1289"/>
                  </a:lnTo>
                  <a:lnTo>
                    <a:pt x="1556" y="1293"/>
                  </a:lnTo>
                  <a:lnTo>
                    <a:pt x="1560" y="1298"/>
                  </a:lnTo>
                  <a:lnTo>
                    <a:pt x="1566" y="1300"/>
                  </a:lnTo>
                  <a:lnTo>
                    <a:pt x="1572" y="1303"/>
                  </a:lnTo>
                  <a:lnTo>
                    <a:pt x="1579" y="1304"/>
                  </a:lnTo>
                  <a:lnTo>
                    <a:pt x="1586" y="1303"/>
                  </a:lnTo>
                  <a:lnTo>
                    <a:pt x="1597" y="1298"/>
                  </a:lnTo>
                  <a:lnTo>
                    <a:pt x="1606" y="1289"/>
                  </a:lnTo>
                  <a:lnTo>
                    <a:pt x="1612" y="1278"/>
                  </a:lnTo>
                  <a:lnTo>
                    <a:pt x="1613" y="1266"/>
                  </a:lnTo>
                  <a:lnTo>
                    <a:pt x="1514" y="640"/>
                  </a:lnTo>
                  <a:lnTo>
                    <a:pt x="1655" y="755"/>
                  </a:lnTo>
                  <a:lnTo>
                    <a:pt x="1657" y="757"/>
                  </a:lnTo>
                  <a:lnTo>
                    <a:pt x="1663" y="763"/>
                  </a:lnTo>
                  <a:lnTo>
                    <a:pt x="1671" y="771"/>
                  </a:lnTo>
                  <a:lnTo>
                    <a:pt x="1681" y="780"/>
                  </a:lnTo>
                  <a:lnTo>
                    <a:pt x="1691" y="792"/>
                  </a:lnTo>
                  <a:lnTo>
                    <a:pt x="1699" y="804"/>
                  </a:lnTo>
                  <a:lnTo>
                    <a:pt x="1704" y="815"/>
                  </a:lnTo>
                  <a:lnTo>
                    <a:pt x="1707" y="824"/>
                  </a:lnTo>
                  <a:lnTo>
                    <a:pt x="1706" y="830"/>
                  </a:lnTo>
                  <a:lnTo>
                    <a:pt x="1703" y="835"/>
                  </a:lnTo>
                  <a:lnTo>
                    <a:pt x="1699" y="839"/>
                  </a:lnTo>
                  <a:lnTo>
                    <a:pt x="1693" y="842"/>
                  </a:lnTo>
                  <a:lnTo>
                    <a:pt x="1688" y="844"/>
                  </a:lnTo>
                  <a:lnTo>
                    <a:pt x="1684" y="845"/>
                  </a:lnTo>
                  <a:lnTo>
                    <a:pt x="1678" y="847"/>
                  </a:lnTo>
                  <a:lnTo>
                    <a:pt x="1673" y="848"/>
                  </a:lnTo>
                  <a:lnTo>
                    <a:pt x="1667" y="850"/>
                  </a:lnTo>
                  <a:lnTo>
                    <a:pt x="1663" y="850"/>
                  </a:lnTo>
                  <a:lnTo>
                    <a:pt x="1657" y="851"/>
                  </a:lnTo>
                  <a:lnTo>
                    <a:pt x="1651" y="851"/>
                  </a:lnTo>
                  <a:lnTo>
                    <a:pt x="1642" y="850"/>
                  </a:lnTo>
                  <a:lnTo>
                    <a:pt x="1633" y="848"/>
                  </a:lnTo>
                  <a:lnTo>
                    <a:pt x="1624" y="847"/>
                  </a:lnTo>
                  <a:lnTo>
                    <a:pt x="1614" y="845"/>
                  </a:lnTo>
                  <a:lnTo>
                    <a:pt x="1605" y="843"/>
                  </a:lnTo>
                  <a:lnTo>
                    <a:pt x="1597" y="839"/>
                  </a:lnTo>
                  <a:lnTo>
                    <a:pt x="1588" y="836"/>
                  </a:lnTo>
                  <a:lnTo>
                    <a:pt x="1580" y="831"/>
                  </a:lnTo>
                  <a:lnTo>
                    <a:pt x="1575" y="829"/>
                  </a:lnTo>
                  <a:lnTo>
                    <a:pt x="1570" y="829"/>
                  </a:lnTo>
                  <a:lnTo>
                    <a:pt x="1564" y="830"/>
                  </a:lnTo>
                  <a:lnTo>
                    <a:pt x="1559" y="833"/>
                  </a:lnTo>
                  <a:lnTo>
                    <a:pt x="1556" y="838"/>
                  </a:lnTo>
                  <a:lnTo>
                    <a:pt x="1556" y="844"/>
                  </a:lnTo>
                  <a:lnTo>
                    <a:pt x="1557" y="848"/>
                  </a:lnTo>
                  <a:lnTo>
                    <a:pt x="1560" y="853"/>
                  </a:lnTo>
                  <a:lnTo>
                    <a:pt x="1571" y="859"/>
                  </a:lnTo>
                  <a:lnTo>
                    <a:pt x="1582" y="865"/>
                  </a:lnTo>
                  <a:lnTo>
                    <a:pt x="1593" y="869"/>
                  </a:lnTo>
                  <a:lnTo>
                    <a:pt x="1604" y="873"/>
                  </a:lnTo>
                  <a:lnTo>
                    <a:pt x="1616" y="875"/>
                  </a:lnTo>
                  <a:lnTo>
                    <a:pt x="1628" y="877"/>
                  </a:lnTo>
                  <a:lnTo>
                    <a:pt x="1640" y="878"/>
                  </a:lnTo>
                  <a:lnTo>
                    <a:pt x="1653" y="878"/>
                  </a:lnTo>
                  <a:lnTo>
                    <a:pt x="1665" y="877"/>
                  </a:lnTo>
                  <a:lnTo>
                    <a:pt x="1679" y="876"/>
                  </a:lnTo>
                  <a:lnTo>
                    <a:pt x="1692" y="873"/>
                  </a:lnTo>
                  <a:lnTo>
                    <a:pt x="1704" y="867"/>
                  </a:lnTo>
                  <a:lnTo>
                    <a:pt x="1716" y="861"/>
                  </a:lnTo>
                  <a:lnTo>
                    <a:pt x="1725" y="852"/>
                  </a:lnTo>
                  <a:lnTo>
                    <a:pt x="1732" y="842"/>
                  </a:lnTo>
                  <a:lnTo>
                    <a:pt x="1735" y="829"/>
                  </a:lnTo>
                  <a:lnTo>
                    <a:pt x="1734" y="815"/>
                  </a:lnTo>
                  <a:lnTo>
                    <a:pt x="1729" y="800"/>
                  </a:lnTo>
                  <a:lnTo>
                    <a:pt x="1718" y="785"/>
                  </a:lnTo>
                  <a:lnTo>
                    <a:pt x="1708" y="770"/>
                  </a:lnTo>
                  <a:lnTo>
                    <a:pt x="1696" y="757"/>
                  </a:lnTo>
                  <a:lnTo>
                    <a:pt x="1686" y="747"/>
                  </a:lnTo>
                  <a:lnTo>
                    <a:pt x="1678" y="740"/>
                  </a:lnTo>
                  <a:lnTo>
                    <a:pt x="1676" y="738"/>
                  </a:lnTo>
                  <a:lnTo>
                    <a:pt x="1162" y="311"/>
                  </a:lnTo>
                  <a:lnTo>
                    <a:pt x="1157" y="309"/>
                  </a:lnTo>
                  <a:lnTo>
                    <a:pt x="1152" y="308"/>
                  </a:lnTo>
                  <a:lnTo>
                    <a:pt x="1147" y="310"/>
                  </a:lnTo>
                  <a:lnTo>
                    <a:pt x="1142" y="313"/>
                  </a:lnTo>
                  <a:lnTo>
                    <a:pt x="1140" y="317"/>
                  </a:lnTo>
                  <a:lnTo>
                    <a:pt x="1140" y="321"/>
                  </a:lnTo>
                  <a:lnTo>
                    <a:pt x="1140" y="325"/>
                  </a:lnTo>
                  <a:lnTo>
                    <a:pt x="1142" y="330"/>
                  </a:lnTo>
                  <a:lnTo>
                    <a:pt x="1134" y="330"/>
                  </a:lnTo>
                  <a:lnTo>
                    <a:pt x="1126" y="328"/>
                  </a:lnTo>
                  <a:lnTo>
                    <a:pt x="1118" y="325"/>
                  </a:lnTo>
                  <a:lnTo>
                    <a:pt x="1111" y="322"/>
                  </a:lnTo>
                  <a:lnTo>
                    <a:pt x="1105" y="316"/>
                  </a:lnTo>
                  <a:lnTo>
                    <a:pt x="1099" y="310"/>
                  </a:lnTo>
                  <a:lnTo>
                    <a:pt x="1095" y="303"/>
                  </a:lnTo>
                  <a:lnTo>
                    <a:pt x="1092" y="296"/>
                  </a:lnTo>
                  <a:lnTo>
                    <a:pt x="1091" y="287"/>
                  </a:lnTo>
                  <a:lnTo>
                    <a:pt x="1092" y="278"/>
                  </a:lnTo>
                  <a:lnTo>
                    <a:pt x="1095" y="270"/>
                  </a:lnTo>
                  <a:lnTo>
                    <a:pt x="1099" y="262"/>
                  </a:lnTo>
                  <a:lnTo>
                    <a:pt x="1105" y="255"/>
                  </a:lnTo>
                  <a:lnTo>
                    <a:pt x="1113" y="249"/>
                  </a:lnTo>
                  <a:lnTo>
                    <a:pt x="1121" y="245"/>
                  </a:lnTo>
                  <a:lnTo>
                    <a:pt x="1132" y="241"/>
                  </a:lnTo>
                  <a:lnTo>
                    <a:pt x="1142" y="240"/>
                  </a:lnTo>
                  <a:lnTo>
                    <a:pt x="1152" y="240"/>
                  </a:lnTo>
                  <a:lnTo>
                    <a:pt x="1162" y="241"/>
                  </a:lnTo>
                  <a:lnTo>
                    <a:pt x="1170" y="245"/>
                  </a:lnTo>
                  <a:lnTo>
                    <a:pt x="1178" y="250"/>
                  </a:lnTo>
                  <a:lnTo>
                    <a:pt x="1185" y="256"/>
                  </a:lnTo>
                  <a:lnTo>
                    <a:pt x="1189" y="264"/>
                  </a:lnTo>
                  <a:lnTo>
                    <a:pt x="1193" y="272"/>
                  </a:lnTo>
                  <a:lnTo>
                    <a:pt x="1192" y="273"/>
                  </a:lnTo>
                  <a:lnTo>
                    <a:pt x="1188" y="276"/>
                  </a:lnTo>
                  <a:lnTo>
                    <a:pt x="1183" y="278"/>
                  </a:lnTo>
                  <a:lnTo>
                    <a:pt x="1180" y="280"/>
                  </a:lnTo>
                  <a:lnTo>
                    <a:pt x="1178" y="285"/>
                  </a:lnTo>
                  <a:lnTo>
                    <a:pt x="1177" y="289"/>
                  </a:lnTo>
                  <a:lnTo>
                    <a:pt x="1178" y="295"/>
                  </a:lnTo>
                  <a:lnTo>
                    <a:pt x="1181" y="299"/>
                  </a:lnTo>
                  <a:lnTo>
                    <a:pt x="1187" y="303"/>
                  </a:lnTo>
                  <a:lnTo>
                    <a:pt x="1203" y="317"/>
                  </a:lnTo>
                  <a:lnTo>
                    <a:pt x="1228" y="338"/>
                  </a:lnTo>
                  <a:lnTo>
                    <a:pt x="1261" y="366"/>
                  </a:lnTo>
                  <a:lnTo>
                    <a:pt x="1300" y="398"/>
                  </a:lnTo>
                  <a:lnTo>
                    <a:pt x="1342" y="435"/>
                  </a:lnTo>
                  <a:lnTo>
                    <a:pt x="1390" y="473"/>
                  </a:lnTo>
                  <a:lnTo>
                    <a:pt x="1437" y="513"/>
                  </a:lnTo>
                  <a:lnTo>
                    <a:pt x="1485" y="553"/>
                  </a:lnTo>
                  <a:lnTo>
                    <a:pt x="1533" y="593"/>
                  </a:lnTo>
                  <a:lnTo>
                    <a:pt x="1576" y="629"/>
                  </a:lnTo>
                  <a:lnTo>
                    <a:pt x="1616" y="663"/>
                  </a:lnTo>
                  <a:lnTo>
                    <a:pt x="1650" y="692"/>
                  </a:lnTo>
                  <a:lnTo>
                    <a:pt x="1677" y="715"/>
                  </a:lnTo>
                  <a:lnTo>
                    <a:pt x="1694" y="730"/>
                  </a:lnTo>
                  <a:lnTo>
                    <a:pt x="1702" y="737"/>
                  </a:lnTo>
                  <a:lnTo>
                    <a:pt x="1710" y="744"/>
                  </a:lnTo>
                  <a:lnTo>
                    <a:pt x="1717" y="752"/>
                  </a:lnTo>
                  <a:lnTo>
                    <a:pt x="1723" y="759"/>
                  </a:lnTo>
                  <a:lnTo>
                    <a:pt x="1730" y="765"/>
                  </a:lnTo>
                  <a:lnTo>
                    <a:pt x="1735" y="774"/>
                  </a:lnTo>
                  <a:lnTo>
                    <a:pt x="1741" y="780"/>
                  </a:lnTo>
                  <a:lnTo>
                    <a:pt x="1746" y="789"/>
                  </a:lnTo>
                  <a:lnTo>
                    <a:pt x="1752" y="797"/>
                  </a:lnTo>
                  <a:lnTo>
                    <a:pt x="1756" y="806"/>
                  </a:lnTo>
                  <a:lnTo>
                    <a:pt x="1760" y="814"/>
                  </a:lnTo>
                  <a:lnTo>
                    <a:pt x="1762" y="823"/>
                  </a:lnTo>
                  <a:lnTo>
                    <a:pt x="1763" y="833"/>
                  </a:lnTo>
                  <a:lnTo>
                    <a:pt x="1762" y="844"/>
                  </a:lnTo>
                  <a:lnTo>
                    <a:pt x="1759" y="853"/>
                  </a:lnTo>
                  <a:lnTo>
                    <a:pt x="1754" y="861"/>
                  </a:lnTo>
                  <a:lnTo>
                    <a:pt x="1748" y="870"/>
                  </a:lnTo>
                  <a:lnTo>
                    <a:pt x="1739" y="882"/>
                  </a:lnTo>
                  <a:lnTo>
                    <a:pt x="1729" y="892"/>
                  </a:lnTo>
                  <a:lnTo>
                    <a:pt x="1717" y="900"/>
                  </a:lnTo>
                  <a:lnTo>
                    <a:pt x="1704" y="906"/>
                  </a:lnTo>
                  <a:lnTo>
                    <a:pt x="1691" y="911"/>
                  </a:lnTo>
                  <a:lnTo>
                    <a:pt x="1676" y="915"/>
                  </a:lnTo>
                  <a:lnTo>
                    <a:pt x="1661" y="918"/>
                  </a:lnTo>
                  <a:lnTo>
                    <a:pt x="1643" y="919"/>
                  </a:lnTo>
                  <a:lnTo>
                    <a:pt x="1636" y="919"/>
                  </a:lnTo>
                  <a:lnTo>
                    <a:pt x="1629" y="919"/>
                  </a:lnTo>
                  <a:lnTo>
                    <a:pt x="1621" y="918"/>
                  </a:lnTo>
                  <a:lnTo>
                    <a:pt x="1613" y="916"/>
                  </a:lnTo>
                  <a:lnTo>
                    <a:pt x="1605" y="914"/>
                  </a:lnTo>
                  <a:lnTo>
                    <a:pt x="1596" y="912"/>
                  </a:lnTo>
                  <a:lnTo>
                    <a:pt x="1587" y="908"/>
                  </a:lnTo>
                  <a:lnTo>
                    <a:pt x="1578" y="905"/>
                  </a:lnTo>
                  <a:lnTo>
                    <a:pt x="1573" y="908"/>
                  </a:lnTo>
                  <a:lnTo>
                    <a:pt x="1574" y="916"/>
                  </a:lnTo>
                  <a:lnTo>
                    <a:pt x="1578" y="926"/>
                  </a:lnTo>
                  <a:lnTo>
                    <a:pt x="1583" y="929"/>
                  </a:lnTo>
                  <a:lnTo>
                    <a:pt x="1593" y="934"/>
                  </a:lnTo>
                  <a:lnTo>
                    <a:pt x="1602" y="938"/>
                  </a:lnTo>
                  <a:lnTo>
                    <a:pt x="1611" y="942"/>
                  </a:lnTo>
                  <a:lnTo>
                    <a:pt x="1620" y="944"/>
                  </a:lnTo>
                  <a:lnTo>
                    <a:pt x="1628" y="945"/>
                  </a:lnTo>
                  <a:lnTo>
                    <a:pt x="1636" y="946"/>
                  </a:lnTo>
                  <a:lnTo>
                    <a:pt x="1644" y="946"/>
                  </a:lnTo>
                  <a:lnTo>
                    <a:pt x="1653" y="946"/>
                  </a:lnTo>
                  <a:lnTo>
                    <a:pt x="1673" y="944"/>
                  </a:lnTo>
                  <a:lnTo>
                    <a:pt x="1693" y="940"/>
                  </a:lnTo>
                  <a:lnTo>
                    <a:pt x="1710" y="935"/>
                  </a:lnTo>
                  <a:lnTo>
                    <a:pt x="1725" y="929"/>
                  </a:lnTo>
                  <a:lnTo>
                    <a:pt x="1738" y="921"/>
                  </a:lnTo>
                  <a:lnTo>
                    <a:pt x="1749" y="913"/>
                  </a:lnTo>
                  <a:lnTo>
                    <a:pt x="1760" y="903"/>
                  </a:lnTo>
                  <a:lnTo>
                    <a:pt x="1769" y="891"/>
                  </a:lnTo>
                  <a:lnTo>
                    <a:pt x="1778" y="876"/>
                  </a:lnTo>
                  <a:lnTo>
                    <a:pt x="1786" y="861"/>
                  </a:lnTo>
                  <a:lnTo>
                    <a:pt x="1791" y="845"/>
                  </a:lnTo>
                  <a:lnTo>
                    <a:pt x="1792" y="828"/>
                  </a:lnTo>
                  <a:close/>
                </a:path>
              </a:pathLst>
            </a:custGeom>
            <a:solidFill>
              <a:srgbClr val="000000"/>
            </a:solidFill>
            <a:ln w="9525">
              <a:noFill/>
              <a:round/>
              <a:headEnd/>
              <a:tailEnd/>
            </a:ln>
          </p:spPr>
          <p:txBody>
            <a:bodyPr/>
            <a:lstStyle/>
            <a:p>
              <a:endParaRPr lang="fr-FR"/>
            </a:p>
          </p:txBody>
        </p:sp>
      </p:grpSp>
      <p:grpSp>
        <p:nvGrpSpPr>
          <p:cNvPr id="20" name="Group 118"/>
          <p:cNvGrpSpPr>
            <a:grpSpLocks/>
          </p:cNvGrpSpPr>
          <p:nvPr/>
        </p:nvGrpSpPr>
        <p:grpSpPr bwMode="auto">
          <a:xfrm>
            <a:off x="1412875" y="1209676"/>
            <a:ext cx="2022475" cy="508001"/>
            <a:chOff x="658" y="432"/>
            <a:chExt cx="1274" cy="320"/>
          </a:xfrm>
        </p:grpSpPr>
        <p:sp>
          <p:nvSpPr>
            <p:cNvPr id="655479" name="Text Box 119"/>
            <p:cNvSpPr txBox="1">
              <a:spLocks noChangeArrowheads="1"/>
            </p:cNvSpPr>
            <p:nvPr/>
          </p:nvSpPr>
          <p:spPr bwMode="auto">
            <a:xfrm>
              <a:off x="658" y="432"/>
              <a:ext cx="512" cy="320"/>
            </a:xfrm>
            <a:prstGeom prst="rect">
              <a:avLst/>
            </a:prstGeom>
            <a:noFill/>
            <a:ln w="9525">
              <a:noFill/>
              <a:miter lim="800000"/>
              <a:headEnd/>
              <a:tailEnd/>
            </a:ln>
            <a:effectLst/>
          </p:spPr>
          <p:txBody>
            <a:bodyPr>
              <a:spAutoFit/>
            </a:bodyPr>
            <a:lstStyle/>
            <a:p>
              <a:pPr algn="ctr"/>
              <a:r>
                <a:rPr lang="ar-DZ" sz="900" dirty="0" smtClean="0">
                  <a:latin typeface="Book Antiqua" pitchFamily="18" charset="0"/>
                </a:rPr>
                <a:t>حسابات الاستثمارات الفردية</a:t>
              </a:r>
              <a:endParaRPr lang="en-US" sz="900" dirty="0">
                <a:latin typeface="Book Antiqua" pitchFamily="18" charset="0"/>
              </a:endParaRPr>
            </a:p>
          </p:txBody>
        </p:sp>
        <p:sp>
          <p:nvSpPr>
            <p:cNvPr id="655480" name="Line 120"/>
            <p:cNvSpPr>
              <a:spLocks noChangeShapeType="1"/>
            </p:cNvSpPr>
            <p:nvPr/>
          </p:nvSpPr>
          <p:spPr bwMode="auto">
            <a:xfrm>
              <a:off x="1128" y="588"/>
              <a:ext cx="804" cy="0"/>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21" name="Group 121"/>
          <p:cNvGrpSpPr>
            <a:grpSpLocks/>
          </p:cNvGrpSpPr>
          <p:nvPr/>
        </p:nvGrpSpPr>
        <p:grpSpPr bwMode="auto">
          <a:xfrm>
            <a:off x="6137275" y="996951"/>
            <a:ext cx="2695575" cy="369888"/>
            <a:chOff x="3634" y="298"/>
            <a:chExt cx="1698" cy="233"/>
          </a:xfrm>
        </p:grpSpPr>
        <p:sp>
          <p:nvSpPr>
            <p:cNvPr id="655482" name="Text Box 122"/>
            <p:cNvSpPr txBox="1">
              <a:spLocks noChangeArrowheads="1"/>
            </p:cNvSpPr>
            <p:nvPr/>
          </p:nvSpPr>
          <p:spPr bwMode="auto">
            <a:xfrm>
              <a:off x="4676" y="298"/>
              <a:ext cx="656" cy="233"/>
            </a:xfrm>
            <a:prstGeom prst="rect">
              <a:avLst/>
            </a:prstGeom>
            <a:noFill/>
            <a:ln w="9525">
              <a:noFill/>
              <a:miter lim="800000"/>
              <a:headEnd/>
              <a:tailEnd/>
            </a:ln>
            <a:effectLst/>
          </p:spPr>
          <p:txBody>
            <a:bodyPr>
              <a:spAutoFit/>
            </a:bodyPr>
            <a:lstStyle/>
            <a:p>
              <a:pPr algn="ctr"/>
              <a:r>
                <a:rPr lang="ar-DZ" sz="900" dirty="0" smtClean="0">
                  <a:latin typeface="Book Antiqua" pitchFamily="18" charset="0"/>
                </a:rPr>
                <a:t>الاشتراكات</a:t>
              </a:r>
              <a:r>
                <a:rPr lang="en-US" sz="900" dirty="0" smtClean="0">
                  <a:latin typeface="Book Antiqua" pitchFamily="18" charset="0"/>
                </a:rPr>
                <a:t>/ </a:t>
              </a:r>
              <a:r>
                <a:rPr lang="en-US" sz="900" dirty="0">
                  <a:latin typeface="Book Antiqua" pitchFamily="18" charset="0"/>
                </a:rPr>
                <a:t>Top-Up</a:t>
              </a:r>
            </a:p>
          </p:txBody>
        </p:sp>
        <p:sp>
          <p:nvSpPr>
            <p:cNvPr id="655483" name="Line 123"/>
            <p:cNvSpPr>
              <a:spLocks noChangeShapeType="1"/>
            </p:cNvSpPr>
            <p:nvPr/>
          </p:nvSpPr>
          <p:spPr bwMode="auto">
            <a:xfrm flipH="1" flipV="1">
              <a:off x="3634" y="412"/>
              <a:ext cx="1110" cy="6"/>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22" name="Group 124"/>
          <p:cNvGrpSpPr>
            <a:grpSpLocks/>
          </p:cNvGrpSpPr>
          <p:nvPr/>
        </p:nvGrpSpPr>
        <p:grpSpPr bwMode="auto">
          <a:xfrm>
            <a:off x="5905500" y="1689100"/>
            <a:ext cx="2581275" cy="365125"/>
            <a:chOff x="3512" y="818"/>
            <a:chExt cx="1626" cy="230"/>
          </a:xfrm>
        </p:grpSpPr>
        <p:sp>
          <p:nvSpPr>
            <p:cNvPr id="655485" name="Text Box 125"/>
            <p:cNvSpPr txBox="1">
              <a:spLocks noChangeArrowheads="1"/>
            </p:cNvSpPr>
            <p:nvPr/>
          </p:nvSpPr>
          <p:spPr bwMode="auto">
            <a:xfrm>
              <a:off x="4482" y="818"/>
              <a:ext cx="656" cy="230"/>
            </a:xfrm>
            <a:prstGeom prst="rect">
              <a:avLst/>
            </a:prstGeom>
            <a:noFill/>
            <a:ln w="9525">
              <a:noFill/>
              <a:miter lim="800000"/>
              <a:headEnd/>
              <a:tailEnd/>
            </a:ln>
            <a:effectLst/>
          </p:spPr>
          <p:txBody>
            <a:bodyPr>
              <a:spAutoFit/>
            </a:bodyPr>
            <a:lstStyle/>
            <a:p>
              <a:pPr algn="ctr"/>
              <a:r>
                <a:rPr lang="en-US" sz="900">
                  <a:latin typeface="Book Antiqua" pitchFamily="18" charset="0"/>
                </a:rPr>
                <a:t>Charge Dripping</a:t>
              </a:r>
            </a:p>
          </p:txBody>
        </p:sp>
        <p:sp>
          <p:nvSpPr>
            <p:cNvPr id="655486" name="Line 126"/>
            <p:cNvSpPr>
              <a:spLocks noChangeShapeType="1"/>
            </p:cNvSpPr>
            <p:nvPr/>
          </p:nvSpPr>
          <p:spPr bwMode="auto">
            <a:xfrm flipH="1" flipV="1">
              <a:off x="3512" y="932"/>
              <a:ext cx="1110" cy="6"/>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23" name="Group 127"/>
          <p:cNvGrpSpPr>
            <a:grpSpLocks/>
          </p:cNvGrpSpPr>
          <p:nvPr/>
        </p:nvGrpSpPr>
        <p:grpSpPr bwMode="auto">
          <a:xfrm>
            <a:off x="6092825" y="3238500"/>
            <a:ext cx="2409825" cy="365125"/>
            <a:chOff x="3606" y="1710"/>
            <a:chExt cx="1518" cy="230"/>
          </a:xfrm>
        </p:grpSpPr>
        <p:sp>
          <p:nvSpPr>
            <p:cNvPr id="655488" name="Text Box 128"/>
            <p:cNvSpPr txBox="1">
              <a:spLocks noChangeArrowheads="1"/>
            </p:cNvSpPr>
            <p:nvPr/>
          </p:nvSpPr>
          <p:spPr bwMode="auto">
            <a:xfrm>
              <a:off x="4468" y="1710"/>
              <a:ext cx="656" cy="230"/>
            </a:xfrm>
            <a:prstGeom prst="rect">
              <a:avLst/>
            </a:prstGeom>
            <a:noFill/>
            <a:ln w="9525">
              <a:noFill/>
              <a:miter lim="800000"/>
              <a:headEnd/>
              <a:tailEnd/>
            </a:ln>
            <a:effectLst/>
          </p:spPr>
          <p:txBody>
            <a:bodyPr>
              <a:spAutoFit/>
            </a:bodyPr>
            <a:lstStyle/>
            <a:p>
              <a:pPr algn="ctr"/>
              <a:r>
                <a:rPr lang="en-US" sz="900" dirty="0">
                  <a:latin typeface="Book Antiqua" pitchFamily="18" charset="0"/>
                </a:rPr>
                <a:t>Risk </a:t>
              </a:r>
            </a:p>
            <a:p>
              <a:pPr algn="ctr"/>
              <a:r>
                <a:rPr lang="en-US" sz="900" dirty="0">
                  <a:latin typeface="Book Antiqua" pitchFamily="18" charset="0"/>
                </a:rPr>
                <a:t>Pool</a:t>
              </a:r>
            </a:p>
          </p:txBody>
        </p:sp>
        <p:sp>
          <p:nvSpPr>
            <p:cNvPr id="655489" name="Line 129"/>
            <p:cNvSpPr>
              <a:spLocks noChangeShapeType="1"/>
            </p:cNvSpPr>
            <p:nvPr/>
          </p:nvSpPr>
          <p:spPr bwMode="auto">
            <a:xfrm flipH="1" flipV="1">
              <a:off x="3606" y="1824"/>
              <a:ext cx="1068" cy="6"/>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24" name="Group 130"/>
          <p:cNvGrpSpPr>
            <a:grpSpLocks/>
          </p:cNvGrpSpPr>
          <p:nvPr/>
        </p:nvGrpSpPr>
        <p:grpSpPr bwMode="auto">
          <a:xfrm>
            <a:off x="6432550" y="3987805"/>
            <a:ext cx="2095500" cy="369888"/>
            <a:chOff x="3820" y="2182"/>
            <a:chExt cx="1320" cy="233"/>
          </a:xfrm>
        </p:grpSpPr>
        <p:sp>
          <p:nvSpPr>
            <p:cNvPr id="655491" name="Text Box 131"/>
            <p:cNvSpPr txBox="1">
              <a:spLocks noChangeArrowheads="1"/>
            </p:cNvSpPr>
            <p:nvPr/>
          </p:nvSpPr>
          <p:spPr bwMode="auto">
            <a:xfrm>
              <a:off x="4484" y="2182"/>
              <a:ext cx="656" cy="233"/>
            </a:xfrm>
            <a:prstGeom prst="rect">
              <a:avLst/>
            </a:prstGeom>
            <a:noFill/>
            <a:ln w="9525">
              <a:noFill/>
              <a:miter lim="800000"/>
              <a:headEnd/>
              <a:tailEnd/>
            </a:ln>
            <a:effectLst/>
          </p:spPr>
          <p:txBody>
            <a:bodyPr>
              <a:spAutoFit/>
            </a:bodyPr>
            <a:lstStyle/>
            <a:p>
              <a:pPr algn="ctr" rtl="1"/>
              <a:r>
                <a:rPr lang="ar-DZ" sz="900" dirty="0" smtClean="0">
                  <a:latin typeface="Book Antiqua" pitchFamily="18" charset="0"/>
                </a:rPr>
                <a:t>الأعباء المباشرة وغير المباشرة</a:t>
              </a:r>
              <a:endParaRPr lang="en-US" sz="900" dirty="0" smtClean="0">
                <a:latin typeface="Book Antiqua" pitchFamily="18" charset="0"/>
              </a:endParaRPr>
            </a:p>
          </p:txBody>
        </p:sp>
        <p:sp>
          <p:nvSpPr>
            <p:cNvPr id="655492" name="Line 132"/>
            <p:cNvSpPr>
              <a:spLocks noChangeShapeType="1"/>
            </p:cNvSpPr>
            <p:nvPr/>
          </p:nvSpPr>
          <p:spPr bwMode="auto">
            <a:xfrm flipH="1" flipV="1">
              <a:off x="3820" y="2338"/>
              <a:ext cx="804" cy="0"/>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25" name="Group 133"/>
          <p:cNvGrpSpPr>
            <a:grpSpLocks/>
          </p:cNvGrpSpPr>
          <p:nvPr/>
        </p:nvGrpSpPr>
        <p:grpSpPr bwMode="auto">
          <a:xfrm>
            <a:off x="5800725" y="4327525"/>
            <a:ext cx="2047875" cy="228600"/>
            <a:chOff x="3422" y="2396"/>
            <a:chExt cx="1290" cy="144"/>
          </a:xfrm>
        </p:grpSpPr>
        <p:sp>
          <p:nvSpPr>
            <p:cNvPr id="655494" name="Text Box 134"/>
            <p:cNvSpPr txBox="1">
              <a:spLocks noChangeArrowheads="1"/>
            </p:cNvSpPr>
            <p:nvPr/>
          </p:nvSpPr>
          <p:spPr bwMode="auto">
            <a:xfrm>
              <a:off x="4056" y="2396"/>
              <a:ext cx="656" cy="144"/>
            </a:xfrm>
            <a:prstGeom prst="rect">
              <a:avLst/>
            </a:prstGeom>
            <a:noFill/>
            <a:ln w="9525">
              <a:noFill/>
              <a:miter lim="800000"/>
              <a:headEnd/>
              <a:tailEnd/>
            </a:ln>
            <a:effectLst/>
          </p:spPr>
          <p:txBody>
            <a:bodyPr>
              <a:spAutoFit/>
            </a:bodyPr>
            <a:lstStyle/>
            <a:p>
              <a:pPr algn="ctr"/>
              <a:r>
                <a:rPr lang="en-US" sz="900">
                  <a:latin typeface="Book Antiqua" pitchFamily="18" charset="0"/>
                </a:rPr>
                <a:t>IBNR</a:t>
              </a:r>
            </a:p>
          </p:txBody>
        </p:sp>
        <p:sp>
          <p:nvSpPr>
            <p:cNvPr id="655495" name="Line 135"/>
            <p:cNvSpPr>
              <a:spLocks noChangeShapeType="1"/>
            </p:cNvSpPr>
            <p:nvPr/>
          </p:nvSpPr>
          <p:spPr bwMode="auto">
            <a:xfrm flipH="1" flipV="1">
              <a:off x="3422" y="2480"/>
              <a:ext cx="804" cy="0"/>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26" name="Group 136"/>
          <p:cNvGrpSpPr>
            <a:grpSpLocks/>
          </p:cNvGrpSpPr>
          <p:nvPr/>
        </p:nvGrpSpPr>
        <p:grpSpPr bwMode="auto">
          <a:xfrm>
            <a:off x="1676400" y="3949704"/>
            <a:ext cx="1393825" cy="369888"/>
            <a:chOff x="824" y="2158"/>
            <a:chExt cx="878" cy="233"/>
          </a:xfrm>
        </p:grpSpPr>
        <p:sp>
          <p:nvSpPr>
            <p:cNvPr id="655497" name="Text Box 137"/>
            <p:cNvSpPr txBox="1">
              <a:spLocks noChangeArrowheads="1"/>
            </p:cNvSpPr>
            <p:nvPr/>
          </p:nvSpPr>
          <p:spPr bwMode="auto">
            <a:xfrm>
              <a:off x="824" y="2158"/>
              <a:ext cx="512" cy="233"/>
            </a:xfrm>
            <a:prstGeom prst="rect">
              <a:avLst/>
            </a:prstGeom>
            <a:noFill/>
            <a:ln w="9525">
              <a:noFill/>
              <a:miter lim="800000"/>
              <a:headEnd/>
              <a:tailEnd/>
            </a:ln>
            <a:effectLst/>
          </p:spPr>
          <p:txBody>
            <a:bodyPr>
              <a:spAutoFit/>
            </a:bodyPr>
            <a:lstStyle/>
            <a:p>
              <a:pPr algn="ctr"/>
              <a:r>
                <a:rPr lang="ar-DZ" sz="900" dirty="0" smtClean="0">
                  <a:latin typeface="Book Antiqua" pitchFamily="18" charset="0"/>
                </a:rPr>
                <a:t>التعويضات المدفوعة</a:t>
              </a:r>
              <a:endParaRPr lang="en-US" sz="900" dirty="0">
                <a:latin typeface="Book Antiqua" pitchFamily="18" charset="0"/>
              </a:endParaRPr>
            </a:p>
          </p:txBody>
        </p:sp>
        <p:sp>
          <p:nvSpPr>
            <p:cNvPr id="655498" name="Line 138"/>
            <p:cNvSpPr>
              <a:spLocks noChangeShapeType="1"/>
            </p:cNvSpPr>
            <p:nvPr/>
          </p:nvSpPr>
          <p:spPr bwMode="auto">
            <a:xfrm flipV="1">
              <a:off x="1264" y="2254"/>
              <a:ext cx="438" cy="0"/>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27" name="Group 139"/>
          <p:cNvGrpSpPr>
            <a:grpSpLocks/>
          </p:cNvGrpSpPr>
          <p:nvPr/>
        </p:nvGrpSpPr>
        <p:grpSpPr bwMode="auto">
          <a:xfrm>
            <a:off x="2444750" y="4308480"/>
            <a:ext cx="1393825" cy="369888"/>
            <a:chOff x="1308" y="2384"/>
            <a:chExt cx="878" cy="233"/>
          </a:xfrm>
        </p:grpSpPr>
        <p:sp>
          <p:nvSpPr>
            <p:cNvPr id="655500" name="Text Box 140"/>
            <p:cNvSpPr txBox="1">
              <a:spLocks noChangeArrowheads="1"/>
            </p:cNvSpPr>
            <p:nvPr/>
          </p:nvSpPr>
          <p:spPr bwMode="auto">
            <a:xfrm>
              <a:off x="1308" y="2384"/>
              <a:ext cx="512" cy="233"/>
            </a:xfrm>
            <a:prstGeom prst="rect">
              <a:avLst/>
            </a:prstGeom>
            <a:noFill/>
            <a:ln w="9525">
              <a:noFill/>
              <a:miter lim="800000"/>
              <a:headEnd/>
              <a:tailEnd/>
            </a:ln>
            <a:effectLst/>
          </p:spPr>
          <p:txBody>
            <a:bodyPr>
              <a:spAutoFit/>
            </a:bodyPr>
            <a:lstStyle/>
            <a:p>
              <a:pPr algn="ctr"/>
              <a:r>
                <a:rPr lang="ar-DZ" sz="900" dirty="0" err="1" smtClean="0">
                  <a:latin typeface="Book Antiqua" pitchFamily="18" charset="0"/>
                </a:rPr>
                <a:t>مؤونة</a:t>
              </a:r>
              <a:r>
                <a:rPr lang="ar-DZ" sz="900" dirty="0" smtClean="0">
                  <a:latin typeface="Book Antiqua" pitchFamily="18" charset="0"/>
                </a:rPr>
                <a:t> المشكلة للحوادث</a:t>
              </a:r>
              <a:endParaRPr lang="en-US" sz="900" dirty="0">
                <a:latin typeface="Book Antiqua" pitchFamily="18" charset="0"/>
              </a:endParaRPr>
            </a:p>
          </p:txBody>
        </p:sp>
        <p:sp>
          <p:nvSpPr>
            <p:cNvPr id="655501" name="Line 141"/>
            <p:cNvSpPr>
              <a:spLocks noChangeShapeType="1"/>
            </p:cNvSpPr>
            <p:nvPr/>
          </p:nvSpPr>
          <p:spPr bwMode="auto">
            <a:xfrm flipV="1">
              <a:off x="1748" y="2480"/>
              <a:ext cx="438" cy="0"/>
            </a:xfrm>
            <a:prstGeom prst="line">
              <a:avLst/>
            </a:prstGeom>
            <a:noFill/>
            <a:ln w="9525">
              <a:solidFill>
                <a:schemeClr val="tx1"/>
              </a:solidFill>
              <a:prstDash val="dash"/>
              <a:round/>
              <a:headEnd/>
              <a:tailEnd type="triangle" w="med" len="med"/>
            </a:ln>
            <a:effectLst/>
          </p:spPr>
          <p:txBody>
            <a:bodyPr/>
            <a:lstStyle/>
            <a:p>
              <a:endParaRPr lang="fr-FR"/>
            </a:p>
          </p:txBody>
        </p:sp>
      </p:grpSp>
      <p:sp>
        <p:nvSpPr>
          <p:cNvPr id="655502" name="WordArt 142"/>
          <p:cNvSpPr>
            <a:spLocks noChangeArrowheads="1" noChangeShapeType="1" noTextEdit="1"/>
          </p:cNvSpPr>
          <p:nvPr/>
        </p:nvSpPr>
        <p:spPr bwMode="auto">
          <a:xfrm>
            <a:off x="4359275" y="3843338"/>
            <a:ext cx="990600" cy="200025"/>
          </a:xfrm>
          <a:prstGeom prst="rect">
            <a:avLst/>
          </a:prstGeom>
        </p:spPr>
        <p:txBody>
          <a:bodyPr wrap="none" fromWordArt="1">
            <a:prstTxWarp prst="textPlain">
              <a:avLst>
                <a:gd name="adj" fmla="val 50000"/>
              </a:avLst>
            </a:prstTxWarp>
          </a:bodyPr>
          <a:lstStyle/>
          <a:p>
            <a:pPr algn="ctr"/>
            <a:r>
              <a:rPr lang="ar-DZ" sz="3600" kern="10" dirty="0" smtClean="0">
                <a:ln w="9525">
                  <a:solidFill>
                    <a:srgbClr val="000000"/>
                  </a:solidFill>
                  <a:round/>
                  <a:headEnd/>
                  <a:tailEnd/>
                </a:ln>
                <a:solidFill>
                  <a:srgbClr val="FFFF00"/>
                </a:solidFill>
                <a:latin typeface="Arial Black"/>
              </a:rPr>
              <a:t>ربح</a:t>
            </a:r>
            <a:endParaRPr lang="fr-FR" sz="3600" kern="10" dirty="0">
              <a:ln w="9525">
                <a:solidFill>
                  <a:srgbClr val="000000"/>
                </a:solidFill>
                <a:round/>
                <a:headEnd/>
                <a:tailEnd/>
              </a:ln>
              <a:solidFill>
                <a:srgbClr val="FFFF00"/>
              </a:solidFill>
              <a:latin typeface="Arial Black"/>
            </a:endParaRPr>
          </a:p>
        </p:txBody>
      </p:sp>
      <p:grpSp>
        <p:nvGrpSpPr>
          <p:cNvPr id="28" name="Group 143"/>
          <p:cNvGrpSpPr>
            <a:grpSpLocks/>
          </p:cNvGrpSpPr>
          <p:nvPr/>
        </p:nvGrpSpPr>
        <p:grpSpPr bwMode="auto">
          <a:xfrm>
            <a:off x="2908300" y="5724536"/>
            <a:ext cx="1393825" cy="230188"/>
            <a:chOff x="1600" y="3276"/>
            <a:chExt cx="878" cy="145"/>
          </a:xfrm>
        </p:grpSpPr>
        <p:sp>
          <p:nvSpPr>
            <p:cNvPr id="655504" name="Text Box 144"/>
            <p:cNvSpPr txBox="1">
              <a:spLocks noChangeArrowheads="1"/>
            </p:cNvSpPr>
            <p:nvPr/>
          </p:nvSpPr>
          <p:spPr bwMode="auto">
            <a:xfrm>
              <a:off x="1600" y="3276"/>
              <a:ext cx="512" cy="145"/>
            </a:xfrm>
            <a:prstGeom prst="rect">
              <a:avLst/>
            </a:prstGeom>
            <a:noFill/>
            <a:ln w="9525">
              <a:noFill/>
              <a:miter lim="800000"/>
              <a:headEnd/>
              <a:tailEnd/>
            </a:ln>
            <a:effectLst/>
          </p:spPr>
          <p:txBody>
            <a:bodyPr>
              <a:spAutoFit/>
            </a:bodyPr>
            <a:lstStyle/>
            <a:p>
              <a:pPr algn="ctr"/>
              <a:r>
                <a:rPr lang="ar-DZ" sz="900" dirty="0" smtClean="0">
                  <a:latin typeface="Book Antiqua" pitchFamily="18" charset="0"/>
                </a:rPr>
                <a:t>أصحاب الشركة</a:t>
              </a:r>
              <a:endParaRPr lang="en-US" sz="900" dirty="0">
                <a:latin typeface="Book Antiqua" pitchFamily="18" charset="0"/>
              </a:endParaRPr>
            </a:p>
          </p:txBody>
        </p:sp>
        <p:sp>
          <p:nvSpPr>
            <p:cNvPr id="655505" name="Line 145"/>
            <p:cNvSpPr>
              <a:spLocks noChangeShapeType="1"/>
            </p:cNvSpPr>
            <p:nvPr/>
          </p:nvSpPr>
          <p:spPr bwMode="auto">
            <a:xfrm flipV="1">
              <a:off x="2040" y="3372"/>
              <a:ext cx="438" cy="0"/>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29" name="Group 146"/>
          <p:cNvGrpSpPr>
            <a:grpSpLocks/>
          </p:cNvGrpSpPr>
          <p:nvPr/>
        </p:nvGrpSpPr>
        <p:grpSpPr bwMode="auto">
          <a:xfrm>
            <a:off x="5492750" y="5832486"/>
            <a:ext cx="2047875" cy="230188"/>
            <a:chOff x="3228" y="3264"/>
            <a:chExt cx="1290" cy="145"/>
          </a:xfrm>
        </p:grpSpPr>
        <p:sp>
          <p:nvSpPr>
            <p:cNvPr id="655507" name="Text Box 147"/>
            <p:cNvSpPr txBox="1">
              <a:spLocks noChangeArrowheads="1"/>
            </p:cNvSpPr>
            <p:nvPr/>
          </p:nvSpPr>
          <p:spPr bwMode="auto">
            <a:xfrm>
              <a:off x="3862" y="3264"/>
              <a:ext cx="656" cy="145"/>
            </a:xfrm>
            <a:prstGeom prst="rect">
              <a:avLst/>
            </a:prstGeom>
            <a:noFill/>
            <a:ln w="9525">
              <a:noFill/>
              <a:miter lim="800000"/>
              <a:headEnd/>
              <a:tailEnd/>
            </a:ln>
            <a:effectLst/>
          </p:spPr>
          <p:txBody>
            <a:bodyPr>
              <a:spAutoFit/>
            </a:bodyPr>
            <a:lstStyle/>
            <a:p>
              <a:pPr algn="ctr"/>
              <a:r>
                <a:rPr lang="ar-DZ" sz="900" dirty="0" smtClean="0">
                  <a:latin typeface="Book Antiqua" pitchFamily="18" charset="0"/>
                </a:rPr>
                <a:t>صندوق المشاركين</a:t>
              </a:r>
              <a:endParaRPr lang="en-US" sz="900" dirty="0">
                <a:latin typeface="Book Antiqua" pitchFamily="18" charset="0"/>
              </a:endParaRPr>
            </a:p>
          </p:txBody>
        </p:sp>
        <p:sp>
          <p:nvSpPr>
            <p:cNvPr id="655508" name="Line 148"/>
            <p:cNvSpPr>
              <a:spLocks noChangeShapeType="1"/>
            </p:cNvSpPr>
            <p:nvPr/>
          </p:nvSpPr>
          <p:spPr bwMode="auto">
            <a:xfrm flipH="1" flipV="1">
              <a:off x="3228" y="3384"/>
              <a:ext cx="804" cy="0"/>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30" name="Group 149"/>
          <p:cNvGrpSpPr>
            <a:grpSpLocks/>
          </p:cNvGrpSpPr>
          <p:nvPr/>
        </p:nvGrpSpPr>
        <p:grpSpPr bwMode="auto">
          <a:xfrm>
            <a:off x="3305175" y="4902207"/>
            <a:ext cx="1393825" cy="369888"/>
            <a:chOff x="1600" y="3276"/>
            <a:chExt cx="878" cy="233"/>
          </a:xfrm>
        </p:grpSpPr>
        <p:sp>
          <p:nvSpPr>
            <p:cNvPr id="655510" name="Text Box 150"/>
            <p:cNvSpPr txBox="1">
              <a:spLocks noChangeArrowheads="1"/>
            </p:cNvSpPr>
            <p:nvPr/>
          </p:nvSpPr>
          <p:spPr bwMode="auto">
            <a:xfrm>
              <a:off x="1600" y="3276"/>
              <a:ext cx="512" cy="233"/>
            </a:xfrm>
            <a:prstGeom prst="rect">
              <a:avLst/>
            </a:prstGeom>
            <a:noFill/>
            <a:ln w="9525">
              <a:noFill/>
              <a:miter lim="800000"/>
              <a:headEnd/>
              <a:tailEnd/>
            </a:ln>
            <a:effectLst/>
          </p:spPr>
          <p:txBody>
            <a:bodyPr>
              <a:spAutoFit/>
            </a:bodyPr>
            <a:lstStyle/>
            <a:p>
              <a:pPr algn="ctr"/>
              <a:r>
                <a:rPr lang="ar-DZ" sz="900" dirty="0" err="1" smtClean="0">
                  <a:latin typeface="Book Antiqua" pitchFamily="18" charset="0"/>
                </a:rPr>
                <a:t>هيبئة</a:t>
              </a:r>
              <a:r>
                <a:rPr lang="ar-DZ" sz="900" dirty="0" smtClean="0">
                  <a:latin typeface="Book Antiqua" pitchFamily="18" charset="0"/>
                </a:rPr>
                <a:t> تسيير الشركة</a:t>
              </a:r>
              <a:endParaRPr lang="en-US" sz="900" dirty="0">
                <a:latin typeface="Book Antiqua" pitchFamily="18" charset="0"/>
              </a:endParaRPr>
            </a:p>
          </p:txBody>
        </p:sp>
        <p:sp>
          <p:nvSpPr>
            <p:cNvPr id="655511" name="Line 151"/>
            <p:cNvSpPr>
              <a:spLocks noChangeShapeType="1"/>
            </p:cNvSpPr>
            <p:nvPr/>
          </p:nvSpPr>
          <p:spPr bwMode="auto">
            <a:xfrm flipV="1">
              <a:off x="2040" y="3372"/>
              <a:ext cx="438" cy="0"/>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31" name="Group 152"/>
          <p:cNvGrpSpPr>
            <a:grpSpLocks/>
          </p:cNvGrpSpPr>
          <p:nvPr/>
        </p:nvGrpSpPr>
        <p:grpSpPr bwMode="auto">
          <a:xfrm>
            <a:off x="1492250" y="709613"/>
            <a:ext cx="2043113" cy="180975"/>
            <a:chOff x="90" y="309"/>
            <a:chExt cx="1851" cy="174"/>
          </a:xfrm>
        </p:grpSpPr>
        <p:sp>
          <p:nvSpPr>
            <p:cNvPr id="655513" name="WordArt 153"/>
            <p:cNvSpPr>
              <a:spLocks noChangeArrowheads="1" noChangeShapeType="1" noTextEdit="1"/>
            </p:cNvSpPr>
            <p:nvPr/>
          </p:nvSpPr>
          <p:spPr bwMode="auto">
            <a:xfrm>
              <a:off x="90" y="309"/>
              <a:ext cx="1536" cy="174"/>
            </a:xfrm>
            <a:prstGeom prst="rect">
              <a:avLst/>
            </a:prstGeom>
          </p:spPr>
          <p:txBody>
            <a:bodyPr wrap="none" fromWordArt="1">
              <a:prstTxWarp prst="textPlain">
                <a:avLst>
                  <a:gd name="adj" fmla="val 50000"/>
                </a:avLst>
              </a:prstTxWarp>
            </a:bodyPr>
            <a:lstStyle/>
            <a:p>
              <a:pPr algn="ctr"/>
              <a:r>
                <a:rPr lang="ar-DZ" sz="3600" kern="10" dirty="0" smtClean="0">
                  <a:ln w="9525">
                    <a:solidFill>
                      <a:srgbClr val="000000"/>
                    </a:solidFill>
                    <a:round/>
                    <a:headEnd/>
                    <a:tailEnd/>
                  </a:ln>
                  <a:solidFill>
                    <a:srgbClr val="00CC00"/>
                  </a:solidFill>
                  <a:latin typeface="Arial Black"/>
                </a:rPr>
                <a:t>توزيع الربح</a:t>
              </a:r>
              <a:endParaRPr lang="fr-FR" sz="3600" kern="10" dirty="0">
                <a:ln w="9525">
                  <a:solidFill>
                    <a:srgbClr val="000000"/>
                  </a:solidFill>
                  <a:round/>
                  <a:headEnd/>
                  <a:tailEnd/>
                </a:ln>
                <a:solidFill>
                  <a:srgbClr val="00CC00"/>
                </a:solidFill>
                <a:latin typeface="Arial Black"/>
              </a:endParaRPr>
            </a:p>
          </p:txBody>
        </p:sp>
        <p:sp>
          <p:nvSpPr>
            <p:cNvPr id="655514" name="AutoShape 154"/>
            <p:cNvSpPr>
              <a:spLocks noChangeArrowheads="1"/>
            </p:cNvSpPr>
            <p:nvPr/>
          </p:nvSpPr>
          <p:spPr bwMode="auto">
            <a:xfrm>
              <a:off x="1686" y="324"/>
              <a:ext cx="255" cy="144"/>
            </a:xfrm>
            <a:prstGeom prst="rightArrow">
              <a:avLst>
                <a:gd name="adj1" fmla="val 50000"/>
                <a:gd name="adj2" fmla="val 44271"/>
              </a:avLst>
            </a:prstGeom>
            <a:solidFill>
              <a:srgbClr val="00CC00"/>
            </a:solidFill>
            <a:ln w="9525">
              <a:solidFill>
                <a:schemeClr val="tx1"/>
              </a:solidFill>
              <a:miter lim="800000"/>
              <a:headEnd/>
              <a:tailEnd/>
            </a:ln>
            <a:effectLst/>
          </p:spPr>
          <p:txBody>
            <a:bodyPr wrap="none" anchor="ctr"/>
            <a:lstStyle/>
            <a:p>
              <a:endParaRPr lang="fr-FR"/>
            </a:p>
          </p:txBody>
        </p:sp>
      </p:grpSp>
      <p:sp>
        <p:nvSpPr>
          <p:cNvPr id="655515" name="Line 155"/>
          <p:cNvSpPr>
            <a:spLocks noChangeShapeType="1"/>
          </p:cNvSpPr>
          <p:nvPr/>
        </p:nvSpPr>
        <p:spPr bwMode="auto">
          <a:xfrm>
            <a:off x="5499100" y="5791200"/>
            <a:ext cx="3073400" cy="0"/>
          </a:xfrm>
          <a:prstGeom prst="line">
            <a:avLst/>
          </a:prstGeom>
          <a:noFill/>
          <a:ln w="28575">
            <a:solidFill>
              <a:srgbClr val="008000"/>
            </a:solidFill>
            <a:round/>
            <a:headEnd/>
            <a:tailEnd/>
          </a:ln>
          <a:effectLst/>
        </p:spPr>
        <p:txBody>
          <a:bodyPr/>
          <a:lstStyle/>
          <a:p>
            <a:endParaRPr lang="fr-FR"/>
          </a:p>
        </p:txBody>
      </p:sp>
      <p:sp>
        <p:nvSpPr>
          <p:cNvPr id="655516" name="Line 156"/>
          <p:cNvSpPr>
            <a:spLocks noChangeShapeType="1"/>
          </p:cNvSpPr>
          <p:nvPr/>
        </p:nvSpPr>
        <p:spPr bwMode="auto">
          <a:xfrm flipH="1" flipV="1">
            <a:off x="8559800" y="711200"/>
            <a:ext cx="12700" cy="5092700"/>
          </a:xfrm>
          <a:prstGeom prst="line">
            <a:avLst/>
          </a:prstGeom>
          <a:noFill/>
          <a:ln w="28575">
            <a:solidFill>
              <a:srgbClr val="008000"/>
            </a:solidFill>
            <a:round/>
            <a:headEnd/>
            <a:tailEnd/>
          </a:ln>
          <a:effectLst/>
        </p:spPr>
        <p:txBody>
          <a:bodyPr/>
          <a:lstStyle/>
          <a:p>
            <a:endParaRPr lang="fr-FR"/>
          </a:p>
        </p:txBody>
      </p:sp>
      <p:sp>
        <p:nvSpPr>
          <p:cNvPr id="655517" name="Line 157"/>
          <p:cNvSpPr>
            <a:spLocks noChangeShapeType="1"/>
          </p:cNvSpPr>
          <p:nvPr/>
        </p:nvSpPr>
        <p:spPr bwMode="auto">
          <a:xfrm flipH="1">
            <a:off x="3733800" y="711200"/>
            <a:ext cx="4813300" cy="0"/>
          </a:xfrm>
          <a:prstGeom prst="line">
            <a:avLst/>
          </a:prstGeom>
          <a:noFill/>
          <a:ln w="28575">
            <a:solidFill>
              <a:srgbClr val="008000"/>
            </a:solidFill>
            <a:round/>
            <a:headEnd/>
            <a:tailEnd/>
          </a:ln>
          <a:effectLst/>
        </p:spPr>
        <p:txBody>
          <a:bodyPr/>
          <a:lstStyle/>
          <a:p>
            <a:endParaRPr lang="fr-FR"/>
          </a:p>
        </p:txBody>
      </p:sp>
      <p:sp>
        <p:nvSpPr>
          <p:cNvPr id="655518" name="Line 158"/>
          <p:cNvSpPr>
            <a:spLocks noChangeShapeType="1"/>
          </p:cNvSpPr>
          <p:nvPr/>
        </p:nvSpPr>
        <p:spPr bwMode="auto">
          <a:xfrm>
            <a:off x="3733800" y="711200"/>
            <a:ext cx="0" cy="304800"/>
          </a:xfrm>
          <a:prstGeom prst="line">
            <a:avLst/>
          </a:prstGeom>
          <a:noFill/>
          <a:ln w="28575">
            <a:solidFill>
              <a:srgbClr val="008000"/>
            </a:solidFill>
            <a:round/>
            <a:headEnd/>
            <a:tailEnd type="triangle" w="med" len="med"/>
          </a:ln>
          <a:effectLst/>
        </p:spPr>
        <p:txBody>
          <a:bodyPr/>
          <a:lstStyle/>
          <a:p>
            <a:endParaRPr lang="fr-FR"/>
          </a:p>
        </p:txBody>
      </p:sp>
      <p:sp>
        <p:nvSpPr>
          <p:cNvPr id="655519" name="Line 159"/>
          <p:cNvSpPr>
            <a:spLocks noChangeShapeType="1"/>
          </p:cNvSpPr>
          <p:nvPr/>
        </p:nvSpPr>
        <p:spPr bwMode="auto">
          <a:xfrm>
            <a:off x="4457700" y="723900"/>
            <a:ext cx="0" cy="304800"/>
          </a:xfrm>
          <a:prstGeom prst="line">
            <a:avLst/>
          </a:prstGeom>
          <a:noFill/>
          <a:ln w="28575">
            <a:solidFill>
              <a:srgbClr val="008000"/>
            </a:solidFill>
            <a:round/>
            <a:headEnd/>
            <a:tailEnd type="triangle" w="med" len="med"/>
          </a:ln>
          <a:effectLst/>
        </p:spPr>
        <p:txBody>
          <a:bodyPr/>
          <a:lstStyle/>
          <a:p>
            <a:endParaRPr lang="fr-FR"/>
          </a:p>
        </p:txBody>
      </p:sp>
      <p:sp>
        <p:nvSpPr>
          <p:cNvPr id="655520" name="Line 160"/>
          <p:cNvSpPr>
            <a:spLocks noChangeShapeType="1"/>
          </p:cNvSpPr>
          <p:nvPr/>
        </p:nvSpPr>
        <p:spPr bwMode="auto">
          <a:xfrm>
            <a:off x="5181600" y="736600"/>
            <a:ext cx="0" cy="304800"/>
          </a:xfrm>
          <a:prstGeom prst="line">
            <a:avLst/>
          </a:prstGeom>
          <a:noFill/>
          <a:ln w="28575">
            <a:solidFill>
              <a:srgbClr val="008000"/>
            </a:solidFill>
            <a:round/>
            <a:headEnd/>
            <a:tailEnd type="triangle" w="med" len="med"/>
          </a:ln>
          <a:effectLst/>
        </p:spPr>
        <p:txBody>
          <a:bodyPr/>
          <a:lstStyle/>
          <a:p>
            <a:endParaRPr lang="fr-FR"/>
          </a:p>
        </p:txBody>
      </p:sp>
      <p:sp>
        <p:nvSpPr>
          <p:cNvPr id="655521" name="Rectangle 161"/>
          <p:cNvSpPr>
            <a:spLocks noChangeArrowheads="1"/>
          </p:cNvSpPr>
          <p:nvPr/>
        </p:nvSpPr>
        <p:spPr bwMode="auto">
          <a:xfrm>
            <a:off x="4819650" y="4067175"/>
            <a:ext cx="123825" cy="1028700"/>
          </a:xfrm>
          <a:prstGeom prst="rect">
            <a:avLst/>
          </a:prstGeom>
          <a:solidFill>
            <a:srgbClr val="7E9AF2"/>
          </a:solidFill>
          <a:ln w="9525">
            <a:solidFill>
              <a:srgbClr val="7E9AF2"/>
            </a:solidFill>
            <a:miter lim="800000"/>
            <a:headEnd/>
            <a:tailEnd/>
          </a:ln>
          <a:effectLst/>
        </p:spPr>
        <p:txBody>
          <a:bodyPr wrap="none" anchor="ctr"/>
          <a:lstStyle/>
          <a:p>
            <a:endParaRPr lang="fr-FR"/>
          </a:p>
        </p:txBody>
      </p:sp>
      <p:sp>
        <p:nvSpPr>
          <p:cNvPr id="655522" name="Line 162"/>
          <p:cNvSpPr>
            <a:spLocks noChangeShapeType="1"/>
          </p:cNvSpPr>
          <p:nvPr/>
        </p:nvSpPr>
        <p:spPr bwMode="auto">
          <a:xfrm>
            <a:off x="5905500" y="749300"/>
            <a:ext cx="0" cy="304800"/>
          </a:xfrm>
          <a:prstGeom prst="line">
            <a:avLst/>
          </a:prstGeom>
          <a:noFill/>
          <a:ln w="28575">
            <a:solidFill>
              <a:srgbClr val="008000"/>
            </a:solidFill>
            <a:round/>
            <a:headEnd/>
            <a:tailEnd type="triangle" w="med" len="med"/>
          </a:ln>
          <a:effectLst/>
        </p:spPr>
        <p:txBody>
          <a:bodyPr/>
          <a:lstStyle/>
          <a:p>
            <a:endParaRPr lang="fr-FR"/>
          </a:p>
        </p:txBody>
      </p:sp>
      <p:grpSp>
        <p:nvGrpSpPr>
          <p:cNvPr id="655427" name="Group 163"/>
          <p:cNvGrpSpPr>
            <a:grpSpLocks/>
          </p:cNvGrpSpPr>
          <p:nvPr/>
        </p:nvGrpSpPr>
        <p:grpSpPr bwMode="auto">
          <a:xfrm>
            <a:off x="4687888" y="4945063"/>
            <a:ext cx="276225" cy="220662"/>
            <a:chOff x="879" y="2953"/>
            <a:chExt cx="378" cy="331"/>
          </a:xfrm>
        </p:grpSpPr>
        <p:sp>
          <p:nvSpPr>
            <p:cNvPr id="655524" name="Freeform 164"/>
            <p:cNvSpPr>
              <a:spLocks/>
            </p:cNvSpPr>
            <p:nvPr/>
          </p:nvSpPr>
          <p:spPr bwMode="auto">
            <a:xfrm>
              <a:off x="896" y="2998"/>
              <a:ext cx="128" cy="266"/>
            </a:xfrm>
            <a:custGeom>
              <a:avLst/>
              <a:gdLst/>
              <a:ahLst/>
              <a:cxnLst>
                <a:cxn ang="0">
                  <a:pos x="124" y="0"/>
                </a:cxn>
                <a:cxn ang="0">
                  <a:pos x="198" y="40"/>
                </a:cxn>
                <a:cxn ang="0">
                  <a:pos x="257" y="178"/>
                </a:cxn>
                <a:cxn ang="0">
                  <a:pos x="251" y="363"/>
                </a:cxn>
                <a:cxn ang="0">
                  <a:pos x="209" y="485"/>
                </a:cxn>
                <a:cxn ang="0">
                  <a:pos x="120" y="532"/>
                </a:cxn>
                <a:cxn ang="0">
                  <a:pos x="23" y="473"/>
                </a:cxn>
                <a:cxn ang="0">
                  <a:pos x="0" y="323"/>
                </a:cxn>
                <a:cxn ang="0">
                  <a:pos x="2" y="171"/>
                </a:cxn>
                <a:cxn ang="0">
                  <a:pos x="67" y="28"/>
                </a:cxn>
                <a:cxn ang="0">
                  <a:pos x="124" y="0"/>
                </a:cxn>
                <a:cxn ang="0">
                  <a:pos x="124" y="0"/>
                </a:cxn>
              </a:cxnLst>
              <a:rect l="0" t="0" r="r" b="b"/>
              <a:pathLst>
                <a:path w="257" h="532">
                  <a:moveTo>
                    <a:pt x="124" y="0"/>
                  </a:moveTo>
                  <a:lnTo>
                    <a:pt x="198" y="40"/>
                  </a:lnTo>
                  <a:lnTo>
                    <a:pt x="257" y="178"/>
                  </a:lnTo>
                  <a:lnTo>
                    <a:pt x="251" y="363"/>
                  </a:lnTo>
                  <a:lnTo>
                    <a:pt x="209" y="485"/>
                  </a:lnTo>
                  <a:lnTo>
                    <a:pt x="120" y="532"/>
                  </a:lnTo>
                  <a:lnTo>
                    <a:pt x="23" y="473"/>
                  </a:lnTo>
                  <a:lnTo>
                    <a:pt x="0" y="323"/>
                  </a:lnTo>
                  <a:lnTo>
                    <a:pt x="2" y="171"/>
                  </a:lnTo>
                  <a:lnTo>
                    <a:pt x="67" y="28"/>
                  </a:lnTo>
                  <a:lnTo>
                    <a:pt x="124" y="0"/>
                  </a:lnTo>
                  <a:lnTo>
                    <a:pt x="124" y="0"/>
                  </a:lnTo>
                  <a:close/>
                </a:path>
              </a:pathLst>
            </a:custGeom>
            <a:solidFill>
              <a:srgbClr val="B8B8D9"/>
            </a:solidFill>
            <a:ln w="9525">
              <a:noFill/>
              <a:round/>
              <a:headEnd/>
              <a:tailEnd/>
            </a:ln>
          </p:spPr>
          <p:txBody>
            <a:bodyPr/>
            <a:lstStyle/>
            <a:p>
              <a:endParaRPr lang="fr-FR"/>
            </a:p>
          </p:txBody>
        </p:sp>
        <p:sp>
          <p:nvSpPr>
            <p:cNvPr id="655525" name="Freeform 165"/>
            <p:cNvSpPr>
              <a:spLocks/>
            </p:cNvSpPr>
            <p:nvPr/>
          </p:nvSpPr>
          <p:spPr bwMode="auto">
            <a:xfrm>
              <a:off x="958" y="2962"/>
              <a:ext cx="290" cy="313"/>
            </a:xfrm>
            <a:custGeom>
              <a:avLst/>
              <a:gdLst/>
              <a:ahLst/>
              <a:cxnLst>
                <a:cxn ang="0">
                  <a:pos x="0" y="65"/>
                </a:cxn>
                <a:cxn ang="0">
                  <a:pos x="110" y="23"/>
                </a:cxn>
                <a:cxn ang="0">
                  <a:pos x="395" y="0"/>
                </a:cxn>
                <a:cxn ang="0">
                  <a:pos x="498" y="65"/>
                </a:cxn>
                <a:cxn ang="0">
                  <a:pos x="580" y="299"/>
                </a:cxn>
                <a:cxn ang="0">
                  <a:pos x="551" y="527"/>
                </a:cxn>
                <a:cxn ang="0">
                  <a:pos x="403" y="601"/>
                </a:cxn>
                <a:cxn ang="0">
                  <a:pos x="207" y="628"/>
                </a:cxn>
                <a:cxn ang="0">
                  <a:pos x="23" y="603"/>
                </a:cxn>
                <a:cxn ang="0">
                  <a:pos x="97" y="521"/>
                </a:cxn>
                <a:cxn ang="0">
                  <a:pos x="133" y="335"/>
                </a:cxn>
                <a:cxn ang="0">
                  <a:pos x="102" y="158"/>
                </a:cxn>
                <a:cxn ang="0">
                  <a:pos x="0" y="65"/>
                </a:cxn>
                <a:cxn ang="0">
                  <a:pos x="0" y="65"/>
                </a:cxn>
              </a:cxnLst>
              <a:rect l="0" t="0" r="r" b="b"/>
              <a:pathLst>
                <a:path w="580" h="628">
                  <a:moveTo>
                    <a:pt x="0" y="65"/>
                  </a:moveTo>
                  <a:lnTo>
                    <a:pt x="110" y="23"/>
                  </a:lnTo>
                  <a:lnTo>
                    <a:pt x="395" y="0"/>
                  </a:lnTo>
                  <a:lnTo>
                    <a:pt x="498" y="65"/>
                  </a:lnTo>
                  <a:lnTo>
                    <a:pt x="580" y="299"/>
                  </a:lnTo>
                  <a:lnTo>
                    <a:pt x="551" y="527"/>
                  </a:lnTo>
                  <a:lnTo>
                    <a:pt x="403" y="601"/>
                  </a:lnTo>
                  <a:lnTo>
                    <a:pt x="207" y="628"/>
                  </a:lnTo>
                  <a:lnTo>
                    <a:pt x="23" y="603"/>
                  </a:lnTo>
                  <a:lnTo>
                    <a:pt x="97" y="521"/>
                  </a:lnTo>
                  <a:lnTo>
                    <a:pt x="133" y="335"/>
                  </a:lnTo>
                  <a:lnTo>
                    <a:pt x="102" y="158"/>
                  </a:lnTo>
                  <a:lnTo>
                    <a:pt x="0" y="65"/>
                  </a:lnTo>
                  <a:lnTo>
                    <a:pt x="0" y="65"/>
                  </a:lnTo>
                  <a:close/>
                </a:path>
              </a:pathLst>
            </a:custGeom>
            <a:solidFill>
              <a:srgbClr val="B8B8D9"/>
            </a:solidFill>
            <a:ln w="9525">
              <a:noFill/>
              <a:round/>
              <a:headEnd/>
              <a:tailEnd/>
            </a:ln>
          </p:spPr>
          <p:txBody>
            <a:bodyPr/>
            <a:lstStyle/>
            <a:p>
              <a:endParaRPr lang="fr-FR"/>
            </a:p>
          </p:txBody>
        </p:sp>
        <p:sp>
          <p:nvSpPr>
            <p:cNvPr id="655526" name="Freeform 166"/>
            <p:cNvSpPr>
              <a:spLocks/>
            </p:cNvSpPr>
            <p:nvPr/>
          </p:nvSpPr>
          <p:spPr bwMode="auto">
            <a:xfrm>
              <a:off x="1005" y="3005"/>
              <a:ext cx="235" cy="95"/>
            </a:xfrm>
            <a:custGeom>
              <a:avLst/>
              <a:gdLst/>
              <a:ahLst/>
              <a:cxnLst>
                <a:cxn ang="0">
                  <a:pos x="0" y="51"/>
                </a:cxn>
                <a:cxn ang="0">
                  <a:pos x="167" y="21"/>
                </a:cxn>
                <a:cxn ang="0">
                  <a:pos x="344" y="0"/>
                </a:cxn>
                <a:cxn ang="0">
                  <a:pos x="426" y="0"/>
                </a:cxn>
                <a:cxn ang="0">
                  <a:pos x="469" y="125"/>
                </a:cxn>
                <a:cxn ang="0">
                  <a:pos x="315" y="156"/>
                </a:cxn>
                <a:cxn ang="0">
                  <a:pos x="112" y="182"/>
                </a:cxn>
                <a:cxn ang="0">
                  <a:pos x="38" y="188"/>
                </a:cxn>
                <a:cxn ang="0">
                  <a:pos x="0" y="51"/>
                </a:cxn>
                <a:cxn ang="0">
                  <a:pos x="0" y="51"/>
                </a:cxn>
              </a:cxnLst>
              <a:rect l="0" t="0" r="r" b="b"/>
              <a:pathLst>
                <a:path w="469" h="188">
                  <a:moveTo>
                    <a:pt x="0" y="51"/>
                  </a:moveTo>
                  <a:lnTo>
                    <a:pt x="167" y="21"/>
                  </a:lnTo>
                  <a:lnTo>
                    <a:pt x="344" y="0"/>
                  </a:lnTo>
                  <a:lnTo>
                    <a:pt x="426" y="0"/>
                  </a:lnTo>
                  <a:lnTo>
                    <a:pt x="469" y="125"/>
                  </a:lnTo>
                  <a:lnTo>
                    <a:pt x="315" y="156"/>
                  </a:lnTo>
                  <a:lnTo>
                    <a:pt x="112" y="182"/>
                  </a:lnTo>
                  <a:lnTo>
                    <a:pt x="38" y="188"/>
                  </a:lnTo>
                  <a:lnTo>
                    <a:pt x="0" y="51"/>
                  </a:lnTo>
                  <a:lnTo>
                    <a:pt x="0" y="51"/>
                  </a:lnTo>
                  <a:close/>
                </a:path>
              </a:pathLst>
            </a:custGeom>
            <a:solidFill>
              <a:srgbClr val="8A8AA8"/>
            </a:solidFill>
            <a:ln w="9525">
              <a:noFill/>
              <a:round/>
              <a:headEnd/>
              <a:tailEnd/>
            </a:ln>
          </p:spPr>
          <p:txBody>
            <a:bodyPr/>
            <a:lstStyle/>
            <a:p>
              <a:endParaRPr lang="fr-FR"/>
            </a:p>
          </p:txBody>
        </p:sp>
        <p:sp>
          <p:nvSpPr>
            <p:cNvPr id="655527" name="Freeform 167"/>
            <p:cNvSpPr>
              <a:spLocks/>
            </p:cNvSpPr>
            <p:nvPr/>
          </p:nvSpPr>
          <p:spPr bwMode="auto">
            <a:xfrm>
              <a:off x="1002" y="3141"/>
              <a:ext cx="246" cy="96"/>
            </a:xfrm>
            <a:custGeom>
              <a:avLst/>
              <a:gdLst/>
              <a:ahLst/>
              <a:cxnLst>
                <a:cxn ang="0">
                  <a:pos x="50" y="59"/>
                </a:cxn>
                <a:cxn ang="0">
                  <a:pos x="202" y="47"/>
                </a:cxn>
                <a:cxn ang="0">
                  <a:pos x="360" y="28"/>
                </a:cxn>
                <a:cxn ang="0">
                  <a:pos x="493" y="0"/>
                </a:cxn>
                <a:cxn ang="0">
                  <a:pos x="462" y="140"/>
                </a:cxn>
                <a:cxn ang="0">
                  <a:pos x="301" y="171"/>
                </a:cxn>
                <a:cxn ang="0">
                  <a:pos x="135" y="192"/>
                </a:cxn>
                <a:cxn ang="0">
                  <a:pos x="0" y="192"/>
                </a:cxn>
                <a:cxn ang="0">
                  <a:pos x="50" y="59"/>
                </a:cxn>
                <a:cxn ang="0">
                  <a:pos x="50" y="59"/>
                </a:cxn>
              </a:cxnLst>
              <a:rect l="0" t="0" r="r" b="b"/>
              <a:pathLst>
                <a:path w="493" h="192">
                  <a:moveTo>
                    <a:pt x="50" y="59"/>
                  </a:moveTo>
                  <a:lnTo>
                    <a:pt x="202" y="47"/>
                  </a:lnTo>
                  <a:lnTo>
                    <a:pt x="360" y="28"/>
                  </a:lnTo>
                  <a:lnTo>
                    <a:pt x="493" y="0"/>
                  </a:lnTo>
                  <a:lnTo>
                    <a:pt x="462" y="140"/>
                  </a:lnTo>
                  <a:lnTo>
                    <a:pt x="301" y="171"/>
                  </a:lnTo>
                  <a:lnTo>
                    <a:pt x="135" y="192"/>
                  </a:lnTo>
                  <a:lnTo>
                    <a:pt x="0" y="192"/>
                  </a:lnTo>
                  <a:lnTo>
                    <a:pt x="50" y="59"/>
                  </a:lnTo>
                  <a:lnTo>
                    <a:pt x="50" y="59"/>
                  </a:lnTo>
                  <a:close/>
                </a:path>
              </a:pathLst>
            </a:custGeom>
            <a:solidFill>
              <a:srgbClr val="8A8AA8"/>
            </a:solidFill>
            <a:ln w="9525">
              <a:noFill/>
              <a:round/>
              <a:headEnd/>
              <a:tailEnd/>
            </a:ln>
          </p:spPr>
          <p:txBody>
            <a:bodyPr/>
            <a:lstStyle/>
            <a:p>
              <a:endParaRPr lang="fr-FR"/>
            </a:p>
          </p:txBody>
        </p:sp>
        <p:sp>
          <p:nvSpPr>
            <p:cNvPr id="655528" name="Freeform 168"/>
            <p:cNvSpPr>
              <a:spLocks/>
            </p:cNvSpPr>
            <p:nvPr/>
          </p:nvSpPr>
          <p:spPr bwMode="auto">
            <a:xfrm>
              <a:off x="1034" y="3085"/>
              <a:ext cx="192" cy="54"/>
            </a:xfrm>
            <a:custGeom>
              <a:avLst/>
              <a:gdLst/>
              <a:ahLst/>
              <a:cxnLst>
                <a:cxn ang="0">
                  <a:pos x="2" y="45"/>
                </a:cxn>
                <a:cxn ang="0">
                  <a:pos x="68" y="41"/>
                </a:cxn>
                <a:cxn ang="0">
                  <a:pos x="179" y="28"/>
                </a:cxn>
                <a:cxn ang="0">
                  <a:pos x="283" y="11"/>
                </a:cxn>
                <a:cxn ang="0">
                  <a:pos x="361" y="0"/>
                </a:cxn>
                <a:cxn ang="0">
                  <a:pos x="374" y="11"/>
                </a:cxn>
                <a:cxn ang="0">
                  <a:pos x="384" y="41"/>
                </a:cxn>
                <a:cxn ang="0">
                  <a:pos x="340" y="60"/>
                </a:cxn>
                <a:cxn ang="0">
                  <a:pos x="247" y="81"/>
                </a:cxn>
                <a:cxn ang="0">
                  <a:pos x="133" y="97"/>
                </a:cxn>
                <a:cxn ang="0">
                  <a:pos x="0" y="106"/>
                </a:cxn>
                <a:cxn ang="0">
                  <a:pos x="2" y="45"/>
                </a:cxn>
                <a:cxn ang="0">
                  <a:pos x="2" y="45"/>
                </a:cxn>
              </a:cxnLst>
              <a:rect l="0" t="0" r="r" b="b"/>
              <a:pathLst>
                <a:path w="384" h="106">
                  <a:moveTo>
                    <a:pt x="2" y="45"/>
                  </a:moveTo>
                  <a:lnTo>
                    <a:pt x="68" y="41"/>
                  </a:lnTo>
                  <a:lnTo>
                    <a:pt x="179" y="28"/>
                  </a:lnTo>
                  <a:lnTo>
                    <a:pt x="283" y="11"/>
                  </a:lnTo>
                  <a:lnTo>
                    <a:pt x="361" y="0"/>
                  </a:lnTo>
                  <a:lnTo>
                    <a:pt x="374" y="11"/>
                  </a:lnTo>
                  <a:lnTo>
                    <a:pt x="384" y="41"/>
                  </a:lnTo>
                  <a:lnTo>
                    <a:pt x="340" y="60"/>
                  </a:lnTo>
                  <a:lnTo>
                    <a:pt x="247" y="81"/>
                  </a:lnTo>
                  <a:lnTo>
                    <a:pt x="133" y="97"/>
                  </a:lnTo>
                  <a:lnTo>
                    <a:pt x="0" y="106"/>
                  </a:lnTo>
                  <a:lnTo>
                    <a:pt x="2" y="45"/>
                  </a:lnTo>
                  <a:lnTo>
                    <a:pt x="2" y="45"/>
                  </a:lnTo>
                  <a:close/>
                </a:path>
              </a:pathLst>
            </a:custGeom>
            <a:solidFill>
              <a:srgbClr val="D4D4E8"/>
            </a:solidFill>
            <a:ln w="9525">
              <a:noFill/>
              <a:round/>
              <a:headEnd/>
              <a:tailEnd/>
            </a:ln>
          </p:spPr>
          <p:txBody>
            <a:bodyPr/>
            <a:lstStyle/>
            <a:p>
              <a:endParaRPr lang="fr-FR"/>
            </a:p>
          </p:txBody>
        </p:sp>
        <p:sp>
          <p:nvSpPr>
            <p:cNvPr id="655529" name="Freeform 169"/>
            <p:cNvSpPr>
              <a:spLocks/>
            </p:cNvSpPr>
            <p:nvPr/>
          </p:nvSpPr>
          <p:spPr bwMode="auto">
            <a:xfrm>
              <a:off x="969" y="2969"/>
              <a:ext cx="196" cy="41"/>
            </a:xfrm>
            <a:custGeom>
              <a:avLst/>
              <a:gdLst/>
              <a:ahLst/>
              <a:cxnLst>
                <a:cxn ang="0">
                  <a:pos x="0" y="55"/>
                </a:cxn>
                <a:cxn ang="0">
                  <a:pos x="87" y="28"/>
                </a:cxn>
                <a:cxn ang="0">
                  <a:pos x="213" y="3"/>
                </a:cxn>
                <a:cxn ang="0">
                  <a:pos x="346" y="0"/>
                </a:cxn>
                <a:cxn ang="0">
                  <a:pos x="372" y="15"/>
                </a:cxn>
                <a:cxn ang="0">
                  <a:pos x="391" y="40"/>
                </a:cxn>
                <a:cxn ang="0">
                  <a:pos x="329" y="41"/>
                </a:cxn>
                <a:cxn ang="0">
                  <a:pos x="243" y="51"/>
                </a:cxn>
                <a:cxn ang="0">
                  <a:pos x="154" y="64"/>
                </a:cxn>
                <a:cxn ang="0">
                  <a:pos x="47" y="81"/>
                </a:cxn>
                <a:cxn ang="0">
                  <a:pos x="0" y="55"/>
                </a:cxn>
                <a:cxn ang="0">
                  <a:pos x="0" y="55"/>
                </a:cxn>
              </a:cxnLst>
              <a:rect l="0" t="0" r="r" b="b"/>
              <a:pathLst>
                <a:path w="391" h="81">
                  <a:moveTo>
                    <a:pt x="0" y="55"/>
                  </a:moveTo>
                  <a:lnTo>
                    <a:pt x="87" y="28"/>
                  </a:lnTo>
                  <a:lnTo>
                    <a:pt x="213" y="3"/>
                  </a:lnTo>
                  <a:lnTo>
                    <a:pt x="346" y="0"/>
                  </a:lnTo>
                  <a:lnTo>
                    <a:pt x="372" y="15"/>
                  </a:lnTo>
                  <a:lnTo>
                    <a:pt x="391" y="40"/>
                  </a:lnTo>
                  <a:lnTo>
                    <a:pt x="329" y="41"/>
                  </a:lnTo>
                  <a:lnTo>
                    <a:pt x="243" y="51"/>
                  </a:lnTo>
                  <a:lnTo>
                    <a:pt x="154" y="64"/>
                  </a:lnTo>
                  <a:lnTo>
                    <a:pt x="47" y="81"/>
                  </a:lnTo>
                  <a:lnTo>
                    <a:pt x="0" y="55"/>
                  </a:lnTo>
                  <a:lnTo>
                    <a:pt x="0" y="55"/>
                  </a:lnTo>
                  <a:close/>
                </a:path>
              </a:pathLst>
            </a:custGeom>
            <a:solidFill>
              <a:srgbClr val="D4D4E8"/>
            </a:solidFill>
            <a:ln w="9525">
              <a:noFill/>
              <a:round/>
              <a:headEnd/>
              <a:tailEnd/>
            </a:ln>
          </p:spPr>
          <p:txBody>
            <a:bodyPr/>
            <a:lstStyle/>
            <a:p>
              <a:endParaRPr lang="fr-FR"/>
            </a:p>
          </p:txBody>
        </p:sp>
        <p:sp>
          <p:nvSpPr>
            <p:cNvPr id="655530" name="Freeform 170"/>
            <p:cNvSpPr>
              <a:spLocks/>
            </p:cNvSpPr>
            <p:nvPr/>
          </p:nvSpPr>
          <p:spPr bwMode="auto">
            <a:xfrm>
              <a:off x="988" y="3227"/>
              <a:ext cx="220" cy="44"/>
            </a:xfrm>
            <a:custGeom>
              <a:avLst/>
              <a:gdLst/>
              <a:ahLst/>
              <a:cxnLst>
                <a:cxn ang="0">
                  <a:pos x="36" y="34"/>
                </a:cxn>
                <a:cxn ang="0">
                  <a:pos x="116" y="34"/>
                </a:cxn>
                <a:cxn ang="0">
                  <a:pos x="197" y="30"/>
                </a:cxn>
                <a:cxn ang="0">
                  <a:pos x="296" y="21"/>
                </a:cxn>
                <a:cxn ang="0">
                  <a:pos x="393" y="4"/>
                </a:cxn>
                <a:cxn ang="0">
                  <a:pos x="424" y="0"/>
                </a:cxn>
                <a:cxn ang="0">
                  <a:pos x="439" y="11"/>
                </a:cxn>
                <a:cxn ang="0">
                  <a:pos x="306" y="63"/>
                </a:cxn>
                <a:cxn ang="0">
                  <a:pos x="87" y="87"/>
                </a:cxn>
                <a:cxn ang="0">
                  <a:pos x="0" y="80"/>
                </a:cxn>
                <a:cxn ang="0">
                  <a:pos x="36" y="34"/>
                </a:cxn>
                <a:cxn ang="0">
                  <a:pos x="36" y="34"/>
                </a:cxn>
              </a:cxnLst>
              <a:rect l="0" t="0" r="r" b="b"/>
              <a:pathLst>
                <a:path w="439" h="87">
                  <a:moveTo>
                    <a:pt x="36" y="34"/>
                  </a:moveTo>
                  <a:lnTo>
                    <a:pt x="116" y="34"/>
                  </a:lnTo>
                  <a:lnTo>
                    <a:pt x="197" y="30"/>
                  </a:lnTo>
                  <a:lnTo>
                    <a:pt x="296" y="21"/>
                  </a:lnTo>
                  <a:lnTo>
                    <a:pt x="393" y="4"/>
                  </a:lnTo>
                  <a:lnTo>
                    <a:pt x="424" y="0"/>
                  </a:lnTo>
                  <a:lnTo>
                    <a:pt x="439" y="11"/>
                  </a:lnTo>
                  <a:lnTo>
                    <a:pt x="306" y="63"/>
                  </a:lnTo>
                  <a:lnTo>
                    <a:pt x="87" y="87"/>
                  </a:lnTo>
                  <a:lnTo>
                    <a:pt x="0" y="80"/>
                  </a:lnTo>
                  <a:lnTo>
                    <a:pt x="36" y="34"/>
                  </a:lnTo>
                  <a:lnTo>
                    <a:pt x="36" y="34"/>
                  </a:lnTo>
                  <a:close/>
                </a:path>
              </a:pathLst>
            </a:custGeom>
            <a:solidFill>
              <a:srgbClr val="D4D4E8"/>
            </a:solidFill>
            <a:ln w="9525">
              <a:noFill/>
              <a:round/>
              <a:headEnd/>
              <a:tailEnd/>
            </a:ln>
          </p:spPr>
          <p:txBody>
            <a:bodyPr/>
            <a:lstStyle/>
            <a:p>
              <a:endParaRPr lang="fr-FR"/>
            </a:p>
          </p:txBody>
        </p:sp>
        <p:sp>
          <p:nvSpPr>
            <p:cNvPr id="655531" name="Freeform 171"/>
            <p:cNvSpPr>
              <a:spLocks/>
            </p:cNvSpPr>
            <p:nvPr/>
          </p:nvSpPr>
          <p:spPr bwMode="auto">
            <a:xfrm>
              <a:off x="1015" y="3020"/>
              <a:ext cx="188" cy="54"/>
            </a:xfrm>
            <a:custGeom>
              <a:avLst/>
              <a:gdLst/>
              <a:ahLst/>
              <a:cxnLst>
                <a:cxn ang="0">
                  <a:pos x="0" y="44"/>
                </a:cxn>
                <a:cxn ang="0">
                  <a:pos x="85" y="31"/>
                </a:cxn>
                <a:cxn ang="0">
                  <a:pos x="192" y="14"/>
                </a:cxn>
                <a:cxn ang="0">
                  <a:pos x="304" y="0"/>
                </a:cxn>
                <a:cxn ang="0">
                  <a:pos x="333" y="0"/>
                </a:cxn>
                <a:cxn ang="0">
                  <a:pos x="352" y="23"/>
                </a:cxn>
                <a:cxn ang="0">
                  <a:pos x="376" y="67"/>
                </a:cxn>
                <a:cxn ang="0">
                  <a:pos x="333" y="57"/>
                </a:cxn>
                <a:cxn ang="0">
                  <a:pos x="241" y="61"/>
                </a:cxn>
                <a:cxn ang="0">
                  <a:pos x="118" y="84"/>
                </a:cxn>
                <a:cxn ang="0">
                  <a:pos x="0" y="109"/>
                </a:cxn>
                <a:cxn ang="0">
                  <a:pos x="0" y="44"/>
                </a:cxn>
                <a:cxn ang="0">
                  <a:pos x="0" y="44"/>
                </a:cxn>
              </a:cxnLst>
              <a:rect l="0" t="0" r="r" b="b"/>
              <a:pathLst>
                <a:path w="376" h="109">
                  <a:moveTo>
                    <a:pt x="0" y="44"/>
                  </a:moveTo>
                  <a:lnTo>
                    <a:pt x="85" y="31"/>
                  </a:lnTo>
                  <a:lnTo>
                    <a:pt x="192" y="14"/>
                  </a:lnTo>
                  <a:lnTo>
                    <a:pt x="304" y="0"/>
                  </a:lnTo>
                  <a:lnTo>
                    <a:pt x="333" y="0"/>
                  </a:lnTo>
                  <a:lnTo>
                    <a:pt x="352" y="23"/>
                  </a:lnTo>
                  <a:lnTo>
                    <a:pt x="376" y="67"/>
                  </a:lnTo>
                  <a:lnTo>
                    <a:pt x="333" y="57"/>
                  </a:lnTo>
                  <a:lnTo>
                    <a:pt x="241" y="61"/>
                  </a:lnTo>
                  <a:lnTo>
                    <a:pt x="118" y="84"/>
                  </a:lnTo>
                  <a:lnTo>
                    <a:pt x="0" y="109"/>
                  </a:lnTo>
                  <a:lnTo>
                    <a:pt x="0" y="44"/>
                  </a:lnTo>
                  <a:lnTo>
                    <a:pt x="0" y="44"/>
                  </a:lnTo>
                  <a:close/>
                </a:path>
              </a:pathLst>
            </a:custGeom>
            <a:solidFill>
              <a:srgbClr val="6E6E82"/>
            </a:solidFill>
            <a:ln w="9525">
              <a:noFill/>
              <a:round/>
              <a:headEnd/>
              <a:tailEnd/>
            </a:ln>
          </p:spPr>
          <p:txBody>
            <a:bodyPr/>
            <a:lstStyle/>
            <a:p>
              <a:endParaRPr lang="fr-FR"/>
            </a:p>
          </p:txBody>
        </p:sp>
        <p:sp>
          <p:nvSpPr>
            <p:cNvPr id="655532" name="Freeform 172"/>
            <p:cNvSpPr>
              <a:spLocks/>
            </p:cNvSpPr>
            <p:nvPr/>
          </p:nvSpPr>
          <p:spPr bwMode="auto">
            <a:xfrm>
              <a:off x="1014" y="3162"/>
              <a:ext cx="206" cy="55"/>
            </a:xfrm>
            <a:custGeom>
              <a:avLst/>
              <a:gdLst/>
              <a:ahLst/>
              <a:cxnLst>
                <a:cxn ang="0">
                  <a:pos x="29" y="45"/>
                </a:cxn>
                <a:cxn ang="0">
                  <a:pos x="120" y="41"/>
                </a:cxn>
                <a:cxn ang="0">
                  <a:pos x="253" y="24"/>
                </a:cxn>
                <a:cxn ang="0">
                  <a:pos x="401" y="0"/>
                </a:cxn>
                <a:cxn ang="0">
                  <a:pos x="413" y="17"/>
                </a:cxn>
                <a:cxn ang="0">
                  <a:pos x="409" y="55"/>
                </a:cxn>
                <a:cxn ang="0">
                  <a:pos x="401" y="83"/>
                </a:cxn>
                <a:cxn ang="0">
                  <a:pos x="388" y="60"/>
                </a:cxn>
                <a:cxn ang="0">
                  <a:pos x="365" y="49"/>
                </a:cxn>
                <a:cxn ang="0">
                  <a:pos x="279" y="66"/>
                </a:cxn>
                <a:cxn ang="0">
                  <a:pos x="131" y="93"/>
                </a:cxn>
                <a:cxn ang="0">
                  <a:pos x="0" y="110"/>
                </a:cxn>
                <a:cxn ang="0">
                  <a:pos x="29" y="45"/>
                </a:cxn>
                <a:cxn ang="0">
                  <a:pos x="29" y="45"/>
                </a:cxn>
              </a:cxnLst>
              <a:rect l="0" t="0" r="r" b="b"/>
              <a:pathLst>
                <a:path w="413" h="110">
                  <a:moveTo>
                    <a:pt x="29" y="45"/>
                  </a:moveTo>
                  <a:lnTo>
                    <a:pt x="120" y="41"/>
                  </a:lnTo>
                  <a:lnTo>
                    <a:pt x="253" y="24"/>
                  </a:lnTo>
                  <a:lnTo>
                    <a:pt x="401" y="0"/>
                  </a:lnTo>
                  <a:lnTo>
                    <a:pt x="413" y="17"/>
                  </a:lnTo>
                  <a:lnTo>
                    <a:pt x="409" y="55"/>
                  </a:lnTo>
                  <a:lnTo>
                    <a:pt x="401" y="83"/>
                  </a:lnTo>
                  <a:lnTo>
                    <a:pt x="388" y="60"/>
                  </a:lnTo>
                  <a:lnTo>
                    <a:pt x="365" y="49"/>
                  </a:lnTo>
                  <a:lnTo>
                    <a:pt x="279" y="66"/>
                  </a:lnTo>
                  <a:lnTo>
                    <a:pt x="131" y="93"/>
                  </a:lnTo>
                  <a:lnTo>
                    <a:pt x="0" y="110"/>
                  </a:lnTo>
                  <a:lnTo>
                    <a:pt x="29" y="45"/>
                  </a:lnTo>
                  <a:lnTo>
                    <a:pt x="29" y="45"/>
                  </a:lnTo>
                  <a:close/>
                </a:path>
              </a:pathLst>
            </a:custGeom>
            <a:solidFill>
              <a:srgbClr val="6E6E82"/>
            </a:solidFill>
            <a:ln w="9525">
              <a:noFill/>
              <a:round/>
              <a:headEnd/>
              <a:tailEnd/>
            </a:ln>
          </p:spPr>
          <p:txBody>
            <a:bodyPr/>
            <a:lstStyle/>
            <a:p>
              <a:endParaRPr lang="fr-FR"/>
            </a:p>
          </p:txBody>
        </p:sp>
        <p:sp>
          <p:nvSpPr>
            <p:cNvPr id="655533" name="Freeform 173"/>
            <p:cNvSpPr>
              <a:spLocks/>
            </p:cNvSpPr>
            <p:nvPr/>
          </p:nvSpPr>
          <p:spPr bwMode="auto">
            <a:xfrm>
              <a:off x="892" y="3001"/>
              <a:ext cx="136" cy="258"/>
            </a:xfrm>
            <a:custGeom>
              <a:avLst/>
              <a:gdLst/>
              <a:ahLst/>
              <a:cxnLst>
                <a:cxn ang="0">
                  <a:pos x="9" y="306"/>
                </a:cxn>
                <a:cxn ang="0">
                  <a:pos x="138" y="204"/>
                </a:cxn>
                <a:cxn ang="0">
                  <a:pos x="121" y="0"/>
                </a:cxn>
                <a:cxn ang="0">
                  <a:pos x="213" y="44"/>
                </a:cxn>
                <a:cxn ang="0">
                  <a:pos x="268" y="177"/>
                </a:cxn>
                <a:cxn ang="0">
                  <a:pos x="272" y="259"/>
                </a:cxn>
                <a:cxn ang="0">
                  <a:pos x="167" y="282"/>
                </a:cxn>
                <a:cxn ang="0">
                  <a:pos x="150" y="518"/>
                </a:cxn>
                <a:cxn ang="0">
                  <a:pos x="64" y="480"/>
                </a:cxn>
                <a:cxn ang="0">
                  <a:pos x="0" y="379"/>
                </a:cxn>
                <a:cxn ang="0">
                  <a:pos x="9" y="306"/>
                </a:cxn>
                <a:cxn ang="0">
                  <a:pos x="9" y="306"/>
                </a:cxn>
              </a:cxnLst>
              <a:rect l="0" t="0" r="r" b="b"/>
              <a:pathLst>
                <a:path w="272" h="518">
                  <a:moveTo>
                    <a:pt x="9" y="306"/>
                  </a:moveTo>
                  <a:lnTo>
                    <a:pt x="138" y="204"/>
                  </a:lnTo>
                  <a:lnTo>
                    <a:pt x="121" y="0"/>
                  </a:lnTo>
                  <a:lnTo>
                    <a:pt x="213" y="44"/>
                  </a:lnTo>
                  <a:lnTo>
                    <a:pt x="268" y="177"/>
                  </a:lnTo>
                  <a:lnTo>
                    <a:pt x="272" y="259"/>
                  </a:lnTo>
                  <a:lnTo>
                    <a:pt x="167" y="282"/>
                  </a:lnTo>
                  <a:lnTo>
                    <a:pt x="150" y="518"/>
                  </a:lnTo>
                  <a:lnTo>
                    <a:pt x="64" y="480"/>
                  </a:lnTo>
                  <a:lnTo>
                    <a:pt x="0" y="379"/>
                  </a:lnTo>
                  <a:lnTo>
                    <a:pt x="9" y="306"/>
                  </a:lnTo>
                  <a:lnTo>
                    <a:pt x="9" y="306"/>
                  </a:lnTo>
                  <a:close/>
                </a:path>
              </a:pathLst>
            </a:custGeom>
            <a:solidFill>
              <a:srgbClr val="D4D4E8"/>
            </a:solidFill>
            <a:ln w="9525">
              <a:noFill/>
              <a:round/>
              <a:headEnd/>
              <a:tailEnd/>
            </a:ln>
          </p:spPr>
          <p:txBody>
            <a:bodyPr/>
            <a:lstStyle/>
            <a:p>
              <a:endParaRPr lang="fr-FR"/>
            </a:p>
          </p:txBody>
        </p:sp>
        <p:sp>
          <p:nvSpPr>
            <p:cNvPr id="655534" name="Freeform 174"/>
            <p:cNvSpPr>
              <a:spLocks/>
            </p:cNvSpPr>
            <p:nvPr/>
          </p:nvSpPr>
          <p:spPr bwMode="auto">
            <a:xfrm>
              <a:off x="969" y="3014"/>
              <a:ext cx="48" cy="101"/>
            </a:xfrm>
            <a:custGeom>
              <a:avLst/>
              <a:gdLst/>
              <a:ahLst/>
              <a:cxnLst>
                <a:cxn ang="0">
                  <a:pos x="28" y="0"/>
                </a:cxn>
                <a:cxn ang="0">
                  <a:pos x="0" y="202"/>
                </a:cxn>
                <a:cxn ang="0">
                  <a:pos x="95" y="188"/>
                </a:cxn>
                <a:cxn ang="0">
                  <a:pos x="79" y="87"/>
                </a:cxn>
                <a:cxn ang="0">
                  <a:pos x="28" y="0"/>
                </a:cxn>
                <a:cxn ang="0">
                  <a:pos x="28" y="0"/>
                </a:cxn>
              </a:cxnLst>
              <a:rect l="0" t="0" r="r" b="b"/>
              <a:pathLst>
                <a:path w="95" h="202">
                  <a:moveTo>
                    <a:pt x="28" y="0"/>
                  </a:moveTo>
                  <a:lnTo>
                    <a:pt x="0" y="202"/>
                  </a:lnTo>
                  <a:lnTo>
                    <a:pt x="95" y="188"/>
                  </a:lnTo>
                  <a:lnTo>
                    <a:pt x="79" y="87"/>
                  </a:lnTo>
                  <a:lnTo>
                    <a:pt x="28" y="0"/>
                  </a:lnTo>
                  <a:lnTo>
                    <a:pt x="28" y="0"/>
                  </a:lnTo>
                  <a:close/>
                </a:path>
              </a:pathLst>
            </a:custGeom>
            <a:solidFill>
              <a:srgbClr val="E6E6FF"/>
            </a:solidFill>
            <a:ln w="9525">
              <a:noFill/>
              <a:round/>
              <a:headEnd/>
              <a:tailEnd/>
            </a:ln>
          </p:spPr>
          <p:txBody>
            <a:bodyPr/>
            <a:lstStyle/>
            <a:p>
              <a:endParaRPr lang="fr-FR"/>
            </a:p>
          </p:txBody>
        </p:sp>
        <p:sp>
          <p:nvSpPr>
            <p:cNvPr id="655535" name="Freeform 175"/>
            <p:cNvSpPr>
              <a:spLocks/>
            </p:cNvSpPr>
            <p:nvPr/>
          </p:nvSpPr>
          <p:spPr bwMode="auto">
            <a:xfrm>
              <a:off x="896" y="3130"/>
              <a:ext cx="63" cy="129"/>
            </a:xfrm>
            <a:custGeom>
              <a:avLst/>
              <a:gdLst/>
              <a:ahLst/>
              <a:cxnLst>
                <a:cxn ang="0">
                  <a:pos x="0" y="97"/>
                </a:cxn>
                <a:cxn ang="0">
                  <a:pos x="126" y="0"/>
                </a:cxn>
                <a:cxn ang="0">
                  <a:pos x="103" y="259"/>
                </a:cxn>
                <a:cxn ang="0">
                  <a:pos x="42" y="213"/>
                </a:cxn>
                <a:cxn ang="0">
                  <a:pos x="0" y="97"/>
                </a:cxn>
                <a:cxn ang="0">
                  <a:pos x="0" y="97"/>
                </a:cxn>
              </a:cxnLst>
              <a:rect l="0" t="0" r="r" b="b"/>
              <a:pathLst>
                <a:path w="126" h="259">
                  <a:moveTo>
                    <a:pt x="0" y="97"/>
                  </a:moveTo>
                  <a:lnTo>
                    <a:pt x="126" y="0"/>
                  </a:lnTo>
                  <a:lnTo>
                    <a:pt x="103" y="259"/>
                  </a:lnTo>
                  <a:lnTo>
                    <a:pt x="42" y="213"/>
                  </a:lnTo>
                  <a:lnTo>
                    <a:pt x="0" y="97"/>
                  </a:lnTo>
                  <a:lnTo>
                    <a:pt x="0" y="97"/>
                  </a:lnTo>
                  <a:close/>
                </a:path>
              </a:pathLst>
            </a:custGeom>
            <a:solidFill>
              <a:srgbClr val="E6E6FF"/>
            </a:solidFill>
            <a:ln w="9525">
              <a:noFill/>
              <a:round/>
              <a:headEnd/>
              <a:tailEnd/>
            </a:ln>
          </p:spPr>
          <p:txBody>
            <a:bodyPr/>
            <a:lstStyle/>
            <a:p>
              <a:endParaRPr lang="fr-FR"/>
            </a:p>
          </p:txBody>
        </p:sp>
        <p:sp>
          <p:nvSpPr>
            <p:cNvPr id="655536" name="Freeform 176"/>
            <p:cNvSpPr>
              <a:spLocks/>
            </p:cNvSpPr>
            <p:nvPr/>
          </p:nvSpPr>
          <p:spPr bwMode="auto">
            <a:xfrm>
              <a:off x="903" y="3163"/>
              <a:ext cx="41" cy="83"/>
            </a:xfrm>
            <a:custGeom>
              <a:avLst/>
              <a:gdLst/>
              <a:ahLst/>
              <a:cxnLst>
                <a:cxn ang="0">
                  <a:pos x="0" y="88"/>
                </a:cxn>
                <a:cxn ang="0">
                  <a:pos x="81" y="0"/>
                </a:cxn>
                <a:cxn ang="0">
                  <a:pos x="55" y="166"/>
                </a:cxn>
                <a:cxn ang="0">
                  <a:pos x="0" y="88"/>
                </a:cxn>
                <a:cxn ang="0">
                  <a:pos x="0" y="88"/>
                </a:cxn>
              </a:cxnLst>
              <a:rect l="0" t="0" r="r" b="b"/>
              <a:pathLst>
                <a:path w="81" h="166">
                  <a:moveTo>
                    <a:pt x="0" y="88"/>
                  </a:moveTo>
                  <a:lnTo>
                    <a:pt x="81" y="0"/>
                  </a:lnTo>
                  <a:lnTo>
                    <a:pt x="55" y="166"/>
                  </a:lnTo>
                  <a:lnTo>
                    <a:pt x="0" y="88"/>
                  </a:lnTo>
                  <a:lnTo>
                    <a:pt x="0" y="88"/>
                  </a:lnTo>
                  <a:close/>
                </a:path>
              </a:pathLst>
            </a:custGeom>
            <a:solidFill>
              <a:srgbClr val="F0F0FF"/>
            </a:solidFill>
            <a:ln w="9525">
              <a:noFill/>
              <a:round/>
              <a:headEnd/>
              <a:tailEnd/>
            </a:ln>
          </p:spPr>
          <p:txBody>
            <a:bodyPr/>
            <a:lstStyle/>
            <a:p>
              <a:endParaRPr lang="fr-FR"/>
            </a:p>
          </p:txBody>
        </p:sp>
        <p:sp>
          <p:nvSpPr>
            <p:cNvPr id="655537" name="Freeform 177"/>
            <p:cNvSpPr>
              <a:spLocks/>
            </p:cNvSpPr>
            <p:nvPr/>
          </p:nvSpPr>
          <p:spPr bwMode="auto">
            <a:xfrm>
              <a:off x="989" y="3038"/>
              <a:ext cx="32" cy="55"/>
            </a:xfrm>
            <a:custGeom>
              <a:avLst/>
              <a:gdLst/>
              <a:ahLst/>
              <a:cxnLst>
                <a:cxn ang="0">
                  <a:pos x="22" y="0"/>
                </a:cxn>
                <a:cxn ang="0">
                  <a:pos x="0" y="110"/>
                </a:cxn>
                <a:cxn ang="0">
                  <a:pos x="62" y="110"/>
                </a:cxn>
                <a:cxn ang="0">
                  <a:pos x="22" y="0"/>
                </a:cxn>
                <a:cxn ang="0">
                  <a:pos x="22" y="0"/>
                </a:cxn>
              </a:cxnLst>
              <a:rect l="0" t="0" r="r" b="b"/>
              <a:pathLst>
                <a:path w="62" h="110">
                  <a:moveTo>
                    <a:pt x="22" y="0"/>
                  </a:moveTo>
                  <a:lnTo>
                    <a:pt x="0" y="110"/>
                  </a:lnTo>
                  <a:lnTo>
                    <a:pt x="62" y="110"/>
                  </a:lnTo>
                  <a:lnTo>
                    <a:pt x="22" y="0"/>
                  </a:lnTo>
                  <a:lnTo>
                    <a:pt x="22" y="0"/>
                  </a:lnTo>
                  <a:close/>
                </a:path>
              </a:pathLst>
            </a:custGeom>
            <a:solidFill>
              <a:srgbClr val="F0F0FF"/>
            </a:solidFill>
            <a:ln w="9525">
              <a:noFill/>
              <a:round/>
              <a:headEnd/>
              <a:tailEnd/>
            </a:ln>
          </p:spPr>
          <p:txBody>
            <a:bodyPr/>
            <a:lstStyle/>
            <a:p>
              <a:endParaRPr lang="fr-FR"/>
            </a:p>
          </p:txBody>
        </p:sp>
        <p:sp>
          <p:nvSpPr>
            <p:cNvPr id="655538" name="Freeform 178"/>
            <p:cNvSpPr>
              <a:spLocks/>
            </p:cNvSpPr>
            <p:nvPr/>
          </p:nvSpPr>
          <p:spPr bwMode="auto">
            <a:xfrm>
              <a:off x="929" y="2953"/>
              <a:ext cx="328" cy="331"/>
            </a:xfrm>
            <a:custGeom>
              <a:avLst/>
              <a:gdLst/>
              <a:ahLst/>
              <a:cxnLst>
                <a:cxn ang="0">
                  <a:pos x="30" y="67"/>
                </a:cxn>
                <a:cxn ang="0">
                  <a:pos x="80" y="48"/>
                </a:cxn>
                <a:cxn ang="0">
                  <a:pos x="152" y="29"/>
                </a:cxn>
                <a:cxn ang="0">
                  <a:pos x="198" y="17"/>
                </a:cxn>
                <a:cxn ang="0">
                  <a:pos x="247" y="10"/>
                </a:cxn>
                <a:cxn ang="0">
                  <a:pos x="302" y="4"/>
                </a:cxn>
                <a:cxn ang="0">
                  <a:pos x="365" y="2"/>
                </a:cxn>
                <a:cxn ang="0">
                  <a:pos x="431" y="0"/>
                </a:cxn>
                <a:cxn ang="0">
                  <a:pos x="483" y="2"/>
                </a:cxn>
                <a:cxn ang="0">
                  <a:pos x="545" y="40"/>
                </a:cxn>
                <a:cxn ang="0">
                  <a:pos x="580" y="82"/>
                </a:cxn>
                <a:cxn ang="0">
                  <a:pos x="608" y="137"/>
                </a:cxn>
                <a:cxn ang="0">
                  <a:pos x="623" y="181"/>
                </a:cxn>
                <a:cxn ang="0">
                  <a:pos x="637" y="232"/>
                </a:cxn>
                <a:cxn ang="0">
                  <a:pos x="648" y="291"/>
                </a:cxn>
                <a:cxn ang="0">
                  <a:pos x="654" y="346"/>
                </a:cxn>
                <a:cxn ang="0">
                  <a:pos x="654" y="396"/>
                </a:cxn>
                <a:cxn ang="0">
                  <a:pos x="654" y="440"/>
                </a:cxn>
                <a:cxn ang="0">
                  <a:pos x="644" y="502"/>
                </a:cxn>
                <a:cxn ang="0">
                  <a:pos x="621" y="555"/>
                </a:cxn>
                <a:cxn ang="0">
                  <a:pos x="591" y="582"/>
                </a:cxn>
                <a:cxn ang="0">
                  <a:pos x="553" y="601"/>
                </a:cxn>
                <a:cxn ang="0">
                  <a:pos x="483" y="622"/>
                </a:cxn>
                <a:cxn ang="0">
                  <a:pos x="433" y="637"/>
                </a:cxn>
                <a:cxn ang="0">
                  <a:pos x="380" y="647"/>
                </a:cxn>
                <a:cxn ang="0">
                  <a:pos x="325" y="654"/>
                </a:cxn>
                <a:cxn ang="0">
                  <a:pos x="264" y="660"/>
                </a:cxn>
                <a:cxn ang="0">
                  <a:pos x="199" y="660"/>
                </a:cxn>
                <a:cxn ang="0">
                  <a:pos x="131" y="656"/>
                </a:cxn>
                <a:cxn ang="0">
                  <a:pos x="57" y="647"/>
                </a:cxn>
                <a:cxn ang="0">
                  <a:pos x="70" y="597"/>
                </a:cxn>
                <a:cxn ang="0">
                  <a:pos x="106" y="605"/>
                </a:cxn>
                <a:cxn ang="0">
                  <a:pos x="169" y="613"/>
                </a:cxn>
                <a:cxn ang="0">
                  <a:pos x="211" y="616"/>
                </a:cxn>
                <a:cxn ang="0">
                  <a:pos x="255" y="616"/>
                </a:cxn>
                <a:cxn ang="0">
                  <a:pos x="304" y="613"/>
                </a:cxn>
                <a:cxn ang="0">
                  <a:pos x="359" y="605"/>
                </a:cxn>
                <a:cxn ang="0">
                  <a:pos x="416" y="590"/>
                </a:cxn>
                <a:cxn ang="0">
                  <a:pos x="477" y="575"/>
                </a:cxn>
                <a:cxn ang="0">
                  <a:pos x="544" y="552"/>
                </a:cxn>
                <a:cxn ang="0">
                  <a:pos x="578" y="523"/>
                </a:cxn>
                <a:cxn ang="0">
                  <a:pos x="602" y="459"/>
                </a:cxn>
                <a:cxn ang="0">
                  <a:pos x="610" y="407"/>
                </a:cxn>
                <a:cxn ang="0">
                  <a:pos x="608" y="344"/>
                </a:cxn>
                <a:cxn ang="0">
                  <a:pos x="599" y="272"/>
                </a:cxn>
                <a:cxn ang="0">
                  <a:pos x="583" y="225"/>
                </a:cxn>
                <a:cxn ang="0">
                  <a:pos x="561" y="164"/>
                </a:cxn>
                <a:cxn ang="0">
                  <a:pos x="534" y="116"/>
                </a:cxn>
                <a:cxn ang="0">
                  <a:pos x="500" y="74"/>
                </a:cxn>
                <a:cxn ang="0">
                  <a:pos x="469" y="52"/>
                </a:cxn>
                <a:cxn ang="0">
                  <a:pos x="428" y="46"/>
                </a:cxn>
                <a:cxn ang="0">
                  <a:pos x="374" y="44"/>
                </a:cxn>
                <a:cxn ang="0">
                  <a:pos x="306" y="46"/>
                </a:cxn>
                <a:cxn ang="0">
                  <a:pos x="262" y="50"/>
                </a:cxn>
                <a:cxn ang="0">
                  <a:pos x="218" y="57"/>
                </a:cxn>
                <a:cxn ang="0">
                  <a:pos x="169" y="67"/>
                </a:cxn>
                <a:cxn ang="0">
                  <a:pos x="118" y="82"/>
                </a:cxn>
                <a:cxn ang="0">
                  <a:pos x="0" y="82"/>
                </a:cxn>
              </a:cxnLst>
              <a:rect l="0" t="0" r="r" b="b"/>
              <a:pathLst>
                <a:path w="656" h="662">
                  <a:moveTo>
                    <a:pt x="0" y="82"/>
                  </a:moveTo>
                  <a:lnTo>
                    <a:pt x="2" y="82"/>
                  </a:lnTo>
                  <a:lnTo>
                    <a:pt x="7" y="78"/>
                  </a:lnTo>
                  <a:lnTo>
                    <a:pt x="17" y="73"/>
                  </a:lnTo>
                  <a:lnTo>
                    <a:pt x="30" y="67"/>
                  </a:lnTo>
                  <a:lnTo>
                    <a:pt x="38" y="63"/>
                  </a:lnTo>
                  <a:lnTo>
                    <a:pt x="47" y="61"/>
                  </a:lnTo>
                  <a:lnTo>
                    <a:pt x="57" y="55"/>
                  </a:lnTo>
                  <a:lnTo>
                    <a:pt x="68" y="54"/>
                  </a:lnTo>
                  <a:lnTo>
                    <a:pt x="80" y="48"/>
                  </a:lnTo>
                  <a:lnTo>
                    <a:pt x="93" y="46"/>
                  </a:lnTo>
                  <a:lnTo>
                    <a:pt x="106" y="40"/>
                  </a:lnTo>
                  <a:lnTo>
                    <a:pt x="123" y="38"/>
                  </a:lnTo>
                  <a:lnTo>
                    <a:pt x="137" y="33"/>
                  </a:lnTo>
                  <a:lnTo>
                    <a:pt x="152" y="29"/>
                  </a:lnTo>
                  <a:lnTo>
                    <a:pt x="159" y="25"/>
                  </a:lnTo>
                  <a:lnTo>
                    <a:pt x="169" y="23"/>
                  </a:lnTo>
                  <a:lnTo>
                    <a:pt x="179" y="23"/>
                  </a:lnTo>
                  <a:lnTo>
                    <a:pt x="190" y="21"/>
                  </a:lnTo>
                  <a:lnTo>
                    <a:pt x="198" y="17"/>
                  </a:lnTo>
                  <a:lnTo>
                    <a:pt x="207" y="15"/>
                  </a:lnTo>
                  <a:lnTo>
                    <a:pt x="217" y="15"/>
                  </a:lnTo>
                  <a:lnTo>
                    <a:pt x="226" y="14"/>
                  </a:lnTo>
                  <a:lnTo>
                    <a:pt x="236" y="12"/>
                  </a:lnTo>
                  <a:lnTo>
                    <a:pt x="247" y="10"/>
                  </a:lnTo>
                  <a:lnTo>
                    <a:pt x="258" y="10"/>
                  </a:lnTo>
                  <a:lnTo>
                    <a:pt x="270" y="10"/>
                  </a:lnTo>
                  <a:lnTo>
                    <a:pt x="279" y="8"/>
                  </a:lnTo>
                  <a:lnTo>
                    <a:pt x="293" y="6"/>
                  </a:lnTo>
                  <a:lnTo>
                    <a:pt x="302" y="4"/>
                  </a:lnTo>
                  <a:lnTo>
                    <a:pt x="313" y="4"/>
                  </a:lnTo>
                  <a:lnTo>
                    <a:pt x="327" y="2"/>
                  </a:lnTo>
                  <a:lnTo>
                    <a:pt x="338" y="2"/>
                  </a:lnTo>
                  <a:lnTo>
                    <a:pt x="350" y="2"/>
                  </a:lnTo>
                  <a:lnTo>
                    <a:pt x="365" y="2"/>
                  </a:lnTo>
                  <a:lnTo>
                    <a:pt x="376" y="0"/>
                  </a:lnTo>
                  <a:lnTo>
                    <a:pt x="390" y="0"/>
                  </a:lnTo>
                  <a:lnTo>
                    <a:pt x="403" y="0"/>
                  </a:lnTo>
                  <a:lnTo>
                    <a:pt x="416" y="0"/>
                  </a:lnTo>
                  <a:lnTo>
                    <a:pt x="431" y="0"/>
                  </a:lnTo>
                  <a:lnTo>
                    <a:pt x="445" y="0"/>
                  </a:lnTo>
                  <a:lnTo>
                    <a:pt x="458" y="0"/>
                  </a:lnTo>
                  <a:lnTo>
                    <a:pt x="473" y="2"/>
                  </a:lnTo>
                  <a:lnTo>
                    <a:pt x="477" y="2"/>
                  </a:lnTo>
                  <a:lnTo>
                    <a:pt x="483" y="2"/>
                  </a:lnTo>
                  <a:lnTo>
                    <a:pt x="494" y="8"/>
                  </a:lnTo>
                  <a:lnTo>
                    <a:pt x="504" y="10"/>
                  </a:lnTo>
                  <a:lnTo>
                    <a:pt x="517" y="17"/>
                  </a:lnTo>
                  <a:lnTo>
                    <a:pt x="530" y="27"/>
                  </a:lnTo>
                  <a:lnTo>
                    <a:pt x="545" y="40"/>
                  </a:lnTo>
                  <a:lnTo>
                    <a:pt x="551" y="46"/>
                  </a:lnTo>
                  <a:lnTo>
                    <a:pt x="559" y="54"/>
                  </a:lnTo>
                  <a:lnTo>
                    <a:pt x="566" y="63"/>
                  </a:lnTo>
                  <a:lnTo>
                    <a:pt x="574" y="74"/>
                  </a:lnTo>
                  <a:lnTo>
                    <a:pt x="580" y="82"/>
                  </a:lnTo>
                  <a:lnTo>
                    <a:pt x="587" y="97"/>
                  </a:lnTo>
                  <a:lnTo>
                    <a:pt x="595" y="109"/>
                  </a:lnTo>
                  <a:lnTo>
                    <a:pt x="602" y="124"/>
                  </a:lnTo>
                  <a:lnTo>
                    <a:pt x="606" y="130"/>
                  </a:lnTo>
                  <a:lnTo>
                    <a:pt x="608" y="137"/>
                  </a:lnTo>
                  <a:lnTo>
                    <a:pt x="612" y="147"/>
                  </a:lnTo>
                  <a:lnTo>
                    <a:pt x="614" y="156"/>
                  </a:lnTo>
                  <a:lnTo>
                    <a:pt x="618" y="164"/>
                  </a:lnTo>
                  <a:lnTo>
                    <a:pt x="621" y="171"/>
                  </a:lnTo>
                  <a:lnTo>
                    <a:pt x="623" y="181"/>
                  </a:lnTo>
                  <a:lnTo>
                    <a:pt x="629" y="192"/>
                  </a:lnTo>
                  <a:lnTo>
                    <a:pt x="629" y="200"/>
                  </a:lnTo>
                  <a:lnTo>
                    <a:pt x="633" y="209"/>
                  </a:lnTo>
                  <a:lnTo>
                    <a:pt x="635" y="221"/>
                  </a:lnTo>
                  <a:lnTo>
                    <a:pt x="637" y="232"/>
                  </a:lnTo>
                  <a:lnTo>
                    <a:pt x="639" y="244"/>
                  </a:lnTo>
                  <a:lnTo>
                    <a:pt x="642" y="255"/>
                  </a:lnTo>
                  <a:lnTo>
                    <a:pt x="644" y="266"/>
                  </a:lnTo>
                  <a:lnTo>
                    <a:pt x="648" y="282"/>
                  </a:lnTo>
                  <a:lnTo>
                    <a:pt x="648" y="291"/>
                  </a:lnTo>
                  <a:lnTo>
                    <a:pt x="650" y="303"/>
                  </a:lnTo>
                  <a:lnTo>
                    <a:pt x="650" y="314"/>
                  </a:lnTo>
                  <a:lnTo>
                    <a:pt x="652" y="325"/>
                  </a:lnTo>
                  <a:lnTo>
                    <a:pt x="652" y="337"/>
                  </a:lnTo>
                  <a:lnTo>
                    <a:pt x="654" y="346"/>
                  </a:lnTo>
                  <a:lnTo>
                    <a:pt x="654" y="358"/>
                  </a:lnTo>
                  <a:lnTo>
                    <a:pt x="656" y="369"/>
                  </a:lnTo>
                  <a:lnTo>
                    <a:pt x="654" y="377"/>
                  </a:lnTo>
                  <a:lnTo>
                    <a:pt x="654" y="386"/>
                  </a:lnTo>
                  <a:lnTo>
                    <a:pt x="654" y="396"/>
                  </a:lnTo>
                  <a:lnTo>
                    <a:pt x="654" y="407"/>
                  </a:lnTo>
                  <a:lnTo>
                    <a:pt x="654" y="413"/>
                  </a:lnTo>
                  <a:lnTo>
                    <a:pt x="654" y="422"/>
                  </a:lnTo>
                  <a:lnTo>
                    <a:pt x="654" y="430"/>
                  </a:lnTo>
                  <a:lnTo>
                    <a:pt x="654" y="440"/>
                  </a:lnTo>
                  <a:lnTo>
                    <a:pt x="650" y="453"/>
                  </a:lnTo>
                  <a:lnTo>
                    <a:pt x="650" y="466"/>
                  </a:lnTo>
                  <a:lnTo>
                    <a:pt x="648" y="479"/>
                  </a:lnTo>
                  <a:lnTo>
                    <a:pt x="646" y="493"/>
                  </a:lnTo>
                  <a:lnTo>
                    <a:pt x="644" y="502"/>
                  </a:lnTo>
                  <a:lnTo>
                    <a:pt x="641" y="514"/>
                  </a:lnTo>
                  <a:lnTo>
                    <a:pt x="637" y="523"/>
                  </a:lnTo>
                  <a:lnTo>
                    <a:pt x="637" y="531"/>
                  </a:lnTo>
                  <a:lnTo>
                    <a:pt x="629" y="546"/>
                  </a:lnTo>
                  <a:lnTo>
                    <a:pt x="621" y="555"/>
                  </a:lnTo>
                  <a:lnTo>
                    <a:pt x="614" y="565"/>
                  </a:lnTo>
                  <a:lnTo>
                    <a:pt x="608" y="573"/>
                  </a:lnTo>
                  <a:lnTo>
                    <a:pt x="599" y="580"/>
                  </a:lnTo>
                  <a:lnTo>
                    <a:pt x="597" y="582"/>
                  </a:lnTo>
                  <a:lnTo>
                    <a:pt x="591" y="582"/>
                  </a:lnTo>
                  <a:lnTo>
                    <a:pt x="583" y="588"/>
                  </a:lnTo>
                  <a:lnTo>
                    <a:pt x="578" y="590"/>
                  </a:lnTo>
                  <a:lnTo>
                    <a:pt x="570" y="592"/>
                  </a:lnTo>
                  <a:lnTo>
                    <a:pt x="563" y="597"/>
                  </a:lnTo>
                  <a:lnTo>
                    <a:pt x="553" y="601"/>
                  </a:lnTo>
                  <a:lnTo>
                    <a:pt x="542" y="605"/>
                  </a:lnTo>
                  <a:lnTo>
                    <a:pt x="528" y="609"/>
                  </a:lnTo>
                  <a:lnTo>
                    <a:pt x="513" y="613"/>
                  </a:lnTo>
                  <a:lnTo>
                    <a:pt x="500" y="618"/>
                  </a:lnTo>
                  <a:lnTo>
                    <a:pt x="483" y="622"/>
                  </a:lnTo>
                  <a:lnTo>
                    <a:pt x="467" y="628"/>
                  </a:lnTo>
                  <a:lnTo>
                    <a:pt x="460" y="628"/>
                  </a:lnTo>
                  <a:lnTo>
                    <a:pt x="450" y="632"/>
                  </a:lnTo>
                  <a:lnTo>
                    <a:pt x="441" y="635"/>
                  </a:lnTo>
                  <a:lnTo>
                    <a:pt x="433" y="637"/>
                  </a:lnTo>
                  <a:lnTo>
                    <a:pt x="424" y="639"/>
                  </a:lnTo>
                  <a:lnTo>
                    <a:pt x="412" y="641"/>
                  </a:lnTo>
                  <a:lnTo>
                    <a:pt x="401" y="643"/>
                  </a:lnTo>
                  <a:lnTo>
                    <a:pt x="393" y="645"/>
                  </a:lnTo>
                  <a:lnTo>
                    <a:pt x="380" y="647"/>
                  </a:lnTo>
                  <a:lnTo>
                    <a:pt x="371" y="649"/>
                  </a:lnTo>
                  <a:lnTo>
                    <a:pt x="359" y="649"/>
                  </a:lnTo>
                  <a:lnTo>
                    <a:pt x="350" y="652"/>
                  </a:lnTo>
                  <a:lnTo>
                    <a:pt x="336" y="652"/>
                  </a:lnTo>
                  <a:lnTo>
                    <a:pt x="325" y="654"/>
                  </a:lnTo>
                  <a:lnTo>
                    <a:pt x="313" y="656"/>
                  </a:lnTo>
                  <a:lnTo>
                    <a:pt x="302" y="656"/>
                  </a:lnTo>
                  <a:lnTo>
                    <a:pt x="289" y="656"/>
                  </a:lnTo>
                  <a:lnTo>
                    <a:pt x="277" y="658"/>
                  </a:lnTo>
                  <a:lnTo>
                    <a:pt x="264" y="660"/>
                  </a:lnTo>
                  <a:lnTo>
                    <a:pt x="255" y="662"/>
                  </a:lnTo>
                  <a:lnTo>
                    <a:pt x="239" y="660"/>
                  </a:lnTo>
                  <a:lnTo>
                    <a:pt x="226" y="660"/>
                  </a:lnTo>
                  <a:lnTo>
                    <a:pt x="213" y="660"/>
                  </a:lnTo>
                  <a:lnTo>
                    <a:pt x="199" y="660"/>
                  </a:lnTo>
                  <a:lnTo>
                    <a:pt x="186" y="658"/>
                  </a:lnTo>
                  <a:lnTo>
                    <a:pt x="173" y="658"/>
                  </a:lnTo>
                  <a:lnTo>
                    <a:pt x="159" y="658"/>
                  </a:lnTo>
                  <a:lnTo>
                    <a:pt x="144" y="658"/>
                  </a:lnTo>
                  <a:lnTo>
                    <a:pt x="131" y="656"/>
                  </a:lnTo>
                  <a:lnTo>
                    <a:pt x="116" y="654"/>
                  </a:lnTo>
                  <a:lnTo>
                    <a:pt x="101" y="652"/>
                  </a:lnTo>
                  <a:lnTo>
                    <a:pt x="87" y="651"/>
                  </a:lnTo>
                  <a:lnTo>
                    <a:pt x="72" y="649"/>
                  </a:lnTo>
                  <a:lnTo>
                    <a:pt x="57" y="647"/>
                  </a:lnTo>
                  <a:lnTo>
                    <a:pt x="44" y="643"/>
                  </a:lnTo>
                  <a:lnTo>
                    <a:pt x="28" y="643"/>
                  </a:lnTo>
                  <a:lnTo>
                    <a:pt x="61" y="595"/>
                  </a:lnTo>
                  <a:lnTo>
                    <a:pt x="63" y="595"/>
                  </a:lnTo>
                  <a:lnTo>
                    <a:pt x="70" y="597"/>
                  </a:lnTo>
                  <a:lnTo>
                    <a:pt x="74" y="597"/>
                  </a:lnTo>
                  <a:lnTo>
                    <a:pt x="80" y="599"/>
                  </a:lnTo>
                  <a:lnTo>
                    <a:pt x="87" y="601"/>
                  </a:lnTo>
                  <a:lnTo>
                    <a:pt x="97" y="605"/>
                  </a:lnTo>
                  <a:lnTo>
                    <a:pt x="106" y="605"/>
                  </a:lnTo>
                  <a:lnTo>
                    <a:pt x="116" y="607"/>
                  </a:lnTo>
                  <a:lnTo>
                    <a:pt x="129" y="607"/>
                  </a:lnTo>
                  <a:lnTo>
                    <a:pt x="142" y="611"/>
                  </a:lnTo>
                  <a:lnTo>
                    <a:pt x="154" y="613"/>
                  </a:lnTo>
                  <a:lnTo>
                    <a:pt x="169" y="613"/>
                  </a:lnTo>
                  <a:lnTo>
                    <a:pt x="177" y="613"/>
                  </a:lnTo>
                  <a:lnTo>
                    <a:pt x="184" y="614"/>
                  </a:lnTo>
                  <a:lnTo>
                    <a:pt x="194" y="616"/>
                  </a:lnTo>
                  <a:lnTo>
                    <a:pt x="203" y="618"/>
                  </a:lnTo>
                  <a:lnTo>
                    <a:pt x="211" y="616"/>
                  </a:lnTo>
                  <a:lnTo>
                    <a:pt x="218" y="616"/>
                  </a:lnTo>
                  <a:lnTo>
                    <a:pt x="226" y="616"/>
                  </a:lnTo>
                  <a:lnTo>
                    <a:pt x="236" y="616"/>
                  </a:lnTo>
                  <a:lnTo>
                    <a:pt x="245" y="616"/>
                  </a:lnTo>
                  <a:lnTo>
                    <a:pt x="255" y="616"/>
                  </a:lnTo>
                  <a:lnTo>
                    <a:pt x="262" y="616"/>
                  </a:lnTo>
                  <a:lnTo>
                    <a:pt x="274" y="616"/>
                  </a:lnTo>
                  <a:lnTo>
                    <a:pt x="283" y="614"/>
                  </a:lnTo>
                  <a:lnTo>
                    <a:pt x="293" y="613"/>
                  </a:lnTo>
                  <a:lnTo>
                    <a:pt x="304" y="613"/>
                  </a:lnTo>
                  <a:lnTo>
                    <a:pt x="313" y="611"/>
                  </a:lnTo>
                  <a:lnTo>
                    <a:pt x="325" y="609"/>
                  </a:lnTo>
                  <a:lnTo>
                    <a:pt x="336" y="607"/>
                  </a:lnTo>
                  <a:lnTo>
                    <a:pt x="348" y="605"/>
                  </a:lnTo>
                  <a:lnTo>
                    <a:pt x="359" y="605"/>
                  </a:lnTo>
                  <a:lnTo>
                    <a:pt x="371" y="603"/>
                  </a:lnTo>
                  <a:lnTo>
                    <a:pt x="382" y="599"/>
                  </a:lnTo>
                  <a:lnTo>
                    <a:pt x="393" y="597"/>
                  </a:lnTo>
                  <a:lnTo>
                    <a:pt x="405" y="595"/>
                  </a:lnTo>
                  <a:lnTo>
                    <a:pt x="416" y="590"/>
                  </a:lnTo>
                  <a:lnTo>
                    <a:pt x="429" y="590"/>
                  </a:lnTo>
                  <a:lnTo>
                    <a:pt x="439" y="584"/>
                  </a:lnTo>
                  <a:lnTo>
                    <a:pt x="452" y="582"/>
                  </a:lnTo>
                  <a:lnTo>
                    <a:pt x="466" y="578"/>
                  </a:lnTo>
                  <a:lnTo>
                    <a:pt x="477" y="575"/>
                  </a:lnTo>
                  <a:lnTo>
                    <a:pt x="488" y="569"/>
                  </a:lnTo>
                  <a:lnTo>
                    <a:pt x="504" y="567"/>
                  </a:lnTo>
                  <a:lnTo>
                    <a:pt x="517" y="561"/>
                  </a:lnTo>
                  <a:lnTo>
                    <a:pt x="530" y="555"/>
                  </a:lnTo>
                  <a:lnTo>
                    <a:pt x="544" y="552"/>
                  </a:lnTo>
                  <a:lnTo>
                    <a:pt x="557" y="546"/>
                  </a:lnTo>
                  <a:lnTo>
                    <a:pt x="561" y="542"/>
                  </a:lnTo>
                  <a:lnTo>
                    <a:pt x="564" y="538"/>
                  </a:lnTo>
                  <a:lnTo>
                    <a:pt x="570" y="531"/>
                  </a:lnTo>
                  <a:lnTo>
                    <a:pt x="578" y="523"/>
                  </a:lnTo>
                  <a:lnTo>
                    <a:pt x="583" y="510"/>
                  </a:lnTo>
                  <a:lnTo>
                    <a:pt x="589" y="498"/>
                  </a:lnTo>
                  <a:lnTo>
                    <a:pt x="595" y="485"/>
                  </a:lnTo>
                  <a:lnTo>
                    <a:pt x="601" y="470"/>
                  </a:lnTo>
                  <a:lnTo>
                    <a:pt x="602" y="459"/>
                  </a:lnTo>
                  <a:lnTo>
                    <a:pt x="604" y="451"/>
                  </a:lnTo>
                  <a:lnTo>
                    <a:pt x="606" y="440"/>
                  </a:lnTo>
                  <a:lnTo>
                    <a:pt x="608" y="430"/>
                  </a:lnTo>
                  <a:lnTo>
                    <a:pt x="608" y="419"/>
                  </a:lnTo>
                  <a:lnTo>
                    <a:pt x="610" y="407"/>
                  </a:lnTo>
                  <a:lnTo>
                    <a:pt x="610" y="396"/>
                  </a:lnTo>
                  <a:lnTo>
                    <a:pt x="612" y="384"/>
                  </a:lnTo>
                  <a:lnTo>
                    <a:pt x="610" y="371"/>
                  </a:lnTo>
                  <a:lnTo>
                    <a:pt x="610" y="358"/>
                  </a:lnTo>
                  <a:lnTo>
                    <a:pt x="608" y="344"/>
                  </a:lnTo>
                  <a:lnTo>
                    <a:pt x="608" y="331"/>
                  </a:lnTo>
                  <a:lnTo>
                    <a:pt x="606" y="316"/>
                  </a:lnTo>
                  <a:lnTo>
                    <a:pt x="602" y="303"/>
                  </a:lnTo>
                  <a:lnTo>
                    <a:pt x="599" y="287"/>
                  </a:lnTo>
                  <a:lnTo>
                    <a:pt x="599" y="272"/>
                  </a:lnTo>
                  <a:lnTo>
                    <a:pt x="595" y="263"/>
                  </a:lnTo>
                  <a:lnTo>
                    <a:pt x="593" y="253"/>
                  </a:lnTo>
                  <a:lnTo>
                    <a:pt x="591" y="246"/>
                  </a:lnTo>
                  <a:lnTo>
                    <a:pt x="589" y="238"/>
                  </a:lnTo>
                  <a:lnTo>
                    <a:pt x="583" y="225"/>
                  </a:lnTo>
                  <a:lnTo>
                    <a:pt x="580" y="211"/>
                  </a:lnTo>
                  <a:lnTo>
                    <a:pt x="574" y="198"/>
                  </a:lnTo>
                  <a:lnTo>
                    <a:pt x="570" y="185"/>
                  </a:lnTo>
                  <a:lnTo>
                    <a:pt x="564" y="173"/>
                  </a:lnTo>
                  <a:lnTo>
                    <a:pt x="561" y="164"/>
                  </a:lnTo>
                  <a:lnTo>
                    <a:pt x="555" y="150"/>
                  </a:lnTo>
                  <a:lnTo>
                    <a:pt x="547" y="141"/>
                  </a:lnTo>
                  <a:lnTo>
                    <a:pt x="544" y="133"/>
                  </a:lnTo>
                  <a:lnTo>
                    <a:pt x="540" y="126"/>
                  </a:lnTo>
                  <a:lnTo>
                    <a:pt x="534" y="116"/>
                  </a:lnTo>
                  <a:lnTo>
                    <a:pt x="528" y="109"/>
                  </a:lnTo>
                  <a:lnTo>
                    <a:pt x="525" y="101"/>
                  </a:lnTo>
                  <a:lnTo>
                    <a:pt x="519" y="97"/>
                  </a:lnTo>
                  <a:lnTo>
                    <a:pt x="509" y="82"/>
                  </a:lnTo>
                  <a:lnTo>
                    <a:pt x="500" y="74"/>
                  </a:lnTo>
                  <a:lnTo>
                    <a:pt x="490" y="67"/>
                  </a:lnTo>
                  <a:lnTo>
                    <a:pt x="487" y="61"/>
                  </a:lnTo>
                  <a:lnTo>
                    <a:pt x="475" y="54"/>
                  </a:lnTo>
                  <a:lnTo>
                    <a:pt x="473" y="54"/>
                  </a:lnTo>
                  <a:lnTo>
                    <a:pt x="469" y="52"/>
                  </a:lnTo>
                  <a:lnTo>
                    <a:pt x="466" y="50"/>
                  </a:lnTo>
                  <a:lnTo>
                    <a:pt x="454" y="48"/>
                  </a:lnTo>
                  <a:lnTo>
                    <a:pt x="445" y="48"/>
                  </a:lnTo>
                  <a:lnTo>
                    <a:pt x="435" y="46"/>
                  </a:lnTo>
                  <a:lnTo>
                    <a:pt x="428" y="46"/>
                  </a:lnTo>
                  <a:lnTo>
                    <a:pt x="418" y="44"/>
                  </a:lnTo>
                  <a:lnTo>
                    <a:pt x="409" y="44"/>
                  </a:lnTo>
                  <a:lnTo>
                    <a:pt x="397" y="44"/>
                  </a:lnTo>
                  <a:lnTo>
                    <a:pt x="388" y="44"/>
                  </a:lnTo>
                  <a:lnTo>
                    <a:pt x="374" y="44"/>
                  </a:lnTo>
                  <a:lnTo>
                    <a:pt x="365" y="46"/>
                  </a:lnTo>
                  <a:lnTo>
                    <a:pt x="350" y="46"/>
                  </a:lnTo>
                  <a:lnTo>
                    <a:pt x="336" y="46"/>
                  </a:lnTo>
                  <a:lnTo>
                    <a:pt x="321" y="46"/>
                  </a:lnTo>
                  <a:lnTo>
                    <a:pt x="306" y="46"/>
                  </a:lnTo>
                  <a:lnTo>
                    <a:pt x="296" y="46"/>
                  </a:lnTo>
                  <a:lnTo>
                    <a:pt x="289" y="46"/>
                  </a:lnTo>
                  <a:lnTo>
                    <a:pt x="279" y="48"/>
                  </a:lnTo>
                  <a:lnTo>
                    <a:pt x="272" y="50"/>
                  </a:lnTo>
                  <a:lnTo>
                    <a:pt x="262" y="50"/>
                  </a:lnTo>
                  <a:lnTo>
                    <a:pt x="255" y="52"/>
                  </a:lnTo>
                  <a:lnTo>
                    <a:pt x="245" y="54"/>
                  </a:lnTo>
                  <a:lnTo>
                    <a:pt x="237" y="55"/>
                  </a:lnTo>
                  <a:lnTo>
                    <a:pt x="226" y="55"/>
                  </a:lnTo>
                  <a:lnTo>
                    <a:pt x="218" y="57"/>
                  </a:lnTo>
                  <a:lnTo>
                    <a:pt x="209" y="59"/>
                  </a:lnTo>
                  <a:lnTo>
                    <a:pt x="199" y="61"/>
                  </a:lnTo>
                  <a:lnTo>
                    <a:pt x="190" y="63"/>
                  </a:lnTo>
                  <a:lnTo>
                    <a:pt x="180" y="67"/>
                  </a:lnTo>
                  <a:lnTo>
                    <a:pt x="169" y="67"/>
                  </a:lnTo>
                  <a:lnTo>
                    <a:pt x="159" y="71"/>
                  </a:lnTo>
                  <a:lnTo>
                    <a:pt x="148" y="73"/>
                  </a:lnTo>
                  <a:lnTo>
                    <a:pt x="139" y="74"/>
                  </a:lnTo>
                  <a:lnTo>
                    <a:pt x="127" y="78"/>
                  </a:lnTo>
                  <a:lnTo>
                    <a:pt x="118" y="82"/>
                  </a:lnTo>
                  <a:lnTo>
                    <a:pt x="106" y="84"/>
                  </a:lnTo>
                  <a:lnTo>
                    <a:pt x="97" y="88"/>
                  </a:lnTo>
                  <a:lnTo>
                    <a:pt x="85" y="92"/>
                  </a:lnTo>
                  <a:lnTo>
                    <a:pt x="76" y="97"/>
                  </a:lnTo>
                  <a:lnTo>
                    <a:pt x="0" y="82"/>
                  </a:lnTo>
                  <a:lnTo>
                    <a:pt x="0" y="82"/>
                  </a:lnTo>
                  <a:close/>
                </a:path>
              </a:pathLst>
            </a:custGeom>
            <a:solidFill>
              <a:srgbClr val="000000"/>
            </a:solidFill>
            <a:ln w="9525">
              <a:noFill/>
              <a:round/>
              <a:headEnd/>
              <a:tailEnd/>
            </a:ln>
          </p:spPr>
          <p:txBody>
            <a:bodyPr/>
            <a:lstStyle/>
            <a:p>
              <a:endParaRPr lang="fr-FR"/>
            </a:p>
          </p:txBody>
        </p:sp>
        <p:sp>
          <p:nvSpPr>
            <p:cNvPr id="655539" name="Freeform 179"/>
            <p:cNvSpPr>
              <a:spLocks/>
            </p:cNvSpPr>
            <p:nvPr/>
          </p:nvSpPr>
          <p:spPr bwMode="auto">
            <a:xfrm>
              <a:off x="895" y="3018"/>
              <a:ext cx="52" cy="108"/>
            </a:xfrm>
            <a:custGeom>
              <a:avLst/>
              <a:gdLst/>
              <a:ahLst/>
              <a:cxnLst>
                <a:cxn ang="0">
                  <a:pos x="69" y="0"/>
                </a:cxn>
                <a:cxn ang="0">
                  <a:pos x="103" y="152"/>
                </a:cxn>
                <a:cxn ang="0">
                  <a:pos x="0" y="216"/>
                </a:cxn>
                <a:cxn ang="0">
                  <a:pos x="4" y="112"/>
                </a:cxn>
                <a:cxn ang="0">
                  <a:pos x="69" y="0"/>
                </a:cxn>
                <a:cxn ang="0">
                  <a:pos x="69" y="0"/>
                </a:cxn>
              </a:cxnLst>
              <a:rect l="0" t="0" r="r" b="b"/>
              <a:pathLst>
                <a:path w="103" h="216">
                  <a:moveTo>
                    <a:pt x="69" y="0"/>
                  </a:moveTo>
                  <a:lnTo>
                    <a:pt x="103" y="152"/>
                  </a:lnTo>
                  <a:lnTo>
                    <a:pt x="0" y="216"/>
                  </a:lnTo>
                  <a:lnTo>
                    <a:pt x="4" y="112"/>
                  </a:lnTo>
                  <a:lnTo>
                    <a:pt x="69" y="0"/>
                  </a:lnTo>
                  <a:lnTo>
                    <a:pt x="69" y="0"/>
                  </a:lnTo>
                  <a:close/>
                </a:path>
              </a:pathLst>
            </a:custGeom>
            <a:solidFill>
              <a:srgbClr val="8A8AA8"/>
            </a:solidFill>
            <a:ln w="9525">
              <a:noFill/>
              <a:round/>
              <a:headEnd/>
              <a:tailEnd/>
            </a:ln>
          </p:spPr>
          <p:txBody>
            <a:bodyPr/>
            <a:lstStyle/>
            <a:p>
              <a:endParaRPr lang="fr-FR"/>
            </a:p>
          </p:txBody>
        </p:sp>
        <p:sp>
          <p:nvSpPr>
            <p:cNvPr id="655540" name="Freeform 180"/>
            <p:cNvSpPr>
              <a:spLocks/>
            </p:cNvSpPr>
            <p:nvPr/>
          </p:nvSpPr>
          <p:spPr bwMode="auto">
            <a:xfrm>
              <a:off x="987" y="3156"/>
              <a:ext cx="32" cy="94"/>
            </a:xfrm>
            <a:custGeom>
              <a:avLst/>
              <a:gdLst/>
              <a:ahLst/>
              <a:cxnLst>
                <a:cxn ang="0">
                  <a:pos x="63" y="6"/>
                </a:cxn>
                <a:cxn ang="0">
                  <a:pos x="7" y="0"/>
                </a:cxn>
                <a:cxn ang="0">
                  <a:pos x="0" y="189"/>
                </a:cxn>
                <a:cxn ang="0">
                  <a:pos x="53" y="99"/>
                </a:cxn>
                <a:cxn ang="0">
                  <a:pos x="63" y="6"/>
                </a:cxn>
                <a:cxn ang="0">
                  <a:pos x="63" y="6"/>
                </a:cxn>
              </a:cxnLst>
              <a:rect l="0" t="0" r="r" b="b"/>
              <a:pathLst>
                <a:path w="63" h="189">
                  <a:moveTo>
                    <a:pt x="63" y="6"/>
                  </a:moveTo>
                  <a:lnTo>
                    <a:pt x="7" y="0"/>
                  </a:lnTo>
                  <a:lnTo>
                    <a:pt x="0" y="189"/>
                  </a:lnTo>
                  <a:lnTo>
                    <a:pt x="53" y="99"/>
                  </a:lnTo>
                  <a:lnTo>
                    <a:pt x="63" y="6"/>
                  </a:lnTo>
                  <a:lnTo>
                    <a:pt x="63" y="6"/>
                  </a:lnTo>
                  <a:close/>
                </a:path>
              </a:pathLst>
            </a:custGeom>
            <a:solidFill>
              <a:srgbClr val="8A8AA8"/>
            </a:solidFill>
            <a:ln w="9525">
              <a:noFill/>
              <a:round/>
              <a:headEnd/>
              <a:tailEnd/>
            </a:ln>
          </p:spPr>
          <p:txBody>
            <a:bodyPr/>
            <a:lstStyle/>
            <a:p>
              <a:endParaRPr lang="fr-FR"/>
            </a:p>
          </p:txBody>
        </p:sp>
        <p:sp>
          <p:nvSpPr>
            <p:cNvPr id="655541" name="Freeform 181"/>
            <p:cNvSpPr>
              <a:spLocks/>
            </p:cNvSpPr>
            <p:nvPr/>
          </p:nvSpPr>
          <p:spPr bwMode="auto">
            <a:xfrm>
              <a:off x="879" y="3120"/>
              <a:ext cx="160" cy="154"/>
            </a:xfrm>
            <a:custGeom>
              <a:avLst/>
              <a:gdLst/>
              <a:ahLst/>
              <a:cxnLst>
                <a:cxn ang="0">
                  <a:pos x="53" y="4"/>
                </a:cxn>
                <a:cxn ang="0">
                  <a:pos x="51" y="21"/>
                </a:cxn>
                <a:cxn ang="0">
                  <a:pos x="51" y="44"/>
                </a:cxn>
                <a:cxn ang="0">
                  <a:pos x="51" y="63"/>
                </a:cxn>
                <a:cxn ang="0">
                  <a:pos x="51" y="84"/>
                </a:cxn>
                <a:cxn ang="0">
                  <a:pos x="53" y="107"/>
                </a:cxn>
                <a:cxn ang="0">
                  <a:pos x="57" y="127"/>
                </a:cxn>
                <a:cxn ang="0">
                  <a:pos x="61" y="148"/>
                </a:cxn>
                <a:cxn ang="0">
                  <a:pos x="68" y="171"/>
                </a:cxn>
                <a:cxn ang="0">
                  <a:pos x="78" y="192"/>
                </a:cxn>
                <a:cxn ang="0">
                  <a:pos x="87" y="211"/>
                </a:cxn>
                <a:cxn ang="0">
                  <a:pos x="101" y="228"/>
                </a:cxn>
                <a:cxn ang="0">
                  <a:pos x="118" y="240"/>
                </a:cxn>
                <a:cxn ang="0">
                  <a:pos x="137" y="249"/>
                </a:cxn>
                <a:cxn ang="0">
                  <a:pos x="158" y="255"/>
                </a:cxn>
                <a:cxn ang="0">
                  <a:pos x="179" y="251"/>
                </a:cxn>
                <a:cxn ang="0">
                  <a:pos x="196" y="243"/>
                </a:cxn>
                <a:cxn ang="0">
                  <a:pos x="209" y="230"/>
                </a:cxn>
                <a:cxn ang="0">
                  <a:pos x="222" y="213"/>
                </a:cxn>
                <a:cxn ang="0">
                  <a:pos x="232" y="194"/>
                </a:cxn>
                <a:cxn ang="0">
                  <a:pos x="240" y="171"/>
                </a:cxn>
                <a:cxn ang="0">
                  <a:pos x="247" y="146"/>
                </a:cxn>
                <a:cxn ang="0">
                  <a:pos x="253" y="122"/>
                </a:cxn>
                <a:cxn ang="0">
                  <a:pos x="257" y="95"/>
                </a:cxn>
                <a:cxn ang="0">
                  <a:pos x="259" y="72"/>
                </a:cxn>
                <a:cxn ang="0">
                  <a:pos x="260" y="51"/>
                </a:cxn>
                <a:cxn ang="0">
                  <a:pos x="262" y="30"/>
                </a:cxn>
                <a:cxn ang="0">
                  <a:pos x="262" y="13"/>
                </a:cxn>
                <a:cxn ang="0">
                  <a:pos x="264" y="0"/>
                </a:cxn>
                <a:cxn ang="0">
                  <a:pos x="319" y="0"/>
                </a:cxn>
                <a:cxn ang="0">
                  <a:pos x="318" y="11"/>
                </a:cxn>
                <a:cxn ang="0">
                  <a:pos x="318" y="27"/>
                </a:cxn>
                <a:cxn ang="0">
                  <a:pos x="318" y="48"/>
                </a:cxn>
                <a:cxn ang="0">
                  <a:pos x="316" y="70"/>
                </a:cxn>
                <a:cxn ang="0">
                  <a:pos x="312" y="97"/>
                </a:cxn>
                <a:cxn ang="0">
                  <a:pos x="308" y="126"/>
                </a:cxn>
                <a:cxn ang="0">
                  <a:pos x="304" y="156"/>
                </a:cxn>
                <a:cxn ang="0">
                  <a:pos x="295" y="184"/>
                </a:cxn>
                <a:cxn ang="0">
                  <a:pos x="283" y="213"/>
                </a:cxn>
                <a:cxn ang="0">
                  <a:pos x="270" y="238"/>
                </a:cxn>
                <a:cxn ang="0">
                  <a:pos x="253" y="262"/>
                </a:cxn>
                <a:cxn ang="0">
                  <a:pos x="232" y="280"/>
                </a:cxn>
                <a:cxn ang="0">
                  <a:pos x="209" y="297"/>
                </a:cxn>
                <a:cxn ang="0">
                  <a:pos x="181" y="304"/>
                </a:cxn>
                <a:cxn ang="0">
                  <a:pos x="150" y="310"/>
                </a:cxn>
                <a:cxn ang="0">
                  <a:pos x="131" y="306"/>
                </a:cxn>
                <a:cxn ang="0">
                  <a:pos x="116" y="302"/>
                </a:cxn>
                <a:cxn ang="0">
                  <a:pos x="89" y="293"/>
                </a:cxn>
                <a:cxn ang="0">
                  <a:pos x="67" y="276"/>
                </a:cxn>
                <a:cxn ang="0">
                  <a:pos x="49" y="257"/>
                </a:cxn>
                <a:cxn ang="0">
                  <a:pos x="32" y="234"/>
                </a:cxn>
                <a:cxn ang="0">
                  <a:pos x="21" y="207"/>
                </a:cxn>
                <a:cxn ang="0">
                  <a:pos x="11" y="181"/>
                </a:cxn>
                <a:cxn ang="0">
                  <a:pos x="8" y="154"/>
                </a:cxn>
                <a:cxn ang="0">
                  <a:pos x="2" y="126"/>
                </a:cxn>
                <a:cxn ang="0">
                  <a:pos x="0" y="97"/>
                </a:cxn>
                <a:cxn ang="0">
                  <a:pos x="0" y="72"/>
                </a:cxn>
                <a:cxn ang="0">
                  <a:pos x="0" y="51"/>
                </a:cxn>
                <a:cxn ang="0">
                  <a:pos x="0" y="30"/>
                </a:cxn>
                <a:cxn ang="0">
                  <a:pos x="2" y="17"/>
                </a:cxn>
                <a:cxn ang="0">
                  <a:pos x="4" y="6"/>
                </a:cxn>
                <a:cxn ang="0">
                  <a:pos x="55" y="2"/>
                </a:cxn>
              </a:cxnLst>
              <a:rect l="0" t="0" r="r" b="b"/>
              <a:pathLst>
                <a:path w="319" h="310">
                  <a:moveTo>
                    <a:pt x="55" y="2"/>
                  </a:moveTo>
                  <a:lnTo>
                    <a:pt x="53" y="4"/>
                  </a:lnTo>
                  <a:lnTo>
                    <a:pt x="53" y="11"/>
                  </a:lnTo>
                  <a:lnTo>
                    <a:pt x="51" y="21"/>
                  </a:lnTo>
                  <a:lnTo>
                    <a:pt x="51" y="36"/>
                  </a:lnTo>
                  <a:lnTo>
                    <a:pt x="51" y="44"/>
                  </a:lnTo>
                  <a:lnTo>
                    <a:pt x="51" y="53"/>
                  </a:lnTo>
                  <a:lnTo>
                    <a:pt x="51" y="63"/>
                  </a:lnTo>
                  <a:lnTo>
                    <a:pt x="51" y="74"/>
                  </a:lnTo>
                  <a:lnTo>
                    <a:pt x="51" y="84"/>
                  </a:lnTo>
                  <a:lnTo>
                    <a:pt x="51" y="95"/>
                  </a:lnTo>
                  <a:lnTo>
                    <a:pt x="53" y="107"/>
                  </a:lnTo>
                  <a:lnTo>
                    <a:pt x="57" y="118"/>
                  </a:lnTo>
                  <a:lnTo>
                    <a:pt x="57" y="127"/>
                  </a:lnTo>
                  <a:lnTo>
                    <a:pt x="59" y="141"/>
                  </a:lnTo>
                  <a:lnTo>
                    <a:pt x="61" y="148"/>
                  </a:lnTo>
                  <a:lnTo>
                    <a:pt x="65" y="162"/>
                  </a:lnTo>
                  <a:lnTo>
                    <a:pt x="68" y="171"/>
                  </a:lnTo>
                  <a:lnTo>
                    <a:pt x="72" y="183"/>
                  </a:lnTo>
                  <a:lnTo>
                    <a:pt x="78" y="192"/>
                  </a:lnTo>
                  <a:lnTo>
                    <a:pt x="84" y="203"/>
                  </a:lnTo>
                  <a:lnTo>
                    <a:pt x="87" y="211"/>
                  </a:lnTo>
                  <a:lnTo>
                    <a:pt x="95" y="221"/>
                  </a:lnTo>
                  <a:lnTo>
                    <a:pt x="101" y="228"/>
                  </a:lnTo>
                  <a:lnTo>
                    <a:pt x="110" y="236"/>
                  </a:lnTo>
                  <a:lnTo>
                    <a:pt x="118" y="240"/>
                  </a:lnTo>
                  <a:lnTo>
                    <a:pt x="127" y="245"/>
                  </a:lnTo>
                  <a:lnTo>
                    <a:pt x="137" y="249"/>
                  </a:lnTo>
                  <a:lnTo>
                    <a:pt x="150" y="255"/>
                  </a:lnTo>
                  <a:lnTo>
                    <a:pt x="158" y="255"/>
                  </a:lnTo>
                  <a:lnTo>
                    <a:pt x="169" y="255"/>
                  </a:lnTo>
                  <a:lnTo>
                    <a:pt x="179" y="251"/>
                  </a:lnTo>
                  <a:lnTo>
                    <a:pt x="188" y="249"/>
                  </a:lnTo>
                  <a:lnTo>
                    <a:pt x="196" y="243"/>
                  </a:lnTo>
                  <a:lnTo>
                    <a:pt x="203" y="238"/>
                  </a:lnTo>
                  <a:lnTo>
                    <a:pt x="209" y="230"/>
                  </a:lnTo>
                  <a:lnTo>
                    <a:pt x="217" y="224"/>
                  </a:lnTo>
                  <a:lnTo>
                    <a:pt x="222" y="213"/>
                  </a:lnTo>
                  <a:lnTo>
                    <a:pt x="228" y="205"/>
                  </a:lnTo>
                  <a:lnTo>
                    <a:pt x="232" y="194"/>
                  </a:lnTo>
                  <a:lnTo>
                    <a:pt x="238" y="184"/>
                  </a:lnTo>
                  <a:lnTo>
                    <a:pt x="240" y="171"/>
                  </a:lnTo>
                  <a:lnTo>
                    <a:pt x="245" y="160"/>
                  </a:lnTo>
                  <a:lnTo>
                    <a:pt x="247" y="146"/>
                  </a:lnTo>
                  <a:lnTo>
                    <a:pt x="253" y="135"/>
                  </a:lnTo>
                  <a:lnTo>
                    <a:pt x="253" y="122"/>
                  </a:lnTo>
                  <a:lnTo>
                    <a:pt x="255" y="110"/>
                  </a:lnTo>
                  <a:lnTo>
                    <a:pt x="257" y="95"/>
                  </a:lnTo>
                  <a:lnTo>
                    <a:pt x="259" y="86"/>
                  </a:lnTo>
                  <a:lnTo>
                    <a:pt x="259" y="72"/>
                  </a:lnTo>
                  <a:lnTo>
                    <a:pt x="260" y="61"/>
                  </a:lnTo>
                  <a:lnTo>
                    <a:pt x="260" y="51"/>
                  </a:lnTo>
                  <a:lnTo>
                    <a:pt x="262" y="42"/>
                  </a:lnTo>
                  <a:lnTo>
                    <a:pt x="262" y="30"/>
                  </a:lnTo>
                  <a:lnTo>
                    <a:pt x="262" y="23"/>
                  </a:lnTo>
                  <a:lnTo>
                    <a:pt x="262" y="13"/>
                  </a:lnTo>
                  <a:lnTo>
                    <a:pt x="264" y="10"/>
                  </a:lnTo>
                  <a:lnTo>
                    <a:pt x="264" y="0"/>
                  </a:lnTo>
                  <a:lnTo>
                    <a:pt x="266" y="0"/>
                  </a:lnTo>
                  <a:lnTo>
                    <a:pt x="319" y="0"/>
                  </a:lnTo>
                  <a:lnTo>
                    <a:pt x="318" y="2"/>
                  </a:lnTo>
                  <a:lnTo>
                    <a:pt x="318" y="11"/>
                  </a:lnTo>
                  <a:lnTo>
                    <a:pt x="318" y="17"/>
                  </a:lnTo>
                  <a:lnTo>
                    <a:pt x="318" y="27"/>
                  </a:lnTo>
                  <a:lnTo>
                    <a:pt x="318" y="36"/>
                  </a:lnTo>
                  <a:lnTo>
                    <a:pt x="318" y="48"/>
                  </a:lnTo>
                  <a:lnTo>
                    <a:pt x="316" y="59"/>
                  </a:lnTo>
                  <a:lnTo>
                    <a:pt x="316" y="70"/>
                  </a:lnTo>
                  <a:lnTo>
                    <a:pt x="314" y="84"/>
                  </a:lnTo>
                  <a:lnTo>
                    <a:pt x="312" y="97"/>
                  </a:lnTo>
                  <a:lnTo>
                    <a:pt x="310" y="110"/>
                  </a:lnTo>
                  <a:lnTo>
                    <a:pt x="308" y="126"/>
                  </a:lnTo>
                  <a:lnTo>
                    <a:pt x="306" y="141"/>
                  </a:lnTo>
                  <a:lnTo>
                    <a:pt x="304" y="156"/>
                  </a:lnTo>
                  <a:lnTo>
                    <a:pt x="299" y="169"/>
                  </a:lnTo>
                  <a:lnTo>
                    <a:pt x="295" y="184"/>
                  </a:lnTo>
                  <a:lnTo>
                    <a:pt x="289" y="198"/>
                  </a:lnTo>
                  <a:lnTo>
                    <a:pt x="283" y="213"/>
                  </a:lnTo>
                  <a:lnTo>
                    <a:pt x="276" y="224"/>
                  </a:lnTo>
                  <a:lnTo>
                    <a:pt x="270" y="238"/>
                  </a:lnTo>
                  <a:lnTo>
                    <a:pt x="260" y="249"/>
                  </a:lnTo>
                  <a:lnTo>
                    <a:pt x="253" y="262"/>
                  </a:lnTo>
                  <a:lnTo>
                    <a:pt x="243" y="272"/>
                  </a:lnTo>
                  <a:lnTo>
                    <a:pt x="232" y="280"/>
                  </a:lnTo>
                  <a:lnTo>
                    <a:pt x="221" y="287"/>
                  </a:lnTo>
                  <a:lnTo>
                    <a:pt x="209" y="297"/>
                  </a:lnTo>
                  <a:lnTo>
                    <a:pt x="196" y="300"/>
                  </a:lnTo>
                  <a:lnTo>
                    <a:pt x="181" y="304"/>
                  </a:lnTo>
                  <a:lnTo>
                    <a:pt x="165" y="308"/>
                  </a:lnTo>
                  <a:lnTo>
                    <a:pt x="150" y="310"/>
                  </a:lnTo>
                  <a:lnTo>
                    <a:pt x="141" y="308"/>
                  </a:lnTo>
                  <a:lnTo>
                    <a:pt x="131" y="306"/>
                  </a:lnTo>
                  <a:lnTo>
                    <a:pt x="122" y="304"/>
                  </a:lnTo>
                  <a:lnTo>
                    <a:pt x="116" y="302"/>
                  </a:lnTo>
                  <a:lnTo>
                    <a:pt x="101" y="297"/>
                  </a:lnTo>
                  <a:lnTo>
                    <a:pt x="89" y="293"/>
                  </a:lnTo>
                  <a:lnTo>
                    <a:pt x="76" y="283"/>
                  </a:lnTo>
                  <a:lnTo>
                    <a:pt x="67" y="276"/>
                  </a:lnTo>
                  <a:lnTo>
                    <a:pt x="57" y="266"/>
                  </a:lnTo>
                  <a:lnTo>
                    <a:pt x="49" y="257"/>
                  </a:lnTo>
                  <a:lnTo>
                    <a:pt x="40" y="245"/>
                  </a:lnTo>
                  <a:lnTo>
                    <a:pt x="32" y="234"/>
                  </a:lnTo>
                  <a:lnTo>
                    <a:pt x="27" y="221"/>
                  </a:lnTo>
                  <a:lnTo>
                    <a:pt x="21" y="207"/>
                  </a:lnTo>
                  <a:lnTo>
                    <a:pt x="17" y="194"/>
                  </a:lnTo>
                  <a:lnTo>
                    <a:pt x="11" y="181"/>
                  </a:lnTo>
                  <a:lnTo>
                    <a:pt x="10" y="167"/>
                  </a:lnTo>
                  <a:lnTo>
                    <a:pt x="8" y="154"/>
                  </a:lnTo>
                  <a:lnTo>
                    <a:pt x="4" y="139"/>
                  </a:lnTo>
                  <a:lnTo>
                    <a:pt x="2" y="126"/>
                  </a:lnTo>
                  <a:lnTo>
                    <a:pt x="0" y="110"/>
                  </a:lnTo>
                  <a:lnTo>
                    <a:pt x="0" y="97"/>
                  </a:lnTo>
                  <a:lnTo>
                    <a:pt x="0" y="84"/>
                  </a:lnTo>
                  <a:lnTo>
                    <a:pt x="0" y="72"/>
                  </a:lnTo>
                  <a:lnTo>
                    <a:pt x="0" y="59"/>
                  </a:lnTo>
                  <a:lnTo>
                    <a:pt x="0" y="51"/>
                  </a:lnTo>
                  <a:lnTo>
                    <a:pt x="0" y="40"/>
                  </a:lnTo>
                  <a:lnTo>
                    <a:pt x="0" y="30"/>
                  </a:lnTo>
                  <a:lnTo>
                    <a:pt x="0" y="21"/>
                  </a:lnTo>
                  <a:lnTo>
                    <a:pt x="2" y="17"/>
                  </a:lnTo>
                  <a:lnTo>
                    <a:pt x="4" y="8"/>
                  </a:lnTo>
                  <a:lnTo>
                    <a:pt x="4" y="6"/>
                  </a:lnTo>
                  <a:lnTo>
                    <a:pt x="55" y="2"/>
                  </a:lnTo>
                  <a:lnTo>
                    <a:pt x="55" y="2"/>
                  </a:lnTo>
                  <a:close/>
                </a:path>
              </a:pathLst>
            </a:custGeom>
            <a:solidFill>
              <a:srgbClr val="000000"/>
            </a:solidFill>
            <a:ln w="9525">
              <a:noFill/>
              <a:round/>
              <a:headEnd/>
              <a:tailEnd/>
            </a:ln>
          </p:spPr>
          <p:txBody>
            <a:bodyPr/>
            <a:lstStyle/>
            <a:p>
              <a:endParaRPr lang="fr-FR"/>
            </a:p>
          </p:txBody>
        </p:sp>
        <p:sp>
          <p:nvSpPr>
            <p:cNvPr id="655542" name="Freeform 182"/>
            <p:cNvSpPr>
              <a:spLocks/>
            </p:cNvSpPr>
            <p:nvPr/>
          </p:nvSpPr>
          <p:spPr bwMode="auto">
            <a:xfrm>
              <a:off x="928" y="3074"/>
              <a:ext cx="57" cy="116"/>
            </a:xfrm>
            <a:custGeom>
              <a:avLst/>
              <a:gdLst/>
              <a:ahLst/>
              <a:cxnLst>
                <a:cxn ang="0">
                  <a:pos x="55" y="232"/>
                </a:cxn>
                <a:cxn ang="0">
                  <a:pos x="66" y="228"/>
                </a:cxn>
                <a:cxn ang="0">
                  <a:pos x="76" y="220"/>
                </a:cxn>
                <a:cxn ang="0">
                  <a:pos x="85" y="209"/>
                </a:cxn>
                <a:cxn ang="0">
                  <a:pos x="95" y="196"/>
                </a:cxn>
                <a:cxn ang="0">
                  <a:pos x="97" y="186"/>
                </a:cxn>
                <a:cxn ang="0">
                  <a:pos x="101" y="178"/>
                </a:cxn>
                <a:cxn ang="0">
                  <a:pos x="104" y="169"/>
                </a:cxn>
                <a:cxn ang="0">
                  <a:pos x="106" y="159"/>
                </a:cxn>
                <a:cxn ang="0">
                  <a:pos x="108" y="148"/>
                </a:cxn>
                <a:cxn ang="0">
                  <a:pos x="110" y="137"/>
                </a:cxn>
                <a:cxn ang="0">
                  <a:pos x="110" y="127"/>
                </a:cxn>
                <a:cxn ang="0">
                  <a:pos x="112" y="116"/>
                </a:cxn>
                <a:cxn ang="0">
                  <a:pos x="110" y="102"/>
                </a:cxn>
                <a:cxn ang="0">
                  <a:pos x="110" y="91"/>
                </a:cxn>
                <a:cxn ang="0">
                  <a:pos x="108" y="78"/>
                </a:cxn>
                <a:cxn ang="0">
                  <a:pos x="106" y="68"/>
                </a:cxn>
                <a:cxn ang="0">
                  <a:pos x="104" y="59"/>
                </a:cxn>
                <a:cxn ang="0">
                  <a:pos x="101" y="49"/>
                </a:cxn>
                <a:cxn ang="0">
                  <a:pos x="97" y="40"/>
                </a:cxn>
                <a:cxn ang="0">
                  <a:pos x="95" y="32"/>
                </a:cxn>
                <a:cxn ang="0">
                  <a:pos x="85" y="17"/>
                </a:cxn>
                <a:cxn ang="0">
                  <a:pos x="76" y="7"/>
                </a:cxn>
                <a:cxn ang="0">
                  <a:pos x="66" y="2"/>
                </a:cxn>
                <a:cxn ang="0">
                  <a:pos x="55" y="0"/>
                </a:cxn>
                <a:cxn ang="0">
                  <a:pos x="42" y="2"/>
                </a:cxn>
                <a:cxn ang="0">
                  <a:pos x="32" y="7"/>
                </a:cxn>
                <a:cxn ang="0">
                  <a:pos x="23" y="17"/>
                </a:cxn>
                <a:cxn ang="0">
                  <a:pos x="15" y="32"/>
                </a:cxn>
                <a:cxn ang="0">
                  <a:pos x="9" y="40"/>
                </a:cxn>
                <a:cxn ang="0">
                  <a:pos x="7" y="49"/>
                </a:cxn>
                <a:cxn ang="0">
                  <a:pos x="4" y="59"/>
                </a:cxn>
                <a:cxn ang="0">
                  <a:pos x="2" y="68"/>
                </a:cxn>
                <a:cxn ang="0">
                  <a:pos x="2" y="78"/>
                </a:cxn>
                <a:cxn ang="0">
                  <a:pos x="0" y="91"/>
                </a:cxn>
                <a:cxn ang="0">
                  <a:pos x="0" y="102"/>
                </a:cxn>
                <a:cxn ang="0">
                  <a:pos x="0" y="116"/>
                </a:cxn>
                <a:cxn ang="0">
                  <a:pos x="0" y="127"/>
                </a:cxn>
                <a:cxn ang="0">
                  <a:pos x="0" y="137"/>
                </a:cxn>
                <a:cxn ang="0">
                  <a:pos x="2" y="148"/>
                </a:cxn>
                <a:cxn ang="0">
                  <a:pos x="2" y="159"/>
                </a:cxn>
                <a:cxn ang="0">
                  <a:pos x="4" y="169"/>
                </a:cxn>
                <a:cxn ang="0">
                  <a:pos x="7" y="178"/>
                </a:cxn>
                <a:cxn ang="0">
                  <a:pos x="9" y="186"/>
                </a:cxn>
                <a:cxn ang="0">
                  <a:pos x="15" y="196"/>
                </a:cxn>
                <a:cxn ang="0">
                  <a:pos x="23" y="209"/>
                </a:cxn>
                <a:cxn ang="0">
                  <a:pos x="32" y="220"/>
                </a:cxn>
                <a:cxn ang="0">
                  <a:pos x="42" y="228"/>
                </a:cxn>
                <a:cxn ang="0">
                  <a:pos x="55" y="232"/>
                </a:cxn>
                <a:cxn ang="0">
                  <a:pos x="55" y="232"/>
                </a:cxn>
              </a:cxnLst>
              <a:rect l="0" t="0" r="r" b="b"/>
              <a:pathLst>
                <a:path w="112" h="232">
                  <a:moveTo>
                    <a:pt x="55" y="232"/>
                  </a:moveTo>
                  <a:lnTo>
                    <a:pt x="66" y="228"/>
                  </a:lnTo>
                  <a:lnTo>
                    <a:pt x="76" y="220"/>
                  </a:lnTo>
                  <a:lnTo>
                    <a:pt x="85" y="209"/>
                  </a:lnTo>
                  <a:lnTo>
                    <a:pt x="95" y="196"/>
                  </a:lnTo>
                  <a:lnTo>
                    <a:pt x="97" y="186"/>
                  </a:lnTo>
                  <a:lnTo>
                    <a:pt x="101" y="178"/>
                  </a:lnTo>
                  <a:lnTo>
                    <a:pt x="104" y="169"/>
                  </a:lnTo>
                  <a:lnTo>
                    <a:pt x="106" y="159"/>
                  </a:lnTo>
                  <a:lnTo>
                    <a:pt x="108" y="148"/>
                  </a:lnTo>
                  <a:lnTo>
                    <a:pt x="110" y="137"/>
                  </a:lnTo>
                  <a:lnTo>
                    <a:pt x="110" y="127"/>
                  </a:lnTo>
                  <a:lnTo>
                    <a:pt x="112" y="116"/>
                  </a:lnTo>
                  <a:lnTo>
                    <a:pt x="110" y="102"/>
                  </a:lnTo>
                  <a:lnTo>
                    <a:pt x="110" y="91"/>
                  </a:lnTo>
                  <a:lnTo>
                    <a:pt x="108" y="78"/>
                  </a:lnTo>
                  <a:lnTo>
                    <a:pt x="106" y="68"/>
                  </a:lnTo>
                  <a:lnTo>
                    <a:pt x="104" y="59"/>
                  </a:lnTo>
                  <a:lnTo>
                    <a:pt x="101" y="49"/>
                  </a:lnTo>
                  <a:lnTo>
                    <a:pt x="97" y="40"/>
                  </a:lnTo>
                  <a:lnTo>
                    <a:pt x="95" y="32"/>
                  </a:lnTo>
                  <a:lnTo>
                    <a:pt x="85" y="17"/>
                  </a:lnTo>
                  <a:lnTo>
                    <a:pt x="76" y="7"/>
                  </a:lnTo>
                  <a:lnTo>
                    <a:pt x="66" y="2"/>
                  </a:lnTo>
                  <a:lnTo>
                    <a:pt x="55" y="0"/>
                  </a:lnTo>
                  <a:lnTo>
                    <a:pt x="42" y="2"/>
                  </a:lnTo>
                  <a:lnTo>
                    <a:pt x="32" y="7"/>
                  </a:lnTo>
                  <a:lnTo>
                    <a:pt x="23" y="17"/>
                  </a:lnTo>
                  <a:lnTo>
                    <a:pt x="15" y="32"/>
                  </a:lnTo>
                  <a:lnTo>
                    <a:pt x="9" y="40"/>
                  </a:lnTo>
                  <a:lnTo>
                    <a:pt x="7" y="49"/>
                  </a:lnTo>
                  <a:lnTo>
                    <a:pt x="4" y="59"/>
                  </a:lnTo>
                  <a:lnTo>
                    <a:pt x="2" y="68"/>
                  </a:lnTo>
                  <a:lnTo>
                    <a:pt x="2" y="78"/>
                  </a:lnTo>
                  <a:lnTo>
                    <a:pt x="0" y="91"/>
                  </a:lnTo>
                  <a:lnTo>
                    <a:pt x="0" y="102"/>
                  </a:lnTo>
                  <a:lnTo>
                    <a:pt x="0" y="116"/>
                  </a:lnTo>
                  <a:lnTo>
                    <a:pt x="0" y="127"/>
                  </a:lnTo>
                  <a:lnTo>
                    <a:pt x="0" y="137"/>
                  </a:lnTo>
                  <a:lnTo>
                    <a:pt x="2" y="148"/>
                  </a:lnTo>
                  <a:lnTo>
                    <a:pt x="2" y="159"/>
                  </a:lnTo>
                  <a:lnTo>
                    <a:pt x="4" y="169"/>
                  </a:lnTo>
                  <a:lnTo>
                    <a:pt x="7" y="178"/>
                  </a:lnTo>
                  <a:lnTo>
                    <a:pt x="9" y="186"/>
                  </a:lnTo>
                  <a:lnTo>
                    <a:pt x="15" y="196"/>
                  </a:lnTo>
                  <a:lnTo>
                    <a:pt x="23" y="209"/>
                  </a:lnTo>
                  <a:lnTo>
                    <a:pt x="32" y="220"/>
                  </a:lnTo>
                  <a:lnTo>
                    <a:pt x="42" y="228"/>
                  </a:lnTo>
                  <a:lnTo>
                    <a:pt x="55" y="232"/>
                  </a:lnTo>
                  <a:lnTo>
                    <a:pt x="55" y="232"/>
                  </a:lnTo>
                  <a:close/>
                </a:path>
              </a:pathLst>
            </a:custGeom>
            <a:solidFill>
              <a:srgbClr val="5E75FC"/>
            </a:solidFill>
            <a:ln w="9525">
              <a:noFill/>
              <a:round/>
              <a:headEnd/>
              <a:tailEnd/>
            </a:ln>
          </p:spPr>
          <p:txBody>
            <a:bodyPr/>
            <a:lstStyle/>
            <a:p>
              <a:endParaRPr lang="fr-FR"/>
            </a:p>
          </p:txBody>
        </p:sp>
        <p:sp>
          <p:nvSpPr>
            <p:cNvPr id="655543" name="Freeform 183"/>
            <p:cNvSpPr>
              <a:spLocks/>
            </p:cNvSpPr>
            <p:nvPr/>
          </p:nvSpPr>
          <p:spPr bwMode="auto">
            <a:xfrm>
              <a:off x="962" y="2981"/>
              <a:ext cx="176" cy="24"/>
            </a:xfrm>
            <a:custGeom>
              <a:avLst/>
              <a:gdLst/>
              <a:ahLst/>
              <a:cxnLst>
                <a:cxn ang="0">
                  <a:pos x="46" y="50"/>
                </a:cxn>
                <a:cxn ang="0">
                  <a:pos x="162" y="27"/>
                </a:cxn>
                <a:cxn ang="0">
                  <a:pos x="301" y="12"/>
                </a:cxn>
                <a:cxn ang="0">
                  <a:pos x="352" y="8"/>
                </a:cxn>
                <a:cxn ang="0">
                  <a:pos x="272" y="0"/>
                </a:cxn>
                <a:cxn ang="0">
                  <a:pos x="103" y="8"/>
                </a:cxn>
                <a:cxn ang="0">
                  <a:pos x="0" y="29"/>
                </a:cxn>
                <a:cxn ang="0">
                  <a:pos x="46" y="50"/>
                </a:cxn>
                <a:cxn ang="0">
                  <a:pos x="46" y="50"/>
                </a:cxn>
              </a:cxnLst>
              <a:rect l="0" t="0" r="r" b="b"/>
              <a:pathLst>
                <a:path w="352" h="50">
                  <a:moveTo>
                    <a:pt x="46" y="50"/>
                  </a:moveTo>
                  <a:lnTo>
                    <a:pt x="162" y="27"/>
                  </a:lnTo>
                  <a:lnTo>
                    <a:pt x="301" y="12"/>
                  </a:lnTo>
                  <a:lnTo>
                    <a:pt x="352" y="8"/>
                  </a:lnTo>
                  <a:lnTo>
                    <a:pt x="272" y="0"/>
                  </a:lnTo>
                  <a:lnTo>
                    <a:pt x="103" y="8"/>
                  </a:lnTo>
                  <a:lnTo>
                    <a:pt x="0" y="29"/>
                  </a:lnTo>
                  <a:lnTo>
                    <a:pt x="46" y="50"/>
                  </a:lnTo>
                  <a:lnTo>
                    <a:pt x="46" y="50"/>
                  </a:lnTo>
                  <a:close/>
                </a:path>
              </a:pathLst>
            </a:custGeom>
            <a:solidFill>
              <a:srgbClr val="FFFFFF"/>
            </a:solidFill>
            <a:ln w="9525">
              <a:noFill/>
              <a:round/>
              <a:headEnd/>
              <a:tailEnd/>
            </a:ln>
          </p:spPr>
          <p:txBody>
            <a:bodyPr/>
            <a:lstStyle/>
            <a:p>
              <a:endParaRPr lang="fr-FR"/>
            </a:p>
          </p:txBody>
        </p:sp>
        <p:sp>
          <p:nvSpPr>
            <p:cNvPr id="655544" name="Freeform 184"/>
            <p:cNvSpPr>
              <a:spLocks/>
            </p:cNvSpPr>
            <p:nvPr/>
          </p:nvSpPr>
          <p:spPr bwMode="auto">
            <a:xfrm>
              <a:off x="1024" y="3100"/>
              <a:ext cx="177" cy="30"/>
            </a:xfrm>
            <a:custGeom>
              <a:avLst/>
              <a:gdLst/>
              <a:ahLst/>
              <a:cxnLst>
                <a:cxn ang="0">
                  <a:pos x="8" y="36"/>
                </a:cxn>
                <a:cxn ang="0">
                  <a:pos x="106" y="36"/>
                </a:cxn>
                <a:cxn ang="0">
                  <a:pos x="222" y="23"/>
                </a:cxn>
                <a:cxn ang="0">
                  <a:pos x="354" y="0"/>
                </a:cxn>
                <a:cxn ang="0">
                  <a:pos x="283" y="29"/>
                </a:cxn>
                <a:cxn ang="0">
                  <a:pos x="175" y="51"/>
                </a:cxn>
                <a:cxn ang="0">
                  <a:pos x="36" y="57"/>
                </a:cxn>
                <a:cxn ang="0">
                  <a:pos x="0" y="59"/>
                </a:cxn>
                <a:cxn ang="0">
                  <a:pos x="8" y="36"/>
                </a:cxn>
                <a:cxn ang="0">
                  <a:pos x="8" y="36"/>
                </a:cxn>
              </a:cxnLst>
              <a:rect l="0" t="0" r="r" b="b"/>
              <a:pathLst>
                <a:path w="354" h="59">
                  <a:moveTo>
                    <a:pt x="8" y="36"/>
                  </a:moveTo>
                  <a:lnTo>
                    <a:pt x="106" y="36"/>
                  </a:lnTo>
                  <a:lnTo>
                    <a:pt x="222" y="23"/>
                  </a:lnTo>
                  <a:lnTo>
                    <a:pt x="354" y="0"/>
                  </a:lnTo>
                  <a:lnTo>
                    <a:pt x="283" y="29"/>
                  </a:lnTo>
                  <a:lnTo>
                    <a:pt x="175" y="51"/>
                  </a:lnTo>
                  <a:lnTo>
                    <a:pt x="36" y="57"/>
                  </a:lnTo>
                  <a:lnTo>
                    <a:pt x="0" y="59"/>
                  </a:lnTo>
                  <a:lnTo>
                    <a:pt x="8" y="36"/>
                  </a:lnTo>
                  <a:lnTo>
                    <a:pt x="8" y="36"/>
                  </a:lnTo>
                  <a:close/>
                </a:path>
              </a:pathLst>
            </a:custGeom>
            <a:solidFill>
              <a:srgbClr val="FFFFFF"/>
            </a:solidFill>
            <a:ln w="9525">
              <a:noFill/>
              <a:round/>
              <a:headEnd/>
              <a:tailEnd/>
            </a:ln>
          </p:spPr>
          <p:txBody>
            <a:bodyPr/>
            <a:lstStyle/>
            <a:p>
              <a:endParaRPr lang="fr-FR"/>
            </a:p>
          </p:txBody>
        </p:sp>
        <p:sp>
          <p:nvSpPr>
            <p:cNvPr id="655545" name="Freeform 185"/>
            <p:cNvSpPr>
              <a:spLocks/>
            </p:cNvSpPr>
            <p:nvPr/>
          </p:nvSpPr>
          <p:spPr bwMode="auto">
            <a:xfrm>
              <a:off x="881" y="2987"/>
              <a:ext cx="159" cy="153"/>
            </a:xfrm>
            <a:custGeom>
              <a:avLst/>
              <a:gdLst/>
              <a:ahLst/>
              <a:cxnLst>
                <a:cxn ang="0">
                  <a:pos x="0" y="293"/>
                </a:cxn>
                <a:cxn ang="0">
                  <a:pos x="0" y="275"/>
                </a:cxn>
                <a:cxn ang="0">
                  <a:pos x="0" y="258"/>
                </a:cxn>
                <a:cxn ang="0">
                  <a:pos x="0" y="237"/>
                </a:cxn>
                <a:cxn ang="0">
                  <a:pos x="4" y="213"/>
                </a:cxn>
                <a:cxn ang="0">
                  <a:pos x="7" y="186"/>
                </a:cxn>
                <a:cxn ang="0">
                  <a:pos x="13" y="159"/>
                </a:cxn>
                <a:cxn ang="0">
                  <a:pos x="21" y="131"/>
                </a:cxn>
                <a:cxn ang="0">
                  <a:pos x="30" y="104"/>
                </a:cxn>
                <a:cxn ang="0">
                  <a:pos x="40" y="78"/>
                </a:cxn>
                <a:cxn ang="0">
                  <a:pos x="53" y="53"/>
                </a:cxn>
                <a:cxn ang="0">
                  <a:pos x="70" y="34"/>
                </a:cxn>
                <a:cxn ang="0">
                  <a:pos x="89" y="15"/>
                </a:cxn>
                <a:cxn ang="0">
                  <a:pos x="108" y="5"/>
                </a:cxn>
                <a:cxn ang="0">
                  <a:pos x="133" y="0"/>
                </a:cxn>
                <a:cxn ang="0">
                  <a:pos x="161" y="2"/>
                </a:cxn>
                <a:cxn ang="0">
                  <a:pos x="184" y="7"/>
                </a:cxn>
                <a:cxn ang="0">
                  <a:pos x="205" y="17"/>
                </a:cxn>
                <a:cxn ang="0">
                  <a:pos x="226" y="28"/>
                </a:cxn>
                <a:cxn ang="0">
                  <a:pos x="243" y="43"/>
                </a:cxn>
                <a:cxn ang="0">
                  <a:pos x="256" y="62"/>
                </a:cxn>
                <a:cxn ang="0">
                  <a:pos x="272" y="81"/>
                </a:cxn>
                <a:cxn ang="0">
                  <a:pos x="281" y="104"/>
                </a:cxn>
                <a:cxn ang="0">
                  <a:pos x="291" y="129"/>
                </a:cxn>
                <a:cxn ang="0">
                  <a:pos x="298" y="152"/>
                </a:cxn>
                <a:cxn ang="0">
                  <a:pos x="302" y="177"/>
                </a:cxn>
                <a:cxn ang="0">
                  <a:pos x="308" y="201"/>
                </a:cxn>
                <a:cxn ang="0">
                  <a:pos x="312" y="226"/>
                </a:cxn>
                <a:cxn ang="0">
                  <a:pos x="315" y="249"/>
                </a:cxn>
                <a:cxn ang="0">
                  <a:pos x="315" y="272"/>
                </a:cxn>
                <a:cxn ang="0">
                  <a:pos x="315" y="291"/>
                </a:cxn>
                <a:cxn ang="0">
                  <a:pos x="258" y="300"/>
                </a:cxn>
                <a:cxn ang="0">
                  <a:pos x="256" y="291"/>
                </a:cxn>
                <a:cxn ang="0">
                  <a:pos x="256" y="264"/>
                </a:cxn>
                <a:cxn ang="0">
                  <a:pos x="255" y="245"/>
                </a:cxn>
                <a:cxn ang="0">
                  <a:pos x="253" y="226"/>
                </a:cxn>
                <a:cxn ang="0">
                  <a:pos x="249" y="205"/>
                </a:cxn>
                <a:cxn ang="0">
                  <a:pos x="247" y="182"/>
                </a:cxn>
                <a:cxn ang="0">
                  <a:pos x="241" y="159"/>
                </a:cxn>
                <a:cxn ang="0">
                  <a:pos x="236" y="139"/>
                </a:cxn>
                <a:cxn ang="0">
                  <a:pos x="226" y="116"/>
                </a:cxn>
                <a:cxn ang="0">
                  <a:pos x="218" y="97"/>
                </a:cxn>
                <a:cxn ang="0">
                  <a:pos x="205" y="80"/>
                </a:cxn>
                <a:cxn ang="0">
                  <a:pos x="194" y="66"/>
                </a:cxn>
                <a:cxn ang="0">
                  <a:pos x="163" y="53"/>
                </a:cxn>
                <a:cxn ang="0">
                  <a:pos x="146" y="51"/>
                </a:cxn>
                <a:cxn ang="0">
                  <a:pos x="131" y="57"/>
                </a:cxn>
                <a:cxn ang="0">
                  <a:pos x="116" y="68"/>
                </a:cxn>
                <a:cxn ang="0">
                  <a:pos x="102" y="85"/>
                </a:cxn>
                <a:cxn ang="0">
                  <a:pos x="91" y="102"/>
                </a:cxn>
                <a:cxn ang="0">
                  <a:pos x="82" y="123"/>
                </a:cxn>
                <a:cxn ang="0">
                  <a:pos x="74" y="146"/>
                </a:cxn>
                <a:cxn ang="0">
                  <a:pos x="68" y="173"/>
                </a:cxn>
                <a:cxn ang="0">
                  <a:pos x="61" y="196"/>
                </a:cxn>
                <a:cxn ang="0">
                  <a:pos x="57" y="220"/>
                </a:cxn>
                <a:cxn ang="0">
                  <a:pos x="53" y="241"/>
                </a:cxn>
                <a:cxn ang="0">
                  <a:pos x="51" y="264"/>
                </a:cxn>
                <a:cxn ang="0">
                  <a:pos x="47" y="279"/>
                </a:cxn>
                <a:cxn ang="0">
                  <a:pos x="47" y="293"/>
                </a:cxn>
                <a:cxn ang="0">
                  <a:pos x="47" y="306"/>
                </a:cxn>
                <a:cxn ang="0">
                  <a:pos x="0" y="298"/>
                </a:cxn>
              </a:cxnLst>
              <a:rect l="0" t="0" r="r" b="b"/>
              <a:pathLst>
                <a:path w="317" h="306">
                  <a:moveTo>
                    <a:pt x="0" y="298"/>
                  </a:moveTo>
                  <a:lnTo>
                    <a:pt x="0" y="293"/>
                  </a:lnTo>
                  <a:lnTo>
                    <a:pt x="0" y="285"/>
                  </a:lnTo>
                  <a:lnTo>
                    <a:pt x="0" y="275"/>
                  </a:lnTo>
                  <a:lnTo>
                    <a:pt x="0" y="268"/>
                  </a:lnTo>
                  <a:lnTo>
                    <a:pt x="0" y="258"/>
                  </a:lnTo>
                  <a:lnTo>
                    <a:pt x="0" y="249"/>
                  </a:lnTo>
                  <a:lnTo>
                    <a:pt x="0" y="237"/>
                  </a:lnTo>
                  <a:lnTo>
                    <a:pt x="2" y="226"/>
                  </a:lnTo>
                  <a:lnTo>
                    <a:pt x="4" y="213"/>
                  </a:lnTo>
                  <a:lnTo>
                    <a:pt x="7" y="199"/>
                  </a:lnTo>
                  <a:lnTo>
                    <a:pt x="7" y="186"/>
                  </a:lnTo>
                  <a:lnTo>
                    <a:pt x="9" y="173"/>
                  </a:lnTo>
                  <a:lnTo>
                    <a:pt x="13" y="159"/>
                  </a:lnTo>
                  <a:lnTo>
                    <a:pt x="17" y="146"/>
                  </a:lnTo>
                  <a:lnTo>
                    <a:pt x="21" y="131"/>
                  </a:lnTo>
                  <a:lnTo>
                    <a:pt x="25" y="118"/>
                  </a:lnTo>
                  <a:lnTo>
                    <a:pt x="30" y="104"/>
                  </a:lnTo>
                  <a:lnTo>
                    <a:pt x="36" y="91"/>
                  </a:lnTo>
                  <a:lnTo>
                    <a:pt x="40" y="78"/>
                  </a:lnTo>
                  <a:lnTo>
                    <a:pt x="47" y="64"/>
                  </a:lnTo>
                  <a:lnTo>
                    <a:pt x="53" y="53"/>
                  </a:lnTo>
                  <a:lnTo>
                    <a:pt x="63" y="43"/>
                  </a:lnTo>
                  <a:lnTo>
                    <a:pt x="70" y="34"/>
                  </a:lnTo>
                  <a:lnTo>
                    <a:pt x="80" y="24"/>
                  </a:lnTo>
                  <a:lnTo>
                    <a:pt x="89" y="15"/>
                  </a:lnTo>
                  <a:lnTo>
                    <a:pt x="99" y="11"/>
                  </a:lnTo>
                  <a:lnTo>
                    <a:pt x="108" y="5"/>
                  </a:lnTo>
                  <a:lnTo>
                    <a:pt x="122" y="2"/>
                  </a:lnTo>
                  <a:lnTo>
                    <a:pt x="133" y="0"/>
                  </a:lnTo>
                  <a:lnTo>
                    <a:pt x="148" y="2"/>
                  </a:lnTo>
                  <a:lnTo>
                    <a:pt x="161" y="2"/>
                  </a:lnTo>
                  <a:lnTo>
                    <a:pt x="173" y="5"/>
                  </a:lnTo>
                  <a:lnTo>
                    <a:pt x="184" y="7"/>
                  </a:lnTo>
                  <a:lnTo>
                    <a:pt x="198" y="13"/>
                  </a:lnTo>
                  <a:lnTo>
                    <a:pt x="205" y="17"/>
                  </a:lnTo>
                  <a:lnTo>
                    <a:pt x="217" y="21"/>
                  </a:lnTo>
                  <a:lnTo>
                    <a:pt x="226" y="28"/>
                  </a:lnTo>
                  <a:lnTo>
                    <a:pt x="236" y="36"/>
                  </a:lnTo>
                  <a:lnTo>
                    <a:pt x="243" y="43"/>
                  </a:lnTo>
                  <a:lnTo>
                    <a:pt x="251" y="53"/>
                  </a:lnTo>
                  <a:lnTo>
                    <a:pt x="256" y="62"/>
                  </a:lnTo>
                  <a:lnTo>
                    <a:pt x="264" y="72"/>
                  </a:lnTo>
                  <a:lnTo>
                    <a:pt x="272" y="81"/>
                  </a:lnTo>
                  <a:lnTo>
                    <a:pt x="277" y="95"/>
                  </a:lnTo>
                  <a:lnTo>
                    <a:pt x="281" y="104"/>
                  </a:lnTo>
                  <a:lnTo>
                    <a:pt x="287" y="118"/>
                  </a:lnTo>
                  <a:lnTo>
                    <a:pt x="291" y="129"/>
                  </a:lnTo>
                  <a:lnTo>
                    <a:pt x="295" y="140"/>
                  </a:lnTo>
                  <a:lnTo>
                    <a:pt x="298" y="152"/>
                  </a:lnTo>
                  <a:lnTo>
                    <a:pt x="302" y="165"/>
                  </a:lnTo>
                  <a:lnTo>
                    <a:pt x="302" y="177"/>
                  </a:lnTo>
                  <a:lnTo>
                    <a:pt x="306" y="190"/>
                  </a:lnTo>
                  <a:lnTo>
                    <a:pt x="308" y="201"/>
                  </a:lnTo>
                  <a:lnTo>
                    <a:pt x="312" y="215"/>
                  </a:lnTo>
                  <a:lnTo>
                    <a:pt x="312" y="226"/>
                  </a:lnTo>
                  <a:lnTo>
                    <a:pt x="314" y="237"/>
                  </a:lnTo>
                  <a:lnTo>
                    <a:pt x="315" y="249"/>
                  </a:lnTo>
                  <a:lnTo>
                    <a:pt x="315" y="260"/>
                  </a:lnTo>
                  <a:lnTo>
                    <a:pt x="315" y="272"/>
                  </a:lnTo>
                  <a:lnTo>
                    <a:pt x="315" y="281"/>
                  </a:lnTo>
                  <a:lnTo>
                    <a:pt x="315" y="291"/>
                  </a:lnTo>
                  <a:lnTo>
                    <a:pt x="317" y="300"/>
                  </a:lnTo>
                  <a:lnTo>
                    <a:pt x="258" y="300"/>
                  </a:lnTo>
                  <a:lnTo>
                    <a:pt x="256" y="298"/>
                  </a:lnTo>
                  <a:lnTo>
                    <a:pt x="256" y="291"/>
                  </a:lnTo>
                  <a:lnTo>
                    <a:pt x="256" y="277"/>
                  </a:lnTo>
                  <a:lnTo>
                    <a:pt x="256" y="264"/>
                  </a:lnTo>
                  <a:lnTo>
                    <a:pt x="256" y="255"/>
                  </a:lnTo>
                  <a:lnTo>
                    <a:pt x="255" y="245"/>
                  </a:lnTo>
                  <a:lnTo>
                    <a:pt x="253" y="234"/>
                  </a:lnTo>
                  <a:lnTo>
                    <a:pt x="253" y="226"/>
                  </a:lnTo>
                  <a:lnTo>
                    <a:pt x="251" y="213"/>
                  </a:lnTo>
                  <a:lnTo>
                    <a:pt x="249" y="205"/>
                  </a:lnTo>
                  <a:lnTo>
                    <a:pt x="249" y="192"/>
                  </a:lnTo>
                  <a:lnTo>
                    <a:pt x="247" y="182"/>
                  </a:lnTo>
                  <a:lnTo>
                    <a:pt x="243" y="171"/>
                  </a:lnTo>
                  <a:lnTo>
                    <a:pt x="241" y="159"/>
                  </a:lnTo>
                  <a:lnTo>
                    <a:pt x="237" y="146"/>
                  </a:lnTo>
                  <a:lnTo>
                    <a:pt x="236" y="139"/>
                  </a:lnTo>
                  <a:lnTo>
                    <a:pt x="230" y="125"/>
                  </a:lnTo>
                  <a:lnTo>
                    <a:pt x="226" y="116"/>
                  </a:lnTo>
                  <a:lnTo>
                    <a:pt x="220" y="106"/>
                  </a:lnTo>
                  <a:lnTo>
                    <a:pt x="218" y="97"/>
                  </a:lnTo>
                  <a:lnTo>
                    <a:pt x="213" y="87"/>
                  </a:lnTo>
                  <a:lnTo>
                    <a:pt x="205" y="80"/>
                  </a:lnTo>
                  <a:lnTo>
                    <a:pt x="199" y="72"/>
                  </a:lnTo>
                  <a:lnTo>
                    <a:pt x="194" y="66"/>
                  </a:lnTo>
                  <a:lnTo>
                    <a:pt x="179" y="57"/>
                  </a:lnTo>
                  <a:lnTo>
                    <a:pt x="163" y="53"/>
                  </a:lnTo>
                  <a:lnTo>
                    <a:pt x="154" y="51"/>
                  </a:lnTo>
                  <a:lnTo>
                    <a:pt x="146" y="51"/>
                  </a:lnTo>
                  <a:lnTo>
                    <a:pt x="137" y="53"/>
                  </a:lnTo>
                  <a:lnTo>
                    <a:pt x="131" y="57"/>
                  </a:lnTo>
                  <a:lnTo>
                    <a:pt x="122" y="62"/>
                  </a:lnTo>
                  <a:lnTo>
                    <a:pt x="116" y="68"/>
                  </a:lnTo>
                  <a:lnTo>
                    <a:pt x="108" y="76"/>
                  </a:lnTo>
                  <a:lnTo>
                    <a:pt x="102" y="85"/>
                  </a:lnTo>
                  <a:lnTo>
                    <a:pt x="97" y="93"/>
                  </a:lnTo>
                  <a:lnTo>
                    <a:pt x="91" y="102"/>
                  </a:lnTo>
                  <a:lnTo>
                    <a:pt x="87" y="112"/>
                  </a:lnTo>
                  <a:lnTo>
                    <a:pt x="82" y="123"/>
                  </a:lnTo>
                  <a:lnTo>
                    <a:pt x="78" y="135"/>
                  </a:lnTo>
                  <a:lnTo>
                    <a:pt x="74" y="146"/>
                  </a:lnTo>
                  <a:lnTo>
                    <a:pt x="70" y="159"/>
                  </a:lnTo>
                  <a:lnTo>
                    <a:pt x="68" y="173"/>
                  </a:lnTo>
                  <a:lnTo>
                    <a:pt x="64" y="182"/>
                  </a:lnTo>
                  <a:lnTo>
                    <a:pt x="61" y="196"/>
                  </a:lnTo>
                  <a:lnTo>
                    <a:pt x="59" y="207"/>
                  </a:lnTo>
                  <a:lnTo>
                    <a:pt x="57" y="220"/>
                  </a:lnTo>
                  <a:lnTo>
                    <a:pt x="53" y="230"/>
                  </a:lnTo>
                  <a:lnTo>
                    <a:pt x="53" y="241"/>
                  </a:lnTo>
                  <a:lnTo>
                    <a:pt x="51" y="251"/>
                  </a:lnTo>
                  <a:lnTo>
                    <a:pt x="51" y="264"/>
                  </a:lnTo>
                  <a:lnTo>
                    <a:pt x="49" y="272"/>
                  </a:lnTo>
                  <a:lnTo>
                    <a:pt x="47" y="279"/>
                  </a:lnTo>
                  <a:lnTo>
                    <a:pt x="47" y="285"/>
                  </a:lnTo>
                  <a:lnTo>
                    <a:pt x="47" y="293"/>
                  </a:lnTo>
                  <a:lnTo>
                    <a:pt x="47" y="300"/>
                  </a:lnTo>
                  <a:lnTo>
                    <a:pt x="47" y="306"/>
                  </a:lnTo>
                  <a:lnTo>
                    <a:pt x="0" y="298"/>
                  </a:lnTo>
                  <a:lnTo>
                    <a:pt x="0" y="298"/>
                  </a:lnTo>
                  <a:close/>
                </a:path>
              </a:pathLst>
            </a:custGeom>
            <a:solidFill>
              <a:srgbClr val="000000"/>
            </a:solidFill>
            <a:ln w="9525">
              <a:noFill/>
              <a:round/>
              <a:headEnd/>
              <a:tailEnd/>
            </a:ln>
          </p:spPr>
          <p:txBody>
            <a:bodyPr/>
            <a:lstStyle/>
            <a:p>
              <a:endParaRPr lang="fr-FR"/>
            </a:p>
          </p:txBody>
        </p:sp>
        <p:sp>
          <p:nvSpPr>
            <p:cNvPr id="655546" name="Freeform 186"/>
            <p:cNvSpPr>
              <a:spLocks/>
            </p:cNvSpPr>
            <p:nvPr/>
          </p:nvSpPr>
          <p:spPr bwMode="auto">
            <a:xfrm>
              <a:off x="1051" y="3062"/>
              <a:ext cx="147" cy="25"/>
            </a:xfrm>
            <a:custGeom>
              <a:avLst/>
              <a:gdLst/>
              <a:ahLst/>
              <a:cxnLst>
                <a:cxn ang="0">
                  <a:pos x="2" y="36"/>
                </a:cxn>
                <a:cxn ang="0">
                  <a:pos x="95" y="23"/>
                </a:cxn>
                <a:cxn ang="0">
                  <a:pos x="179" y="11"/>
                </a:cxn>
                <a:cxn ang="0">
                  <a:pos x="230" y="6"/>
                </a:cxn>
                <a:cxn ang="0">
                  <a:pos x="276" y="0"/>
                </a:cxn>
                <a:cxn ang="0">
                  <a:pos x="295" y="6"/>
                </a:cxn>
                <a:cxn ang="0">
                  <a:pos x="272" y="15"/>
                </a:cxn>
                <a:cxn ang="0">
                  <a:pos x="171" y="30"/>
                </a:cxn>
                <a:cxn ang="0">
                  <a:pos x="51" y="44"/>
                </a:cxn>
                <a:cxn ang="0">
                  <a:pos x="0" y="51"/>
                </a:cxn>
                <a:cxn ang="0">
                  <a:pos x="2" y="36"/>
                </a:cxn>
                <a:cxn ang="0">
                  <a:pos x="2" y="36"/>
                </a:cxn>
              </a:cxnLst>
              <a:rect l="0" t="0" r="r" b="b"/>
              <a:pathLst>
                <a:path w="295" h="51">
                  <a:moveTo>
                    <a:pt x="2" y="36"/>
                  </a:moveTo>
                  <a:lnTo>
                    <a:pt x="95" y="23"/>
                  </a:lnTo>
                  <a:lnTo>
                    <a:pt x="179" y="11"/>
                  </a:lnTo>
                  <a:lnTo>
                    <a:pt x="230" y="6"/>
                  </a:lnTo>
                  <a:lnTo>
                    <a:pt x="276" y="0"/>
                  </a:lnTo>
                  <a:lnTo>
                    <a:pt x="295" y="6"/>
                  </a:lnTo>
                  <a:lnTo>
                    <a:pt x="272" y="15"/>
                  </a:lnTo>
                  <a:lnTo>
                    <a:pt x="171" y="30"/>
                  </a:lnTo>
                  <a:lnTo>
                    <a:pt x="51" y="44"/>
                  </a:lnTo>
                  <a:lnTo>
                    <a:pt x="0" y="51"/>
                  </a:lnTo>
                  <a:lnTo>
                    <a:pt x="2" y="36"/>
                  </a:lnTo>
                  <a:lnTo>
                    <a:pt x="2" y="36"/>
                  </a:lnTo>
                  <a:close/>
                </a:path>
              </a:pathLst>
            </a:custGeom>
            <a:solidFill>
              <a:srgbClr val="B8B8D9"/>
            </a:solidFill>
            <a:ln w="9525">
              <a:noFill/>
              <a:round/>
              <a:headEnd/>
              <a:tailEnd/>
            </a:ln>
          </p:spPr>
          <p:txBody>
            <a:bodyPr/>
            <a:lstStyle/>
            <a:p>
              <a:endParaRPr lang="fr-FR"/>
            </a:p>
          </p:txBody>
        </p:sp>
        <p:sp>
          <p:nvSpPr>
            <p:cNvPr id="655547" name="Freeform 187"/>
            <p:cNvSpPr>
              <a:spLocks/>
            </p:cNvSpPr>
            <p:nvPr/>
          </p:nvSpPr>
          <p:spPr bwMode="auto">
            <a:xfrm>
              <a:off x="1060" y="3199"/>
              <a:ext cx="141" cy="27"/>
            </a:xfrm>
            <a:custGeom>
              <a:avLst/>
              <a:gdLst/>
              <a:ahLst/>
              <a:cxnLst>
                <a:cxn ang="0">
                  <a:pos x="2" y="43"/>
                </a:cxn>
                <a:cxn ang="0">
                  <a:pos x="105" y="30"/>
                </a:cxn>
                <a:cxn ang="0">
                  <a:pos x="211" y="11"/>
                </a:cxn>
                <a:cxn ang="0">
                  <a:pos x="270" y="0"/>
                </a:cxn>
                <a:cxn ang="0">
                  <a:pos x="282" y="7"/>
                </a:cxn>
                <a:cxn ang="0">
                  <a:pos x="284" y="17"/>
                </a:cxn>
                <a:cxn ang="0">
                  <a:pos x="244" y="26"/>
                </a:cxn>
                <a:cxn ang="0">
                  <a:pos x="156" y="38"/>
                </a:cxn>
                <a:cxn ang="0">
                  <a:pos x="67" y="51"/>
                </a:cxn>
                <a:cxn ang="0">
                  <a:pos x="0" y="53"/>
                </a:cxn>
                <a:cxn ang="0">
                  <a:pos x="2" y="43"/>
                </a:cxn>
                <a:cxn ang="0">
                  <a:pos x="2" y="43"/>
                </a:cxn>
              </a:cxnLst>
              <a:rect l="0" t="0" r="r" b="b"/>
              <a:pathLst>
                <a:path w="284" h="53">
                  <a:moveTo>
                    <a:pt x="2" y="43"/>
                  </a:moveTo>
                  <a:lnTo>
                    <a:pt x="105" y="30"/>
                  </a:lnTo>
                  <a:lnTo>
                    <a:pt x="211" y="11"/>
                  </a:lnTo>
                  <a:lnTo>
                    <a:pt x="270" y="0"/>
                  </a:lnTo>
                  <a:lnTo>
                    <a:pt x="282" y="7"/>
                  </a:lnTo>
                  <a:lnTo>
                    <a:pt x="284" y="17"/>
                  </a:lnTo>
                  <a:lnTo>
                    <a:pt x="244" y="26"/>
                  </a:lnTo>
                  <a:lnTo>
                    <a:pt x="156" y="38"/>
                  </a:lnTo>
                  <a:lnTo>
                    <a:pt x="67" y="51"/>
                  </a:lnTo>
                  <a:lnTo>
                    <a:pt x="0" y="53"/>
                  </a:lnTo>
                  <a:lnTo>
                    <a:pt x="2" y="43"/>
                  </a:lnTo>
                  <a:lnTo>
                    <a:pt x="2" y="43"/>
                  </a:lnTo>
                  <a:close/>
                </a:path>
              </a:pathLst>
            </a:custGeom>
            <a:solidFill>
              <a:srgbClr val="B8B8D9"/>
            </a:solidFill>
            <a:ln w="9525">
              <a:noFill/>
              <a:round/>
              <a:headEnd/>
              <a:tailEnd/>
            </a:ln>
          </p:spPr>
          <p:txBody>
            <a:bodyPr/>
            <a:lstStyle/>
            <a:p>
              <a:endParaRPr lang="fr-FR"/>
            </a:p>
          </p:txBody>
        </p:sp>
        <p:sp>
          <p:nvSpPr>
            <p:cNvPr id="655548" name="Freeform 188"/>
            <p:cNvSpPr>
              <a:spLocks/>
            </p:cNvSpPr>
            <p:nvPr/>
          </p:nvSpPr>
          <p:spPr bwMode="auto">
            <a:xfrm>
              <a:off x="949" y="3077"/>
              <a:ext cx="34" cy="51"/>
            </a:xfrm>
            <a:custGeom>
              <a:avLst/>
              <a:gdLst/>
              <a:ahLst/>
              <a:cxnLst>
                <a:cxn ang="0">
                  <a:pos x="0" y="10"/>
                </a:cxn>
                <a:cxn ang="0">
                  <a:pos x="13" y="103"/>
                </a:cxn>
                <a:cxn ang="0">
                  <a:pos x="66" y="69"/>
                </a:cxn>
                <a:cxn ang="0">
                  <a:pos x="47" y="25"/>
                </a:cxn>
                <a:cxn ang="0">
                  <a:pos x="24" y="0"/>
                </a:cxn>
                <a:cxn ang="0">
                  <a:pos x="0" y="10"/>
                </a:cxn>
                <a:cxn ang="0">
                  <a:pos x="0" y="10"/>
                </a:cxn>
              </a:cxnLst>
              <a:rect l="0" t="0" r="r" b="b"/>
              <a:pathLst>
                <a:path w="66" h="103">
                  <a:moveTo>
                    <a:pt x="0" y="10"/>
                  </a:moveTo>
                  <a:lnTo>
                    <a:pt x="13" y="103"/>
                  </a:lnTo>
                  <a:lnTo>
                    <a:pt x="66" y="69"/>
                  </a:lnTo>
                  <a:lnTo>
                    <a:pt x="47" y="25"/>
                  </a:lnTo>
                  <a:lnTo>
                    <a:pt x="24" y="0"/>
                  </a:lnTo>
                  <a:lnTo>
                    <a:pt x="0" y="10"/>
                  </a:lnTo>
                  <a:lnTo>
                    <a:pt x="0" y="10"/>
                  </a:lnTo>
                  <a:close/>
                </a:path>
              </a:pathLst>
            </a:custGeom>
            <a:solidFill>
              <a:srgbClr val="4766C7"/>
            </a:solidFill>
            <a:ln w="9525">
              <a:noFill/>
              <a:round/>
              <a:headEnd/>
              <a:tailEnd/>
            </a:ln>
          </p:spPr>
          <p:txBody>
            <a:bodyPr/>
            <a:lstStyle/>
            <a:p>
              <a:endParaRPr lang="fr-FR"/>
            </a:p>
          </p:txBody>
        </p:sp>
        <p:sp>
          <p:nvSpPr>
            <p:cNvPr id="655549" name="Freeform 189"/>
            <p:cNvSpPr>
              <a:spLocks/>
            </p:cNvSpPr>
            <p:nvPr/>
          </p:nvSpPr>
          <p:spPr bwMode="auto">
            <a:xfrm>
              <a:off x="938" y="3140"/>
              <a:ext cx="33" cy="48"/>
            </a:xfrm>
            <a:custGeom>
              <a:avLst/>
              <a:gdLst/>
              <a:ahLst/>
              <a:cxnLst>
                <a:cxn ang="0">
                  <a:pos x="0" y="74"/>
                </a:cxn>
                <a:cxn ang="0">
                  <a:pos x="34" y="0"/>
                </a:cxn>
                <a:cxn ang="0">
                  <a:pos x="66" y="82"/>
                </a:cxn>
                <a:cxn ang="0">
                  <a:pos x="42" y="95"/>
                </a:cxn>
                <a:cxn ang="0">
                  <a:pos x="11" y="91"/>
                </a:cxn>
                <a:cxn ang="0">
                  <a:pos x="0" y="74"/>
                </a:cxn>
                <a:cxn ang="0">
                  <a:pos x="0" y="74"/>
                </a:cxn>
              </a:cxnLst>
              <a:rect l="0" t="0" r="r" b="b"/>
              <a:pathLst>
                <a:path w="66" h="95">
                  <a:moveTo>
                    <a:pt x="0" y="74"/>
                  </a:moveTo>
                  <a:lnTo>
                    <a:pt x="34" y="0"/>
                  </a:lnTo>
                  <a:lnTo>
                    <a:pt x="66" y="82"/>
                  </a:lnTo>
                  <a:lnTo>
                    <a:pt x="42" y="95"/>
                  </a:lnTo>
                  <a:lnTo>
                    <a:pt x="11" y="91"/>
                  </a:lnTo>
                  <a:lnTo>
                    <a:pt x="0" y="74"/>
                  </a:lnTo>
                  <a:lnTo>
                    <a:pt x="0" y="74"/>
                  </a:lnTo>
                  <a:close/>
                </a:path>
              </a:pathLst>
            </a:custGeom>
            <a:solidFill>
              <a:srgbClr val="4766C7"/>
            </a:solidFill>
            <a:ln w="9525">
              <a:noFill/>
              <a:round/>
              <a:headEnd/>
              <a:tailEnd/>
            </a:ln>
          </p:spPr>
          <p:txBody>
            <a:bodyPr/>
            <a:lstStyle/>
            <a:p>
              <a:endParaRPr lang="fr-FR"/>
            </a:p>
          </p:txBody>
        </p:sp>
        <p:sp>
          <p:nvSpPr>
            <p:cNvPr id="655550" name="Freeform 190"/>
            <p:cNvSpPr>
              <a:spLocks/>
            </p:cNvSpPr>
            <p:nvPr/>
          </p:nvSpPr>
          <p:spPr bwMode="auto">
            <a:xfrm>
              <a:off x="930" y="3102"/>
              <a:ext cx="20" cy="63"/>
            </a:xfrm>
            <a:custGeom>
              <a:avLst/>
              <a:gdLst/>
              <a:ahLst/>
              <a:cxnLst>
                <a:cxn ang="0">
                  <a:pos x="19" y="0"/>
                </a:cxn>
                <a:cxn ang="0">
                  <a:pos x="40" y="51"/>
                </a:cxn>
                <a:cxn ang="0">
                  <a:pos x="7" y="125"/>
                </a:cxn>
                <a:cxn ang="0">
                  <a:pos x="0" y="66"/>
                </a:cxn>
                <a:cxn ang="0">
                  <a:pos x="7" y="11"/>
                </a:cxn>
                <a:cxn ang="0">
                  <a:pos x="19" y="0"/>
                </a:cxn>
                <a:cxn ang="0">
                  <a:pos x="19" y="0"/>
                </a:cxn>
              </a:cxnLst>
              <a:rect l="0" t="0" r="r" b="b"/>
              <a:pathLst>
                <a:path w="40" h="125">
                  <a:moveTo>
                    <a:pt x="19" y="0"/>
                  </a:moveTo>
                  <a:lnTo>
                    <a:pt x="40" y="51"/>
                  </a:lnTo>
                  <a:lnTo>
                    <a:pt x="7" y="125"/>
                  </a:lnTo>
                  <a:lnTo>
                    <a:pt x="0" y="66"/>
                  </a:lnTo>
                  <a:lnTo>
                    <a:pt x="7" y="11"/>
                  </a:lnTo>
                  <a:lnTo>
                    <a:pt x="19" y="0"/>
                  </a:lnTo>
                  <a:lnTo>
                    <a:pt x="19" y="0"/>
                  </a:lnTo>
                  <a:close/>
                </a:path>
              </a:pathLst>
            </a:custGeom>
            <a:solidFill>
              <a:srgbClr val="8091FC"/>
            </a:solidFill>
            <a:ln w="9525">
              <a:noFill/>
              <a:round/>
              <a:headEnd/>
              <a:tailEnd/>
            </a:ln>
          </p:spPr>
          <p:txBody>
            <a:bodyPr/>
            <a:lstStyle/>
            <a:p>
              <a:endParaRPr lang="fr-FR"/>
            </a:p>
          </p:txBody>
        </p:sp>
        <p:sp>
          <p:nvSpPr>
            <p:cNvPr id="655551" name="Freeform 191"/>
            <p:cNvSpPr>
              <a:spLocks/>
            </p:cNvSpPr>
            <p:nvPr/>
          </p:nvSpPr>
          <p:spPr bwMode="auto">
            <a:xfrm>
              <a:off x="960" y="3120"/>
              <a:ext cx="21" cy="50"/>
            </a:xfrm>
            <a:custGeom>
              <a:avLst/>
              <a:gdLst/>
              <a:ahLst/>
              <a:cxnLst>
                <a:cxn ang="0">
                  <a:pos x="38" y="99"/>
                </a:cxn>
                <a:cxn ang="0">
                  <a:pos x="0" y="32"/>
                </a:cxn>
                <a:cxn ang="0">
                  <a:pos x="40" y="0"/>
                </a:cxn>
                <a:cxn ang="0">
                  <a:pos x="41" y="49"/>
                </a:cxn>
                <a:cxn ang="0">
                  <a:pos x="38" y="99"/>
                </a:cxn>
                <a:cxn ang="0">
                  <a:pos x="38" y="99"/>
                </a:cxn>
              </a:cxnLst>
              <a:rect l="0" t="0" r="r" b="b"/>
              <a:pathLst>
                <a:path w="41" h="99">
                  <a:moveTo>
                    <a:pt x="38" y="99"/>
                  </a:moveTo>
                  <a:lnTo>
                    <a:pt x="0" y="32"/>
                  </a:lnTo>
                  <a:lnTo>
                    <a:pt x="40" y="0"/>
                  </a:lnTo>
                  <a:lnTo>
                    <a:pt x="41" y="49"/>
                  </a:lnTo>
                  <a:lnTo>
                    <a:pt x="38" y="99"/>
                  </a:lnTo>
                  <a:lnTo>
                    <a:pt x="38" y="99"/>
                  </a:lnTo>
                  <a:close/>
                </a:path>
              </a:pathLst>
            </a:custGeom>
            <a:solidFill>
              <a:srgbClr val="8091FC"/>
            </a:solidFill>
            <a:ln w="9525">
              <a:noFill/>
              <a:round/>
              <a:headEnd/>
              <a:tailEnd/>
            </a:ln>
          </p:spPr>
          <p:txBody>
            <a:bodyPr/>
            <a:lstStyle/>
            <a:p>
              <a:endParaRPr lang="fr-FR"/>
            </a:p>
          </p:txBody>
        </p:sp>
        <p:sp>
          <p:nvSpPr>
            <p:cNvPr id="655552" name="Freeform 192"/>
            <p:cNvSpPr>
              <a:spLocks/>
            </p:cNvSpPr>
            <p:nvPr/>
          </p:nvSpPr>
          <p:spPr bwMode="auto">
            <a:xfrm>
              <a:off x="959" y="3080"/>
              <a:ext cx="20" cy="33"/>
            </a:xfrm>
            <a:custGeom>
              <a:avLst/>
              <a:gdLst/>
              <a:ahLst/>
              <a:cxnLst>
                <a:cxn ang="0">
                  <a:pos x="0" y="0"/>
                </a:cxn>
                <a:cxn ang="0">
                  <a:pos x="5" y="67"/>
                </a:cxn>
                <a:cxn ang="0">
                  <a:pos x="40" y="42"/>
                </a:cxn>
                <a:cxn ang="0">
                  <a:pos x="21" y="8"/>
                </a:cxn>
                <a:cxn ang="0">
                  <a:pos x="0" y="0"/>
                </a:cxn>
                <a:cxn ang="0">
                  <a:pos x="0" y="0"/>
                </a:cxn>
              </a:cxnLst>
              <a:rect l="0" t="0" r="r" b="b"/>
              <a:pathLst>
                <a:path w="40" h="67">
                  <a:moveTo>
                    <a:pt x="0" y="0"/>
                  </a:moveTo>
                  <a:lnTo>
                    <a:pt x="5" y="67"/>
                  </a:lnTo>
                  <a:lnTo>
                    <a:pt x="40" y="42"/>
                  </a:lnTo>
                  <a:lnTo>
                    <a:pt x="21" y="8"/>
                  </a:lnTo>
                  <a:lnTo>
                    <a:pt x="0" y="0"/>
                  </a:lnTo>
                  <a:lnTo>
                    <a:pt x="0" y="0"/>
                  </a:lnTo>
                  <a:close/>
                </a:path>
              </a:pathLst>
            </a:custGeom>
            <a:solidFill>
              <a:srgbClr val="3047B0"/>
            </a:solidFill>
            <a:ln w="9525">
              <a:noFill/>
              <a:round/>
              <a:headEnd/>
              <a:tailEnd/>
            </a:ln>
          </p:spPr>
          <p:txBody>
            <a:bodyPr/>
            <a:lstStyle/>
            <a:p>
              <a:endParaRPr lang="fr-FR"/>
            </a:p>
          </p:txBody>
        </p:sp>
        <p:sp>
          <p:nvSpPr>
            <p:cNvPr id="655553" name="Freeform 193"/>
            <p:cNvSpPr>
              <a:spLocks/>
            </p:cNvSpPr>
            <p:nvPr/>
          </p:nvSpPr>
          <p:spPr bwMode="auto">
            <a:xfrm>
              <a:off x="947" y="3159"/>
              <a:ext cx="19" cy="29"/>
            </a:xfrm>
            <a:custGeom>
              <a:avLst/>
              <a:gdLst/>
              <a:ahLst/>
              <a:cxnLst>
                <a:cxn ang="0">
                  <a:pos x="0" y="51"/>
                </a:cxn>
                <a:cxn ang="0">
                  <a:pos x="15" y="0"/>
                </a:cxn>
                <a:cxn ang="0">
                  <a:pos x="36" y="57"/>
                </a:cxn>
                <a:cxn ang="0">
                  <a:pos x="0" y="51"/>
                </a:cxn>
                <a:cxn ang="0">
                  <a:pos x="0" y="51"/>
                </a:cxn>
              </a:cxnLst>
              <a:rect l="0" t="0" r="r" b="b"/>
              <a:pathLst>
                <a:path w="36" h="57">
                  <a:moveTo>
                    <a:pt x="0" y="51"/>
                  </a:moveTo>
                  <a:lnTo>
                    <a:pt x="15" y="0"/>
                  </a:lnTo>
                  <a:lnTo>
                    <a:pt x="36" y="57"/>
                  </a:lnTo>
                  <a:lnTo>
                    <a:pt x="0" y="51"/>
                  </a:lnTo>
                  <a:lnTo>
                    <a:pt x="0" y="51"/>
                  </a:lnTo>
                  <a:close/>
                </a:path>
              </a:pathLst>
            </a:custGeom>
            <a:solidFill>
              <a:srgbClr val="3047B0"/>
            </a:solidFill>
            <a:ln w="9525">
              <a:noFill/>
              <a:round/>
              <a:headEnd/>
              <a:tailEnd/>
            </a:ln>
          </p:spPr>
          <p:txBody>
            <a:bodyPr/>
            <a:lstStyle/>
            <a:p>
              <a:endParaRPr lang="fr-FR"/>
            </a:p>
          </p:txBody>
        </p:sp>
        <p:sp>
          <p:nvSpPr>
            <p:cNvPr id="655554" name="Freeform 194"/>
            <p:cNvSpPr>
              <a:spLocks/>
            </p:cNvSpPr>
            <p:nvPr/>
          </p:nvSpPr>
          <p:spPr bwMode="auto">
            <a:xfrm>
              <a:off x="929" y="3120"/>
              <a:ext cx="15" cy="14"/>
            </a:xfrm>
            <a:custGeom>
              <a:avLst/>
              <a:gdLst/>
              <a:ahLst/>
              <a:cxnLst>
                <a:cxn ang="0">
                  <a:pos x="9" y="0"/>
                </a:cxn>
                <a:cxn ang="0">
                  <a:pos x="28" y="17"/>
                </a:cxn>
                <a:cxn ang="0">
                  <a:pos x="0" y="29"/>
                </a:cxn>
                <a:cxn ang="0">
                  <a:pos x="9" y="0"/>
                </a:cxn>
                <a:cxn ang="0">
                  <a:pos x="9" y="0"/>
                </a:cxn>
              </a:cxnLst>
              <a:rect l="0" t="0" r="r" b="b"/>
              <a:pathLst>
                <a:path w="28" h="29">
                  <a:moveTo>
                    <a:pt x="9" y="0"/>
                  </a:moveTo>
                  <a:lnTo>
                    <a:pt x="28" y="17"/>
                  </a:lnTo>
                  <a:lnTo>
                    <a:pt x="0" y="29"/>
                  </a:lnTo>
                  <a:lnTo>
                    <a:pt x="9" y="0"/>
                  </a:lnTo>
                  <a:lnTo>
                    <a:pt x="9" y="0"/>
                  </a:lnTo>
                  <a:close/>
                </a:path>
              </a:pathLst>
            </a:custGeom>
            <a:solidFill>
              <a:srgbClr val="9CB8FF"/>
            </a:solidFill>
            <a:ln w="9525">
              <a:noFill/>
              <a:round/>
              <a:headEnd/>
              <a:tailEnd/>
            </a:ln>
          </p:spPr>
          <p:txBody>
            <a:bodyPr/>
            <a:lstStyle/>
            <a:p>
              <a:endParaRPr lang="fr-FR"/>
            </a:p>
          </p:txBody>
        </p:sp>
        <p:sp>
          <p:nvSpPr>
            <p:cNvPr id="655555" name="Freeform 195"/>
            <p:cNvSpPr>
              <a:spLocks/>
            </p:cNvSpPr>
            <p:nvPr/>
          </p:nvSpPr>
          <p:spPr bwMode="auto">
            <a:xfrm>
              <a:off x="969" y="3134"/>
              <a:ext cx="15" cy="12"/>
            </a:xfrm>
            <a:custGeom>
              <a:avLst/>
              <a:gdLst/>
              <a:ahLst/>
              <a:cxnLst>
                <a:cxn ang="0">
                  <a:pos x="28" y="24"/>
                </a:cxn>
                <a:cxn ang="0">
                  <a:pos x="0" y="9"/>
                </a:cxn>
                <a:cxn ang="0">
                  <a:pos x="22" y="0"/>
                </a:cxn>
                <a:cxn ang="0">
                  <a:pos x="28" y="24"/>
                </a:cxn>
                <a:cxn ang="0">
                  <a:pos x="28" y="24"/>
                </a:cxn>
              </a:cxnLst>
              <a:rect l="0" t="0" r="r" b="b"/>
              <a:pathLst>
                <a:path w="28" h="24">
                  <a:moveTo>
                    <a:pt x="28" y="24"/>
                  </a:moveTo>
                  <a:lnTo>
                    <a:pt x="0" y="9"/>
                  </a:lnTo>
                  <a:lnTo>
                    <a:pt x="22" y="0"/>
                  </a:lnTo>
                  <a:lnTo>
                    <a:pt x="28" y="24"/>
                  </a:lnTo>
                  <a:lnTo>
                    <a:pt x="28" y="24"/>
                  </a:lnTo>
                  <a:close/>
                </a:path>
              </a:pathLst>
            </a:custGeom>
            <a:solidFill>
              <a:srgbClr val="9CB8FF"/>
            </a:solidFill>
            <a:ln w="9525">
              <a:noFill/>
              <a:round/>
              <a:headEnd/>
              <a:tailEnd/>
            </a:ln>
          </p:spPr>
          <p:txBody>
            <a:bodyPr/>
            <a:lstStyle/>
            <a:p>
              <a:endParaRPr lang="fr-FR"/>
            </a:p>
          </p:txBody>
        </p:sp>
        <p:sp>
          <p:nvSpPr>
            <p:cNvPr id="655556" name="Freeform 196"/>
            <p:cNvSpPr>
              <a:spLocks/>
            </p:cNvSpPr>
            <p:nvPr/>
          </p:nvSpPr>
          <p:spPr bwMode="auto">
            <a:xfrm>
              <a:off x="925" y="3128"/>
              <a:ext cx="64" cy="67"/>
            </a:xfrm>
            <a:custGeom>
              <a:avLst/>
              <a:gdLst/>
              <a:ahLst/>
              <a:cxnLst>
                <a:cxn ang="0">
                  <a:pos x="21" y="4"/>
                </a:cxn>
                <a:cxn ang="0">
                  <a:pos x="21" y="21"/>
                </a:cxn>
                <a:cxn ang="0">
                  <a:pos x="21" y="40"/>
                </a:cxn>
                <a:cxn ang="0">
                  <a:pos x="23" y="59"/>
                </a:cxn>
                <a:cxn ang="0">
                  <a:pos x="29" y="78"/>
                </a:cxn>
                <a:cxn ang="0">
                  <a:pos x="38" y="93"/>
                </a:cxn>
                <a:cxn ang="0">
                  <a:pos x="52" y="107"/>
                </a:cxn>
                <a:cxn ang="0">
                  <a:pos x="69" y="109"/>
                </a:cxn>
                <a:cxn ang="0">
                  <a:pos x="82" y="101"/>
                </a:cxn>
                <a:cxn ang="0">
                  <a:pos x="92" y="86"/>
                </a:cxn>
                <a:cxn ang="0">
                  <a:pos x="99" y="67"/>
                </a:cxn>
                <a:cxn ang="0">
                  <a:pos x="105" y="46"/>
                </a:cxn>
                <a:cxn ang="0">
                  <a:pos x="105" y="27"/>
                </a:cxn>
                <a:cxn ang="0">
                  <a:pos x="107" y="4"/>
                </a:cxn>
                <a:cxn ang="0">
                  <a:pos x="130" y="0"/>
                </a:cxn>
                <a:cxn ang="0">
                  <a:pos x="128" y="4"/>
                </a:cxn>
                <a:cxn ang="0">
                  <a:pos x="128" y="19"/>
                </a:cxn>
                <a:cxn ang="0">
                  <a:pos x="126" y="42"/>
                </a:cxn>
                <a:cxn ang="0">
                  <a:pos x="122" y="67"/>
                </a:cxn>
                <a:cxn ang="0">
                  <a:pos x="112" y="91"/>
                </a:cxn>
                <a:cxn ang="0">
                  <a:pos x="103" y="112"/>
                </a:cxn>
                <a:cxn ang="0">
                  <a:pos x="84" y="128"/>
                </a:cxn>
                <a:cxn ang="0">
                  <a:pos x="61" y="133"/>
                </a:cxn>
                <a:cxn ang="0">
                  <a:pos x="36" y="126"/>
                </a:cxn>
                <a:cxn ang="0">
                  <a:pos x="19" y="110"/>
                </a:cxn>
                <a:cxn ang="0">
                  <a:pos x="10" y="90"/>
                </a:cxn>
                <a:cxn ang="0">
                  <a:pos x="4" y="65"/>
                </a:cxn>
                <a:cxn ang="0">
                  <a:pos x="0" y="42"/>
                </a:cxn>
                <a:cxn ang="0">
                  <a:pos x="2" y="21"/>
                </a:cxn>
                <a:cxn ang="0">
                  <a:pos x="2" y="6"/>
                </a:cxn>
                <a:cxn ang="0">
                  <a:pos x="2" y="2"/>
                </a:cxn>
                <a:cxn ang="0">
                  <a:pos x="23" y="0"/>
                </a:cxn>
              </a:cxnLst>
              <a:rect l="0" t="0" r="r" b="b"/>
              <a:pathLst>
                <a:path w="130" h="133">
                  <a:moveTo>
                    <a:pt x="23" y="0"/>
                  </a:moveTo>
                  <a:lnTo>
                    <a:pt x="21" y="4"/>
                  </a:lnTo>
                  <a:lnTo>
                    <a:pt x="21" y="15"/>
                  </a:lnTo>
                  <a:lnTo>
                    <a:pt x="21" y="21"/>
                  </a:lnTo>
                  <a:lnTo>
                    <a:pt x="21" y="31"/>
                  </a:lnTo>
                  <a:lnTo>
                    <a:pt x="21" y="40"/>
                  </a:lnTo>
                  <a:lnTo>
                    <a:pt x="23" y="50"/>
                  </a:lnTo>
                  <a:lnTo>
                    <a:pt x="23" y="59"/>
                  </a:lnTo>
                  <a:lnTo>
                    <a:pt x="25" y="69"/>
                  </a:lnTo>
                  <a:lnTo>
                    <a:pt x="29" y="78"/>
                  </a:lnTo>
                  <a:lnTo>
                    <a:pt x="33" y="86"/>
                  </a:lnTo>
                  <a:lnTo>
                    <a:pt x="38" y="93"/>
                  </a:lnTo>
                  <a:lnTo>
                    <a:pt x="44" y="101"/>
                  </a:lnTo>
                  <a:lnTo>
                    <a:pt x="52" y="107"/>
                  </a:lnTo>
                  <a:lnTo>
                    <a:pt x="61" y="110"/>
                  </a:lnTo>
                  <a:lnTo>
                    <a:pt x="69" y="109"/>
                  </a:lnTo>
                  <a:lnTo>
                    <a:pt x="76" y="109"/>
                  </a:lnTo>
                  <a:lnTo>
                    <a:pt x="82" y="101"/>
                  </a:lnTo>
                  <a:lnTo>
                    <a:pt x="90" y="95"/>
                  </a:lnTo>
                  <a:lnTo>
                    <a:pt x="92" y="86"/>
                  </a:lnTo>
                  <a:lnTo>
                    <a:pt x="97" y="78"/>
                  </a:lnTo>
                  <a:lnTo>
                    <a:pt x="99" y="67"/>
                  </a:lnTo>
                  <a:lnTo>
                    <a:pt x="103" y="57"/>
                  </a:lnTo>
                  <a:lnTo>
                    <a:pt x="105" y="46"/>
                  </a:lnTo>
                  <a:lnTo>
                    <a:pt x="105" y="34"/>
                  </a:lnTo>
                  <a:lnTo>
                    <a:pt x="105" y="27"/>
                  </a:lnTo>
                  <a:lnTo>
                    <a:pt x="107" y="17"/>
                  </a:lnTo>
                  <a:lnTo>
                    <a:pt x="107" y="4"/>
                  </a:lnTo>
                  <a:lnTo>
                    <a:pt x="109" y="0"/>
                  </a:lnTo>
                  <a:lnTo>
                    <a:pt x="130" y="0"/>
                  </a:lnTo>
                  <a:lnTo>
                    <a:pt x="128" y="0"/>
                  </a:lnTo>
                  <a:lnTo>
                    <a:pt x="128" y="4"/>
                  </a:lnTo>
                  <a:lnTo>
                    <a:pt x="128" y="12"/>
                  </a:lnTo>
                  <a:lnTo>
                    <a:pt x="128" y="19"/>
                  </a:lnTo>
                  <a:lnTo>
                    <a:pt x="126" y="29"/>
                  </a:lnTo>
                  <a:lnTo>
                    <a:pt x="126" y="42"/>
                  </a:lnTo>
                  <a:lnTo>
                    <a:pt x="124" y="53"/>
                  </a:lnTo>
                  <a:lnTo>
                    <a:pt x="122" y="67"/>
                  </a:lnTo>
                  <a:lnTo>
                    <a:pt x="118" y="78"/>
                  </a:lnTo>
                  <a:lnTo>
                    <a:pt x="112" y="91"/>
                  </a:lnTo>
                  <a:lnTo>
                    <a:pt x="107" y="101"/>
                  </a:lnTo>
                  <a:lnTo>
                    <a:pt x="103" y="112"/>
                  </a:lnTo>
                  <a:lnTo>
                    <a:pt x="93" y="120"/>
                  </a:lnTo>
                  <a:lnTo>
                    <a:pt x="84" y="128"/>
                  </a:lnTo>
                  <a:lnTo>
                    <a:pt x="74" y="129"/>
                  </a:lnTo>
                  <a:lnTo>
                    <a:pt x="61" y="133"/>
                  </a:lnTo>
                  <a:lnTo>
                    <a:pt x="46" y="129"/>
                  </a:lnTo>
                  <a:lnTo>
                    <a:pt x="36" y="126"/>
                  </a:lnTo>
                  <a:lnTo>
                    <a:pt x="25" y="118"/>
                  </a:lnTo>
                  <a:lnTo>
                    <a:pt x="19" y="110"/>
                  </a:lnTo>
                  <a:lnTo>
                    <a:pt x="12" y="101"/>
                  </a:lnTo>
                  <a:lnTo>
                    <a:pt x="10" y="90"/>
                  </a:lnTo>
                  <a:lnTo>
                    <a:pt x="4" y="78"/>
                  </a:lnTo>
                  <a:lnTo>
                    <a:pt x="4" y="65"/>
                  </a:lnTo>
                  <a:lnTo>
                    <a:pt x="2" y="51"/>
                  </a:lnTo>
                  <a:lnTo>
                    <a:pt x="0" y="42"/>
                  </a:lnTo>
                  <a:lnTo>
                    <a:pt x="0" y="31"/>
                  </a:lnTo>
                  <a:lnTo>
                    <a:pt x="2" y="21"/>
                  </a:lnTo>
                  <a:lnTo>
                    <a:pt x="2" y="12"/>
                  </a:lnTo>
                  <a:lnTo>
                    <a:pt x="2" y="6"/>
                  </a:lnTo>
                  <a:lnTo>
                    <a:pt x="2" y="2"/>
                  </a:lnTo>
                  <a:lnTo>
                    <a:pt x="2" y="2"/>
                  </a:lnTo>
                  <a:lnTo>
                    <a:pt x="23" y="0"/>
                  </a:lnTo>
                  <a:lnTo>
                    <a:pt x="23" y="0"/>
                  </a:lnTo>
                  <a:close/>
                </a:path>
              </a:pathLst>
            </a:custGeom>
            <a:solidFill>
              <a:srgbClr val="000000"/>
            </a:solidFill>
            <a:ln w="9525">
              <a:noFill/>
              <a:round/>
              <a:headEnd/>
              <a:tailEnd/>
            </a:ln>
          </p:spPr>
          <p:txBody>
            <a:bodyPr/>
            <a:lstStyle/>
            <a:p>
              <a:endParaRPr lang="fr-FR"/>
            </a:p>
          </p:txBody>
        </p:sp>
        <p:sp>
          <p:nvSpPr>
            <p:cNvPr id="655557" name="Freeform 197"/>
            <p:cNvSpPr>
              <a:spLocks/>
            </p:cNvSpPr>
            <p:nvPr/>
          </p:nvSpPr>
          <p:spPr bwMode="auto">
            <a:xfrm>
              <a:off x="926" y="3071"/>
              <a:ext cx="63" cy="66"/>
            </a:xfrm>
            <a:custGeom>
              <a:avLst/>
              <a:gdLst/>
              <a:ahLst/>
              <a:cxnLst>
                <a:cxn ang="0">
                  <a:pos x="0" y="129"/>
                </a:cxn>
                <a:cxn ang="0">
                  <a:pos x="0" y="126"/>
                </a:cxn>
                <a:cxn ang="0">
                  <a:pos x="0" y="124"/>
                </a:cxn>
                <a:cxn ang="0">
                  <a:pos x="0" y="116"/>
                </a:cxn>
                <a:cxn ang="0">
                  <a:pos x="0" y="108"/>
                </a:cxn>
                <a:cxn ang="0">
                  <a:pos x="0" y="97"/>
                </a:cxn>
                <a:cxn ang="0">
                  <a:pos x="2" y="88"/>
                </a:cxn>
                <a:cxn ang="0">
                  <a:pos x="4" y="74"/>
                </a:cxn>
                <a:cxn ang="0">
                  <a:pos x="8" y="63"/>
                </a:cxn>
                <a:cxn ang="0">
                  <a:pos x="8" y="49"/>
                </a:cxn>
                <a:cxn ang="0">
                  <a:pos x="13" y="38"/>
                </a:cxn>
                <a:cxn ang="0">
                  <a:pos x="17" y="29"/>
                </a:cxn>
                <a:cxn ang="0">
                  <a:pos x="23" y="19"/>
                </a:cxn>
                <a:cxn ang="0">
                  <a:pos x="29" y="10"/>
                </a:cxn>
                <a:cxn ang="0">
                  <a:pos x="38" y="4"/>
                </a:cxn>
                <a:cxn ang="0">
                  <a:pos x="48" y="0"/>
                </a:cxn>
                <a:cxn ang="0">
                  <a:pos x="59" y="2"/>
                </a:cxn>
                <a:cxn ang="0">
                  <a:pos x="69" y="2"/>
                </a:cxn>
                <a:cxn ang="0">
                  <a:pos x="78" y="4"/>
                </a:cxn>
                <a:cxn ang="0">
                  <a:pos x="86" y="10"/>
                </a:cxn>
                <a:cxn ang="0">
                  <a:pos x="95" y="15"/>
                </a:cxn>
                <a:cxn ang="0">
                  <a:pos x="99" y="23"/>
                </a:cxn>
                <a:cxn ang="0">
                  <a:pos x="105" y="30"/>
                </a:cxn>
                <a:cxn ang="0">
                  <a:pos x="110" y="42"/>
                </a:cxn>
                <a:cxn ang="0">
                  <a:pos x="116" y="53"/>
                </a:cxn>
                <a:cxn ang="0">
                  <a:pos x="116" y="61"/>
                </a:cxn>
                <a:cxn ang="0">
                  <a:pos x="120" y="72"/>
                </a:cxn>
                <a:cxn ang="0">
                  <a:pos x="122" y="82"/>
                </a:cxn>
                <a:cxn ang="0">
                  <a:pos x="124" y="93"/>
                </a:cxn>
                <a:cxn ang="0">
                  <a:pos x="124" y="103"/>
                </a:cxn>
                <a:cxn ang="0">
                  <a:pos x="126" y="112"/>
                </a:cxn>
                <a:cxn ang="0">
                  <a:pos x="126" y="122"/>
                </a:cxn>
                <a:cxn ang="0">
                  <a:pos x="128" y="131"/>
                </a:cxn>
                <a:cxn ang="0">
                  <a:pos x="103" y="131"/>
                </a:cxn>
                <a:cxn ang="0">
                  <a:pos x="103" y="126"/>
                </a:cxn>
                <a:cxn ang="0">
                  <a:pos x="103" y="114"/>
                </a:cxn>
                <a:cxn ang="0">
                  <a:pos x="101" y="105"/>
                </a:cxn>
                <a:cxn ang="0">
                  <a:pos x="101" y="97"/>
                </a:cxn>
                <a:cxn ang="0">
                  <a:pos x="99" y="89"/>
                </a:cxn>
                <a:cxn ang="0">
                  <a:pos x="99" y="80"/>
                </a:cxn>
                <a:cxn ang="0">
                  <a:pos x="95" y="69"/>
                </a:cxn>
                <a:cxn ang="0">
                  <a:pos x="93" y="59"/>
                </a:cxn>
                <a:cxn ang="0">
                  <a:pos x="90" y="49"/>
                </a:cxn>
                <a:cxn ang="0">
                  <a:pos x="88" y="42"/>
                </a:cxn>
                <a:cxn ang="0">
                  <a:pos x="78" y="30"/>
                </a:cxn>
                <a:cxn ang="0">
                  <a:pos x="67" y="23"/>
                </a:cxn>
                <a:cxn ang="0">
                  <a:pos x="52" y="25"/>
                </a:cxn>
                <a:cxn ang="0">
                  <a:pos x="44" y="38"/>
                </a:cxn>
                <a:cxn ang="0">
                  <a:pos x="36" y="44"/>
                </a:cxn>
                <a:cxn ang="0">
                  <a:pos x="33" y="53"/>
                </a:cxn>
                <a:cxn ang="0">
                  <a:pos x="29" y="63"/>
                </a:cxn>
                <a:cxn ang="0">
                  <a:pos x="29" y="74"/>
                </a:cxn>
                <a:cxn ang="0">
                  <a:pos x="25" y="84"/>
                </a:cxn>
                <a:cxn ang="0">
                  <a:pos x="23" y="95"/>
                </a:cxn>
                <a:cxn ang="0">
                  <a:pos x="21" y="105"/>
                </a:cxn>
                <a:cxn ang="0">
                  <a:pos x="21" y="112"/>
                </a:cxn>
                <a:cxn ang="0">
                  <a:pos x="21" y="126"/>
                </a:cxn>
                <a:cxn ang="0">
                  <a:pos x="21" y="131"/>
                </a:cxn>
                <a:cxn ang="0">
                  <a:pos x="0" y="129"/>
                </a:cxn>
                <a:cxn ang="0">
                  <a:pos x="0" y="129"/>
                </a:cxn>
              </a:cxnLst>
              <a:rect l="0" t="0" r="r" b="b"/>
              <a:pathLst>
                <a:path w="128" h="131">
                  <a:moveTo>
                    <a:pt x="0" y="129"/>
                  </a:moveTo>
                  <a:lnTo>
                    <a:pt x="0" y="126"/>
                  </a:lnTo>
                  <a:lnTo>
                    <a:pt x="0" y="124"/>
                  </a:lnTo>
                  <a:lnTo>
                    <a:pt x="0" y="116"/>
                  </a:lnTo>
                  <a:lnTo>
                    <a:pt x="0" y="108"/>
                  </a:lnTo>
                  <a:lnTo>
                    <a:pt x="0" y="97"/>
                  </a:lnTo>
                  <a:lnTo>
                    <a:pt x="2" y="88"/>
                  </a:lnTo>
                  <a:lnTo>
                    <a:pt x="4" y="74"/>
                  </a:lnTo>
                  <a:lnTo>
                    <a:pt x="8" y="63"/>
                  </a:lnTo>
                  <a:lnTo>
                    <a:pt x="8" y="49"/>
                  </a:lnTo>
                  <a:lnTo>
                    <a:pt x="13" y="38"/>
                  </a:lnTo>
                  <a:lnTo>
                    <a:pt x="17" y="29"/>
                  </a:lnTo>
                  <a:lnTo>
                    <a:pt x="23" y="19"/>
                  </a:lnTo>
                  <a:lnTo>
                    <a:pt x="29" y="10"/>
                  </a:lnTo>
                  <a:lnTo>
                    <a:pt x="38" y="4"/>
                  </a:lnTo>
                  <a:lnTo>
                    <a:pt x="48" y="0"/>
                  </a:lnTo>
                  <a:lnTo>
                    <a:pt x="59" y="2"/>
                  </a:lnTo>
                  <a:lnTo>
                    <a:pt x="69" y="2"/>
                  </a:lnTo>
                  <a:lnTo>
                    <a:pt x="78" y="4"/>
                  </a:lnTo>
                  <a:lnTo>
                    <a:pt x="86" y="10"/>
                  </a:lnTo>
                  <a:lnTo>
                    <a:pt x="95" y="15"/>
                  </a:lnTo>
                  <a:lnTo>
                    <a:pt x="99" y="23"/>
                  </a:lnTo>
                  <a:lnTo>
                    <a:pt x="105" y="30"/>
                  </a:lnTo>
                  <a:lnTo>
                    <a:pt x="110" y="42"/>
                  </a:lnTo>
                  <a:lnTo>
                    <a:pt x="116" y="53"/>
                  </a:lnTo>
                  <a:lnTo>
                    <a:pt x="116" y="61"/>
                  </a:lnTo>
                  <a:lnTo>
                    <a:pt x="120" y="72"/>
                  </a:lnTo>
                  <a:lnTo>
                    <a:pt x="122" y="82"/>
                  </a:lnTo>
                  <a:lnTo>
                    <a:pt x="124" y="93"/>
                  </a:lnTo>
                  <a:lnTo>
                    <a:pt x="124" y="103"/>
                  </a:lnTo>
                  <a:lnTo>
                    <a:pt x="126" y="112"/>
                  </a:lnTo>
                  <a:lnTo>
                    <a:pt x="126" y="122"/>
                  </a:lnTo>
                  <a:lnTo>
                    <a:pt x="128" y="131"/>
                  </a:lnTo>
                  <a:lnTo>
                    <a:pt x="103" y="131"/>
                  </a:lnTo>
                  <a:lnTo>
                    <a:pt x="103" y="126"/>
                  </a:lnTo>
                  <a:lnTo>
                    <a:pt x="103" y="114"/>
                  </a:lnTo>
                  <a:lnTo>
                    <a:pt x="101" y="105"/>
                  </a:lnTo>
                  <a:lnTo>
                    <a:pt x="101" y="97"/>
                  </a:lnTo>
                  <a:lnTo>
                    <a:pt x="99" y="89"/>
                  </a:lnTo>
                  <a:lnTo>
                    <a:pt x="99" y="80"/>
                  </a:lnTo>
                  <a:lnTo>
                    <a:pt x="95" y="69"/>
                  </a:lnTo>
                  <a:lnTo>
                    <a:pt x="93" y="59"/>
                  </a:lnTo>
                  <a:lnTo>
                    <a:pt x="90" y="49"/>
                  </a:lnTo>
                  <a:lnTo>
                    <a:pt x="88" y="42"/>
                  </a:lnTo>
                  <a:lnTo>
                    <a:pt x="78" y="30"/>
                  </a:lnTo>
                  <a:lnTo>
                    <a:pt x="67" y="23"/>
                  </a:lnTo>
                  <a:lnTo>
                    <a:pt x="52" y="25"/>
                  </a:lnTo>
                  <a:lnTo>
                    <a:pt x="44" y="38"/>
                  </a:lnTo>
                  <a:lnTo>
                    <a:pt x="36" y="44"/>
                  </a:lnTo>
                  <a:lnTo>
                    <a:pt x="33" y="53"/>
                  </a:lnTo>
                  <a:lnTo>
                    <a:pt x="29" y="63"/>
                  </a:lnTo>
                  <a:lnTo>
                    <a:pt x="29" y="74"/>
                  </a:lnTo>
                  <a:lnTo>
                    <a:pt x="25" y="84"/>
                  </a:lnTo>
                  <a:lnTo>
                    <a:pt x="23" y="95"/>
                  </a:lnTo>
                  <a:lnTo>
                    <a:pt x="21" y="105"/>
                  </a:lnTo>
                  <a:lnTo>
                    <a:pt x="21" y="112"/>
                  </a:lnTo>
                  <a:lnTo>
                    <a:pt x="21" y="126"/>
                  </a:lnTo>
                  <a:lnTo>
                    <a:pt x="21" y="131"/>
                  </a:lnTo>
                  <a:lnTo>
                    <a:pt x="0" y="129"/>
                  </a:lnTo>
                  <a:lnTo>
                    <a:pt x="0" y="129"/>
                  </a:lnTo>
                  <a:close/>
                </a:path>
              </a:pathLst>
            </a:custGeom>
            <a:solidFill>
              <a:srgbClr val="000000"/>
            </a:solidFill>
            <a:ln w="9525">
              <a:noFill/>
              <a:round/>
              <a:headEnd/>
              <a:tailEnd/>
            </a:ln>
          </p:spPr>
          <p:txBody>
            <a:bodyPr/>
            <a:lstStyle/>
            <a:p>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Clr clrSpc="rgb" dir="cw">
                                      <p:cBhvr override="childStyle">
                                        <p:cTn id="6" dur="200" fill="hold"/>
                                        <p:tgtEl>
                                          <p:spTgt spid="655457"/>
                                        </p:tgtEl>
                                        <p:attrNameLst>
                                          <p:attrName>style.color</p:attrName>
                                        </p:attrNameLst>
                                      </p:cBhvr>
                                      <p:to>
                                        <a:srgbClr val="7E9AF2"/>
                                      </p:to>
                                    </p:animClr>
                                    <p:animClr clrSpc="rgb" dir="cw">
                                      <p:cBhvr>
                                        <p:cTn id="7" dur="200" fill="hold"/>
                                        <p:tgtEl>
                                          <p:spTgt spid="655457"/>
                                        </p:tgtEl>
                                        <p:attrNameLst>
                                          <p:attrName>fillcolor</p:attrName>
                                        </p:attrNameLst>
                                      </p:cBhvr>
                                      <p:to>
                                        <a:srgbClr val="7E9AF2"/>
                                      </p:to>
                                    </p:animClr>
                                    <p:set>
                                      <p:cBhvr>
                                        <p:cTn id="8" dur="200" fill="hold"/>
                                        <p:tgtEl>
                                          <p:spTgt spid="655457"/>
                                        </p:tgtEl>
                                        <p:attrNameLst>
                                          <p:attrName>fill.type</p:attrName>
                                        </p:attrNameLst>
                                      </p:cBhvr>
                                      <p:to>
                                        <p:strVal val="solid"/>
                                      </p:to>
                                    </p:set>
                                    <p:set>
                                      <p:cBhvr>
                                        <p:cTn id="9" dur="200" fill="hold"/>
                                        <p:tgtEl>
                                          <p:spTgt spid="655457"/>
                                        </p:tgtEl>
                                        <p:attrNameLst>
                                          <p:attrName>fill.on</p:attrName>
                                        </p:attrNameLst>
                                      </p:cBhvr>
                                      <p:to>
                                        <p:strVal val="true"/>
                                      </p:to>
                                    </p:set>
                                    <p:animRot by="120000">
                                      <p:cBhvr>
                                        <p:cTn id="10" dur="200" fill="hold">
                                          <p:stCondLst>
                                            <p:cond delay="0"/>
                                          </p:stCondLst>
                                        </p:cTn>
                                        <p:tgtEl>
                                          <p:spTgt spid="655457"/>
                                        </p:tgtEl>
                                        <p:attrNameLst>
                                          <p:attrName>r</p:attrName>
                                        </p:attrNameLst>
                                      </p:cBhvr>
                                    </p:animRot>
                                    <p:animRot by="-240000">
                                      <p:cBhvr>
                                        <p:cTn id="11" dur="400" fill="hold">
                                          <p:stCondLst>
                                            <p:cond delay="400"/>
                                          </p:stCondLst>
                                        </p:cTn>
                                        <p:tgtEl>
                                          <p:spTgt spid="655457"/>
                                        </p:tgtEl>
                                        <p:attrNameLst>
                                          <p:attrName>r</p:attrName>
                                        </p:attrNameLst>
                                      </p:cBhvr>
                                    </p:animRot>
                                    <p:animRot by="240000">
                                      <p:cBhvr>
                                        <p:cTn id="12" dur="400" fill="hold">
                                          <p:stCondLst>
                                            <p:cond delay="800"/>
                                          </p:stCondLst>
                                        </p:cTn>
                                        <p:tgtEl>
                                          <p:spTgt spid="655457"/>
                                        </p:tgtEl>
                                        <p:attrNameLst>
                                          <p:attrName>r</p:attrName>
                                        </p:attrNameLst>
                                      </p:cBhvr>
                                    </p:animRot>
                                    <p:animRot by="-240000">
                                      <p:cBhvr>
                                        <p:cTn id="13" dur="400" fill="hold">
                                          <p:stCondLst>
                                            <p:cond delay="1200"/>
                                          </p:stCondLst>
                                        </p:cTn>
                                        <p:tgtEl>
                                          <p:spTgt spid="655457"/>
                                        </p:tgtEl>
                                        <p:attrNameLst>
                                          <p:attrName>r</p:attrName>
                                        </p:attrNameLst>
                                      </p:cBhvr>
                                    </p:animRot>
                                    <p:animRot by="120000">
                                      <p:cBhvr>
                                        <p:cTn id="14" dur="400" fill="hold">
                                          <p:stCondLst>
                                            <p:cond delay="1600"/>
                                          </p:stCondLst>
                                        </p:cTn>
                                        <p:tgtEl>
                                          <p:spTgt spid="655457"/>
                                        </p:tgtEl>
                                        <p:attrNameLst>
                                          <p:attrName>r</p:attrName>
                                        </p:attrNameLst>
                                      </p:cBhvr>
                                    </p:animRot>
                                  </p:childTnLst>
                                </p:cTn>
                              </p:par>
                              <p:par>
                                <p:cTn id="15" presetID="32" presetClass="emph" presetSubtype="0" repeatCount="indefinite" fill="hold" grpId="0" nodeType="withEffect">
                                  <p:stCondLst>
                                    <p:cond delay="0"/>
                                  </p:stCondLst>
                                  <p:childTnLst>
                                    <p:animClr clrSpc="rgb" dir="cw">
                                      <p:cBhvr override="childStyle">
                                        <p:cTn id="16" dur="200" fill="hold"/>
                                        <p:tgtEl>
                                          <p:spTgt spid="655458"/>
                                        </p:tgtEl>
                                        <p:attrNameLst>
                                          <p:attrName>style.color</p:attrName>
                                        </p:attrNameLst>
                                      </p:cBhvr>
                                      <p:to>
                                        <a:srgbClr val="7E9AF2"/>
                                      </p:to>
                                    </p:animClr>
                                    <p:animClr clrSpc="rgb" dir="cw">
                                      <p:cBhvr>
                                        <p:cTn id="17" dur="200" fill="hold"/>
                                        <p:tgtEl>
                                          <p:spTgt spid="655458"/>
                                        </p:tgtEl>
                                        <p:attrNameLst>
                                          <p:attrName>fillcolor</p:attrName>
                                        </p:attrNameLst>
                                      </p:cBhvr>
                                      <p:to>
                                        <a:srgbClr val="7E9AF2"/>
                                      </p:to>
                                    </p:animClr>
                                    <p:set>
                                      <p:cBhvr>
                                        <p:cTn id="18" dur="200" fill="hold"/>
                                        <p:tgtEl>
                                          <p:spTgt spid="655458"/>
                                        </p:tgtEl>
                                        <p:attrNameLst>
                                          <p:attrName>fill.type</p:attrName>
                                        </p:attrNameLst>
                                      </p:cBhvr>
                                      <p:to>
                                        <p:strVal val="solid"/>
                                      </p:to>
                                    </p:set>
                                    <p:set>
                                      <p:cBhvr>
                                        <p:cTn id="19" dur="200" fill="hold"/>
                                        <p:tgtEl>
                                          <p:spTgt spid="655458"/>
                                        </p:tgtEl>
                                        <p:attrNameLst>
                                          <p:attrName>fill.on</p:attrName>
                                        </p:attrNameLst>
                                      </p:cBhvr>
                                      <p:to>
                                        <p:strVal val="true"/>
                                      </p:to>
                                    </p:set>
                                    <p:animRot by="120000">
                                      <p:cBhvr>
                                        <p:cTn id="20" dur="200" fill="hold">
                                          <p:stCondLst>
                                            <p:cond delay="0"/>
                                          </p:stCondLst>
                                        </p:cTn>
                                        <p:tgtEl>
                                          <p:spTgt spid="655458"/>
                                        </p:tgtEl>
                                        <p:attrNameLst>
                                          <p:attrName>r</p:attrName>
                                        </p:attrNameLst>
                                      </p:cBhvr>
                                    </p:animRot>
                                    <p:animRot by="-240000">
                                      <p:cBhvr>
                                        <p:cTn id="21" dur="400" fill="hold">
                                          <p:stCondLst>
                                            <p:cond delay="400"/>
                                          </p:stCondLst>
                                        </p:cTn>
                                        <p:tgtEl>
                                          <p:spTgt spid="655458"/>
                                        </p:tgtEl>
                                        <p:attrNameLst>
                                          <p:attrName>r</p:attrName>
                                        </p:attrNameLst>
                                      </p:cBhvr>
                                    </p:animRot>
                                    <p:animRot by="240000">
                                      <p:cBhvr>
                                        <p:cTn id="22" dur="400" fill="hold">
                                          <p:stCondLst>
                                            <p:cond delay="800"/>
                                          </p:stCondLst>
                                        </p:cTn>
                                        <p:tgtEl>
                                          <p:spTgt spid="655458"/>
                                        </p:tgtEl>
                                        <p:attrNameLst>
                                          <p:attrName>r</p:attrName>
                                        </p:attrNameLst>
                                      </p:cBhvr>
                                    </p:animRot>
                                    <p:animRot by="-240000">
                                      <p:cBhvr>
                                        <p:cTn id="23" dur="400" fill="hold">
                                          <p:stCondLst>
                                            <p:cond delay="1200"/>
                                          </p:stCondLst>
                                        </p:cTn>
                                        <p:tgtEl>
                                          <p:spTgt spid="655458"/>
                                        </p:tgtEl>
                                        <p:attrNameLst>
                                          <p:attrName>r</p:attrName>
                                        </p:attrNameLst>
                                      </p:cBhvr>
                                    </p:animRot>
                                    <p:animRot by="120000">
                                      <p:cBhvr>
                                        <p:cTn id="24" dur="400" fill="hold">
                                          <p:stCondLst>
                                            <p:cond delay="1600"/>
                                          </p:stCondLst>
                                        </p:cTn>
                                        <p:tgtEl>
                                          <p:spTgt spid="655458"/>
                                        </p:tgtEl>
                                        <p:attrNameLst>
                                          <p:attrName>r</p:attrName>
                                        </p:attrNameLst>
                                      </p:cBhvr>
                                    </p:animRot>
                                  </p:childTnLst>
                                </p:cTn>
                              </p:par>
                              <p:par>
                                <p:cTn id="25" presetID="32" presetClass="emph" presetSubtype="0" repeatCount="indefinite" fill="hold" grpId="0" nodeType="withEffect">
                                  <p:stCondLst>
                                    <p:cond delay="0"/>
                                  </p:stCondLst>
                                  <p:childTnLst>
                                    <p:animClr clrSpc="rgb" dir="cw">
                                      <p:cBhvr override="childStyle">
                                        <p:cTn id="26" dur="200" fill="hold"/>
                                        <p:tgtEl>
                                          <p:spTgt spid="655459"/>
                                        </p:tgtEl>
                                        <p:attrNameLst>
                                          <p:attrName>style.color</p:attrName>
                                        </p:attrNameLst>
                                      </p:cBhvr>
                                      <p:to>
                                        <a:srgbClr val="7E9AF2"/>
                                      </p:to>
                                    </p:animClr>
                                    <p:animClr clrSpc="rgb" dir="cw">
                                      <p:cBhvr>
                                        <p:cTn id="27" dur="200" fill="hold"/>
                                        <p:tgtEl>
                                          <p:spTgt spid="655459"/>
                                        </p:tgtEl>
                                        <p:attrNameLst>
                                          <p:attrName>fillcolor</p:attrName>
                                        </p:attrNameLst>
                                      </p:cBhvr>
                                      <p:to>
                                        <a:srgbClr val="7E9AF2"/>
                                      </p:to>
                                    </p:animClr>
                                    <p:set>
                                      <p:cBhvr>
                                        <p:cTn id="28" dur="200" fill="hold"/>
                                        <p:tgtEl>
                                          <p:spTgt spid="655459"/>
                                        </p:tgtEl>
                                        <p:attrNameLst>
                                          <p:attrName>fill.type</p:attrName>
                                        </p:attrNameLst>
                                      </p:cBhvr>
                                      <p:to>
                                        <p:strVal val="solid"/>
                                      </p:to>
                                    </p:set>
                                    <p:set>
                                      <p:cBhvr>
                                        <p:cTn id="29" dur="200" fill="hold"/>
                                        <p:tgtEl>
                                          <p:spTgt spid="655459"/>
                                        </p:tgtEl>
                                        <p:attrNameLst>
                                          <p:attrName>fill.on</p:attrName>
                                        </p:attrNameLst>
                                      </p:cBhvr>
                                      <p:to>
                                        <p:strVal val="true"/>
                                      </p:to>
                                    </p:set>
                                    <p:animRot by="120000">
                                      <p:cBhvr>
                                        <p:cTn id="30" dur="200" fill="hold">
                                          <p:stCondLst>
                                            <p:cond delay="0"/>
                                          </p:stCondLst>
                                        </p:cTn>
                                        <p:tgtEl>
                                          <p:spTgt spid="655459"/>
                                        </p:tgtEl>
                                        <p:attrNameLst>
                                          <p:attrName>r</p:attrName>
                                        </p:attrNameLst>
                                      </p:cBhvr>
                                    </p:animRot>
                                    <p:animRot by="-240000">
                                      <p:cBhvr>
                                        <p:cTn id="31" dur="400" fill="hold">
                                          <p:stCondLst>
                                            <p:cond delay="400"/>
                                          </p:stCondLst>
                                        </p:cTn>
                                        <p:tgtEl>
                                          <p:spTgt spid="655459"/>
                                        </p:tgtEl>
                                        <p:attrNameLst>
                                          <p:attrName>r</p:attrName>
                                        </p:attrNameLst>
                                      </p:cBhvr>
                                    </p:animRot>
                                    <p:animRot by="240000">
                                      <p:cBhvr>
                                        <p:cTn id="32" dur="400" fill="hold">
                                          <p:stCondLst>
                                            <p:cond delay="800"/>
                                          </p:stCondLst>
                                        </p:cTn>
                                        <p:tgtEl>
                                          <p:spTgt spid="655459"/>
                                        </p:tgtEl>
                                        <p:attrNameLst>
                                          <p:attrName>r</p:attrName>
                                        </p:attrNameLst>
                                      </p:cBhvr>
                                    </p:animRot>
                                    <p:animRot by="-240000">
                                      <p:cBhvr>
                                        <p:cTn id="33" dur="400" fill="hold">
                                          <p:stCondLst>
                                            <p:cond delay="1200"/>
                                          </p:stCondLst>
                                        </p:cTn>
                                        <p:tgtEl>
                                          <p:spTgt spid="655459"/>
                                        </p:tgtEl>
                                        <p:attrNameLst>
                                          <p:attrName>r</p:attrName>
                                        </p:attrNameLst>
                                      </p:cBhvr>
                                    </p:animRot>
                                    <p:animRot by="120000">
                                      <p:cBhvr>
                                        <p:cTn id="34" dur="400" fill="hold">
                                          <p:stCondLst>
                                            <p:cond delay="1600"/>
                                          </p:stCondLst>
                                        </p:cTn>
                                        <p:tgtEl>
                                          <p:spTgt spid="655459"/>
                                        </p:tgtEl>
                                        <p:attrNameLst>
                                          <p:attrName>r</p:attrName>
                                        </p:attrNameLst>
                                      </p:cBhvr>
                                    </p:animRot>
                                  </p:childTnLst>
                                </p:cTn>
                              </p:par>
                              <p:par>
                                <p:cTn id="35" presetID="32" presetClass="emph" presetSubtype="0" repeatCount="indefinite" fill="hold" grpId="0" nodeType="withEffect">
                                  <p:stCondLst>
                                    <p:cond delay="0"/>
                                  </p:stCondLst>
                                  <p:childTnLst>
                                    <p:animClr clrSpc="rgb" dir="cw">
                                      <p:cBhvr override="childStyle">
                                        <p:cTn id="36" dur="200" fill="hold"/>
                                        <p:tgtEl>
                                          <p:spTgt spid="655460"/>
                                        </p:tgtEl>
                                        <p:attrNameLst>
                                          <p:attrName>style.color</p:attrName>
                                        </p:attrNameLst>
                                      </p:cBhvr>
                                      <p:to>
                                        <a:srgbClr val="7E9AF2"/>
                                      </p:to>
                                    </p:animClr>
                                    <p:animClr clrSpc="rgb" dir="cw">
                                      <p:cBhvr>
                                        <p:cTn id="37" dur="200" fill="hold"/>
                                        <p:tgtEl>
                                          <p:spTgt spid="655460"/>
                                        </p:tgtEl>
                                        <p:attrNameLst>
                                          <p:attrName>fillcolor</p:attrName>
                                        </p:attrNameLst>
                                      </p:cBhvr>
                                      <p:to>
                                        <a:srgbClr val="7E9AF2"/>
                                      </p:to>
                                    </p:animClr>
                                    <p:set>
                                      <p:cBhvr>
                                        <p:cTn id="38" dur="200" fill="hold"/>
                                        <p:tgtEl>
                                          <p:spTgt spid="655460"/>
                                        </p:tgtEl>
                                        <p:attrNameLst>
                                          <p:attrName>fill.type</p:attrName>
                                        </p:attrNameLst>
                                      </p:cBhvr>
                                      <p:to>
                                        <p:strVal val="solid"/>
                                      </p:to>
                                    </p:set>
                                    <p:set>
                                      <p:cBhvr>
                                        <p:cTn id="39" dur="200" fill="hold"/>
                                        <p:tgtEl>
                                          <p:spTgt spid="655460"/>
                                        </p:tgtEl>
                                        <p:attrNameLst>
                                          <p:attrName>fill.on</p:attrName>
                                        </p:attrNameLst>
                                      </p:cBhvr>
                                      <p:to>
                                        <p:strVal val="true"/>
                                      </p:to>
                                    </p:set>
                                    <p:animRot by="120000">
                                      <p:cBhvr>
                                        <p:cTn id="40" dur="200" fill="hold">
                                          <p:stCondLst>
                                            <p:cond delay="0"/>
                                          </p:stCondLst>
                                        </p:cTn>
                                        <p:tgtEl>
                                          <p:spTgt spid="655460"/>
                                        </p:tgtEl>
                                        <p:attrNameLst>
                                          <p:attrName>r</p:attrName>
                                        </p:attrNameLst>
                                      </p:cBhvr>
                                    </p:animRot>
                                    <p:animRot by="-240000">
                                      <p:cBhvr>
                                        <p:cTn id="41" dur="400" fill="hold">
                                          <p:stCondLst>
                                            <p:cond delay="400"/>
                                          </p:stCondLst>
                                        </p:cTn>
                                        <p:tgtEl>
                                          <p:spTgt spid="655460"/>
                                        </p:tgtEl>
                                        <p:attrNameLst>
                                          <p:attrName>r</p:attrName>
                                        </p:attrNameLst>
                                      </p:cBhvr>
                                    </p:animRot>
                                    <p:animRot by="240000">
                                      <p:cBhvr>
                                        <p:cTn id="42" dur="400" fill="hold">
                                          <p:stCondLst>
                                            <p:cond delay="800"/>
                                          </p:stCondLst>
                                        </p:cTn>
                                        <p:tgtEl>
                                          <p:spTgt spid="655460"/>
                                        </p:tgtEl>
                                        <p:attrNameLst>
                                          <p:attrName>r</p:attrName>
                                        </p:attrNameLst>
                                      </p:cBhvr>
                                    </p:animRot>
                                    <p:animRot by="-240000">
                                      <p:cBhvr>
                                        <p:cTn id="43" dur="400" fill="hold">
                                          <p:stCondLst>
                                            <p:cond delay="1200"/>
                                          </p:stCondLst>
                                        </p:cTn>
                                        <p:tgtEl>
                                          <p:spTgt spid="655460"/>
                                        </p:tgtEl>
                                        <p:attrNameLst>
                                          <p:attrName>r</p:attrName>
                                        </p:attrNameLst>
                                      </p:cBhvr>
                                    </p:animRot>
                                    <p:animRot by="120000">
                                      <p:cBhvr>
                                        <p:cTn id="44" dur="400" fill="hold">
                                          <p:stCondLst>
                                            <p:cond delay="1600"/>
                                          </p:stCondLst>
                                        </p:cTn>
                                        <p:tgtEl>
                                          <p:spTgt spid="655460"/>
                                        </p:tgtEl>
                                        <p:attrNameLst>
                                          <p:attrName>r</p:attrName>
                                        </p:attrNameLst>
                                      </p:cBhvr>
                                    </p:animRot>
                                  </p:childTnLst>
                                </p:cTn>
                              </p:par>
                              <p:par>
                                <p:cTn id="45" presetID="22" presetClass="entr" presetSubtype="4" fill="hold" grpId="0" nodeType="withEffect">
                                  <p:stCondLst>
                                    <p:cond delay="0"/>
                                  </p:stCondLst>
                                  <p:childTnLst>
                                    <p:set>
                                      <p:cBhvr>
                                        <p:cTn id="46" dur="1" fill="hold">
                                          <p:stCondLst>
                                            <p:cond delay="0"/>
                                          </p:stCondLst>
                                        </p:cTn>
                                        <p:tgtEl>
                                          <p:spTgt spid="655369"/>
                                        </p:tgtEl>
                                        <p:attrNameLst>
                                          <p:attrName>style.visibility</p:attrName>
                                        </p:attrNameLst>
                                      </p:cBhvr>
                                      <p:to>
                                        <p:strVal val="visible"/>
                                      </p:to>
                                    </p:set>
                                    <p:animEffect transition="in" filter="wipe(down)">
                                      <p:cBhvr>
                                        <p:cTn id="47" dur="3000"/>
                                        <p:tgtEl>
                                          <p:spTgt spid="65536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55372"/>
                                        </p:tgtEl>
                                        <p:attrNameLst>
                                          <p:attrName>style.visibility</p:attrName>
                                        </p:attrNameLst>
                                      </p:cBhvr>
                                      <p:to>
                                        <p:strVal val="visible"/>
                                      </p:to>
                                    </p:set>
                                    <p:animEffect transition="in" filter="wipe(down)">
                                      <p:cBhvr>
                                        <p:cTn id="50" dur="3000"/>
                                        <p:tgtEl>
                                          <p:spTgt spid="65537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655374"/>
                                        </p:tgtEl>
                                        <p:attrNameLst>
                                          <p:attrName>style.visibility</p:attrName>
                                        </p:attrNameLst>
                                      </p:cBhvr>
                                      <p:to>
                                        <p:strVal val="visible"/>
                                      </p:to>
                                    </p:set>
                                    <p:animEffect transition="in" filter="wipe(down)">
                                      <p:cBhvr>
                                        <p:cTn id="53" dur="3000"/>
                                        <p:tgtEl>
                                          <p:spTgt spid="65537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55379"/>
                                        </p:tgtEl>
                                        <p:attrNameLst>
                                          <p:attrName>style.visibility</p:attrName>
                                        </p:attrNameLst>
                                      </p:cBhvr>
                                      <p:to>
                                        <p:strVal val="visible"/>
                                      </p:to>
                                    </p:set>
                                    <p:animEffect transition="in" filter="wipe(down)">
                                      <p:cBhvr>
                                        <p:cTn id="56" dur="3000"/>
                                        <p:tgtEl>
                                          <p:spTgt spid="655379"/>
                                        </p:tgtEl>
                                      </p:cBhvr>
                                    </p:animEffect>
                                  </p:childTnLst>
                                </p:cTn>
                              </p:par>
                              <p:par>
                                <p:cTn id="57" presetID="42" presetClass="path" presetSubtype="0" repeatCount="indefinite" accel="50000" decel="50000" fill="hold" nodeType="withEffect">
                                  <p:stCondLst>
                                    <p:cond delay="0"/>
                                  </p:stCondLst>
                                  <p:childTnLst>
                                    <p:animMotion origin="layout" path="M -4.44444E-6 3.7037E-6 L -4.44444E-6 0.28472 " pathEditMode="relative" rAng="0" ptsTypes="AA">
                                      <p:cBhvr>
                                        <p:cTn id="58" dur="500" fill="hold"/>
                                        <p:tgtEl>
                                          <p:spTgt spid="2"/>
                                        </p:tgtEl>
                                        <p:attrNameLst>
                                          <p:attrName>ppt_x</p:attrName>
                                          <p:attrName>ppt_y</p:attrName>
                                        </p:attrNameLst>
                                      </p:cBhvr>
                                      <p:rCtr x="0" y="142"/>
                                    </p:animMotion>
                                  </p:childTnLst>
                                  <p:subTnLst>
                                    <p:set>
                                      <p:cBhvr override="childStyle">
                                        <p:cTn dur="1" fill="hold" display="0" masterRel="sameClick" afterEffect="1">
                                          <p:stCondLst>
                                            <p:cond evt="end" delay="0">
                                              <p:tn val="57"/>
                                            </p:cond>
                                          </p:stCondLst>
                                        </p:cTn>
                                        <p:tgtEl>
                                          <p:spTgt spid="2"/>
                                        </p:tgtEl>
                                        <p:attrNameLst>
                                          <p:attrName>style.visibility</p:attrName>
                                        </p:attrNameLst>
                                      </p:cBhvr>
                                      <p:to>
                                        <p:strVal val="hidden"/>
                                      </p:to>
                                    </p:set>
                                  </p:subTnLst>
                                </p:cTn>
                              </p:par>
                              <p:par>
                                <p:cTn id="59" presetID="42" presetClass="path" presetSubtype="0" repeatCount="indefinite" accel="50000" decel="50000" fill="hold" nodeType="withEffect">
                                  <p:stCondLst>
                                    <p:cond delay="0"/>
                                  </p:stCondLst>
                                  <p:childTnLst>
                                    <p:animMotion origin="layout" path="M -4.44444E-6 3.7037E-6 L -4.44444E-6 0.28472 " pathEditMode="relative" rAng="0" ptsTypes="AA">
                                      <p:cBhvr>
                                        <p:cTn id="60" dur="3000" fill="hold"/>
                                        <p:tgtEl>
                                          <p:spTgt spid="3"/>
                                        </p:tgtEl>
                                        <p:attrNameLst>
                                          <p:attrName>ppt_x</p:attrName>
                                          <p:attrName>ppt_y</p:attrName>
                                        </p:attrNameLst>
                                      </p:cBhvr>
                                      <p:rCtr x="0" y="142"/>
                                    </p:animMotion>
                                  </p:childTnLst>
                                  <p:subTnLst>
                                    <p:set>
                                      <p:cBhvr override="childStyle">
                                        <p:cTn dur="1" fill="hold" display="0" masterRel="sameClick" afterEffect="1">
                                          <p:stCondLst>
                                            <p:cond evt="end" delay="0">
                                              <p:tn val="59"/>
                                            </p:cond>
                                          </p:stCondLst>
                                        </p:cTn>
                                        <p:tgtEl>
                                          <p:spTgt spid="3"/>
                                        </p:tgtEl>
                                        <p:attrNameLst>
                                          <p:attrName>style.visibility</p:attrName>
                                        </p:attrNameLst>
                                      </p:cBhvr>
                                      <p:to>
                                        <p:strVal val="hidden"/>
                                      </p:to>
                                    </p:set>
                                  </p:subTnLst>
                                </p:cTn>
                              </p:par>
                              <p:par>
                                <p:cTn id="61" presetID="42" presetClass="path" presetSubtype="0" repeatCount="indefinite" accel="50000" decel="50000" fill="hold" nodeType="withEffect">
                                  <p:stCondLst>
                                    <p:cond delay="0"/>
                                  </p:stCondLst>
                                  <p:childTnLst>
                                    <p:animMotion origin="layout" path="M -4.44444E-6 3.7037E-6 L -4.44444E-6 0.28472 " pathEditMode="relative" rAng="0" ptsTypes="AA">
                                      <p:cBhvr>
                                        <p:cTn id="62" dur="2000" fill="hold"/>
                                        <p:tgtEl>
                                          <p:spTgt spid="4"/>
                                        </p:tgtEl>
                                        <p:attrNameLst>
                                          <p:attrName>ppt_x</p:attrName>
                                          <p:attrName>ppt_y</p:attrName>
                                        </p:attrNameLst>
                                      </p:cBhvr>
                                      <p:rCtr x="0" y="142"/>
                                    </p:animMotion>
                                  </p:childTnLst>
                                  <p:subTnLst>
                                    <p:set>
                                      <p:cBhvr override="childStyle">
                                        <p:cTn dur="1" fill="hold" display="0" masterRel="sameClick" afterEffect="1">
                                          <p:stCondLst>
                                            <p:cond evt="end" delay="0">
                                              <p:tn val="61"/>
                                            </p:cond>
                                          </p:stCondLst>
                                        </p:cTn>
                                        <p:tgtEl>
                                          <p:spTgt spid="4"/>
                                        </p:tgtEl>
                                        <p:attrNameLst>
                                          <p:attrName>style.visibility</p:attrName>
                                        </p:attrNameLst>
                                      </p:cBhvr>
                                      <p:to>
                                        <p:strVal val="hidden"/>
                                      </p:to>
                                    </p:set>
                                  </p:subTnLst>
                                </p:cTn>
                              </p:par>
                              <p:par>
                                <p:cTn id="63" presetID="42" presetClass="path" presetSubtype="0" repeatCount="indefinite" accel="50000" decel="50000" fill="hold" nodeType="withEffect">
                                  <p:stCondLst>
                                    <p:cond delay="0"/>
                                  </p:stCondLst>
                                  <p:childTnLst>
                                    <p:animMotion origin="layout" path="M -4.44444E-6 3.7037E-6 L -4.44444E-6 0.28472 " pathEditMode="relative" rAng="0" ptsTypes="AA">
                                      <p:cBhvr>
                                        <p:cTn id="64" dur="1000" fill="hold"/>
                                        <p:tgtEl>
                                          <p:spTgt spid="5"/>
                                        </p:tgtEl>
                                        <p:attrNameLst>
                                          <p:attrName>ppt_x</p:attrName>
                                          <p:attrName>ppt_y</p:attrName>
                                        </p:attrNameLst>
                                      </p:cBhvr>
                                      <p:rCtr x="0" y="142"/>
                                    </p:animMotion>
                                  </p:childTnLst>
                                  <p:subTnLst>
                                    <p:set>
                                      <p:cBhvr override="childStyle">
                                        <p:cTn dur="1" fill="hold" display="0" masterRel="sameClick" afterEffect="1">
                                          <p:stCondLst>
                                            <p:cond evt="end" delay="0">
                                              <p:tn val="63"/>
                                            </p:cond>
                                          </p:stCondLst>
                                        </p:cTn>
                                        <p:tgtEl>
                                          <p:spTgt spid="5"/>
                                        </p:tgtEl>
                                        <p:attrNameLst>
                                          <p:attrName>style.visibility</p:attrName>
                                        </p:attrNameLst>
                                      </p:cBhvr>
                                      <p:to>
                                        <p:strVal val="hidden"/>
                                      </p:to>
                                    </p:set>
                                  </p:subTnLst>
                                </p:cTn>
                              </p:par>
                              <p:par>
                                <p:cTn id="65" presetID="22" presetClass="entr" presetSubtype="4" fill="hold" grpId="0" nodeType="withEffect">
                                  <p:stCondLst>
                                    <p:cond delay="1000"/>
                                  </p:stCondLst>
                                  <p:childTnLst>
                                    <p:set>
                                      <p:cBhvr>
                                        <p:cTn id="66" dur="1" fill="hold">
                                          <p:stCondLst>
                                            <p:cond delay="0"/>
                                          </p:stCondLst>
                                        </p:cTn>
                                        <p:tgtEl>
                                          <p:spTgt spid="655363"/>
                                        </p:tgtEl>
                                        <p:attrNameLst>
                                          <p:attrName>style.visibility</p:attrName>
                                        </p:attrNameLst>
                                      </p:cBhvr>
                                      <p:to>
                                        <p:strVal val="visible"/>
                                      </p:to>
                                    </p:set>
                                    <p:animEffect transition="in" filter="wipe(down)">
                                      <p:cBhvr>
                                        <p:cTn id="67" dur="5000"/>
                                        <p:tgtEl>
                                          <p:spTgt spid="655363"/>
                                        </p:tgtEl>
                                      </p:cBhvr>
                                    </p:animEffect>
                                  </p:childTnLst>
                                </p:cTn>
                              </p:par>
                              <p:par>
                                <p:cTn id="68" presetID="32" presetClass="emph" presetSubtype="0" repeatCount="2000" fill="hold" grpId="0" nodeType="withEffect">
                                  <p:stCondLst>
                                    <p:cond delay="0"/>
                                  </p:stCondLst>
                                  <p:childTnLst>
                                    <p:animClr clrSpc="rgb" dir="cw">
                                      <p:cBhvr override="childStyle">
                                        <p:cTn id="69" dur="300" fill="hold"/>
                                        <p:tgtEl>
                                          <p:spTgt spid="655408"/>
                                        </p:tgtEl>
                                        <p:attrNameLst>
                                          <p:attrName>style.color</p:attrName>
                                        </p:attrNameLst>
                                      </p:cBhvr>
                                      <p:to>
                                        <a:schemeClr val="accent2"/>
                                      </p:to>
                                    </p:animClr>
                                    <p:animClr clrSpc="rgb" dir="cw">
                                      <p:cBhvr>
                                        <p:cTn id="70" dur="300" fill="hold"/>
                                        <p:tgtEl>
                                          <p:spTgt spid="655408"/>
                                        </p:tgtEl>
                                        <p:attrNameLst>
                                          <p:attrName>fillcolor</p:attrName>
                                        </p:attrNameLst>
                                      </p:cBhvr>
                                      <p:to>
                                        <a:schemeClr val="accent2"/>
                                      </p:to>
                                    </p:animClr>
                                    <p:set>
                                      <p:cBhvr>
                                        <p:cTn id="71" dur="300" fill="hold"/>
                                        <p:tgtEl>
                                          <p:spTgt spid="655408"/>
                                        </p:tgtEl>
                                        <p:attrNameLst>
                                          <p:attrName>fill.type</p:attrName>
                                        </p:attrNameLst>
                                      </p:cBhvr>
                                      <p:to>
                                        <p:strVal val="solid"/>
                                      </p:to>
                                    </p:set>
                                    <p:set>
                                      <p:cBhvr>
                                        <p:cTn id="72" dur="300" fill="hold"/>
                                        <p:tgtEl>
                                          <p:spTgt spid="655408"/>
                                        </p:tgtEl>
                                        <p:attrNameLst>
                                          <p:attrName>fill.on</p:attrName>
                                        </p:attrNameLst>
                                      </p:cBhvr>
                                      <p:to>
                                        <p:strVal val="true"/>
                                      </p:to>
                                    </p:set>
                                    <p:animRot by="120000">
                                      <p:cBhvr>
                                        <p:cTn id="73" dur="300" fill="hold">
                                          <p:stCondLst>
                                            <p:cond delay="0"/>
                                          </p:stCondLst>
                                        </p:cTn>
                                        <p:tgtEl>
                                          <p:spTgt spid="655408"/>
                                        </p:tgtEl>
                                        <p:attrNameLst>
                                          <p:attrName>r</p:attrName>
                                        </p:attrNameLst>
                                      </p:cBhvr>
                                    </p:animRot>
                                    <p:animRot by="-240000">
                                      <p:cBhvr>
                                        <p:cTn id="74" dur="600" fill="hold">
                                          <p:stCondLst>
                                            <p:cond delay="600"/>
                                          </p:stCondLst>
                                        </p:cTn>
                                        <p:tgtEl>
                                          <p:spTgt spid="655408"/>
                                        </p:tgtEl>
                                        <p:attrNameLst>
                                          <p:attrName>r</p:attrName>
                                        </p:attrNameLst>
                                      </p:cBhvr>
                                    </p:animRot>
                                    <p:animRot by="240000">
                                      <p:cBhvr>
                                        <p:cTn id="75" dur="600" fill="hold">
                                          <p:stCondLst>
                                            <p:cond delay="1200"/>
                                          </p:stCondLst>
                                        </p:cTn>
                                        <p:tgtEl>
                                          <p:spTgt spid="655408"/>
                                        </p:tgtEl>
                                        <p:attrNameLst>
                                          <p:attrName>r</p:attrName>
                                        </p:attrNameLst>
                                      </p:cBhvr>
                                    </p:animRot>
                                    <p:animRot by="-240000">
                                      <p:cBhvr>
                                        <p:cTn id="76" dur="600" fill="hold">
                                          <p:stCondLst>
                                            <p:cond delay="1800"/>
                                          </p:stCondLst>
                                        </p:cTn>
                                        <p:tgtEl>
                                          <p:spTgt spid="655408"/>
                                        </p:tgtEl>
                                        <p:attrNameLst>
                                          <p:attrName>r</p:attrName>
                                        </p:attrNameLst>
                                      </p:cBhvr>
                                    </p:animRot>
                                    <p:animRot by="120000">
                                      <p:cBhvr>
                                        <p:cTn id="77" dur="600" fill="hold">
                                          <p:stCondLst>
                                            <p:cond delay="2400"/>
                                          </p:stCondLst>
                                        </p:cTn>
                                        <p:tgtEl>
                                          <p:spTgt spid="655408"/>
                                        </p:tgtEl>
                                        <p:attrNameLst>
                                          <p:attrName>r</p:attrName>
                                        </p:attrNameLst>
                                      </p:cBhvr>
                                    </p:animRot>
                                  </p:childTnLst>
                                  <p:subTnLst>
                                    <p:set>
                                      <p:cBhvr override="childStyle">
                                        <p:cTn dur="1" fill="hold" display="0" masterRel="sameClick" afterEffect="1">
                                          <p:stCondLst>
                                            <p:cond evt="end" delay="0">
                                              <p:tn val="68"/>
                                            </p:cond>
                                          </p:stCondLst>
                                        </p:cTn>
                                        <p:tgtEl>
                                          <p:spTgt spid="655408"/>
                                        </p:tgtEl>
                                        <p:attrNameLst>
                                          <p:attrName>style.visibility</p:attrName>
                                        </p:attrNameLst>
                                      </p:cBhvr>
                                      <p:to>
                                        <p:strVal val="hidden"/>
                                      </p:to>
                                    </p:set>
                                  </p:subTnLst>
                                </p:cTn>
                              </p:par>
                              <p:par>
                                <p:cTn id="78" presetID="32" presetClass="emph" presetSubtype="0" repeatCount="2000" fill="hold" grpId="0" nodeType="withEffect">
                                  <p:stCondLst>
                                    <p:cond delay="0"/>
                                  </p:stCondLst>
                                  <p:childTnLst>
                                    <p:animClr clrSpc="rgb" dir="cw">
                                      <p:cBhvr override="childStyle">
                                        <p:cTn id="79" dur="300" fill="hold"/>
                                        <p:tgtEl>
                                          <p:spTgt spid="655407"/>
                                        </p:tgtEl>
                                        <p:attrNameLst>
                                          <p:attrName>style.color</p:attrName>
                                        </p:attrNameLst>
                                      </p:cBhvr>
                                      <p:to>
                                        <a:schemeClr val="accent2"/>
                                      </p:to>
                                    </p:animClr>
                                    <p:animClr clrSpc="rgb" dir="cw">
                                      <p:cBhvr>
                                        <p:cTn id="80" dur="300" fill="hold"/>
                                        <p:tgtEl>
                                          <p:spTgt spid="655407"/>
                                        </p:tgtEl>
                                        <p:attrNameLst>
                                          <p:attrName>fillcolor</p:attrName>
                                        </p:attrNameLst>
                                      </p:cBhvr>
                                      <p:to>
                                        <a:schemeClr val="accent2"/>
                                      </p:to>
                                    </p:animClr>
                                    <p:set>
                                      <p:cBhvr>
                                        <p:cTn id="81" dur="300" fill="hold"/>
                                        <p:tgtEl>
                                          <p:spTgt spid="655407"/>
                                        </p:tgtEl>
                                        <p:attrNameLst>
                                          <p:attrName>fill.type</p:attrName>
                                        </p:attrNameLst>
                                      </p:cBhvr>
                                      <p:to>
                                        <p:strVal val="solid"/>
                                      </p:to>
                                    </p:set>
                                    <p:set>
                                      <p:cBhvr>
                                        <p:cTn id="82" dur="300" fill="hold"/>
                                        <p:tgtEl>
                                          <p:spTgt spid="655407"/>
                                        </p:tgtEl>
                                        <p:attrNameLst>
                                          <p:attrName>fill.on</p:attrName>
                                        </p:attrNameLst>
                                      </p:cBhvr>
                                      <p:to>
                                        <p:strVal val="true"/>
                                      </p:to>
                                    </p:set>
                                    <p:animRot by="120000">
                                      <p:cBhvr>
                                        <p:cTn id="83" dur="300" fill="hold">
                                          <p:stCondLst>
                                            <p:cond delay="0"/>
                                          </p:stCondLst>
                                        </p:cTn>
                                        <p:tgtEl>
                                          <p:spTgt spid="655407"/>
                                        </p:tgtEl>
                                        <p:attrNameLst>
                                          <p:attrName>r</p:attrName>
                                        </p:attrNameLst>
                                      </p:cBhvr>
                                    </p:animRot>
                                    <p:animRot by="-240000">
                                      <p:cBhvr>
                                        <p:cTn id="84" dur="600" fill="hold">
                                          <p:stCondLst>
                                            <p:cond delay="600"/>
                                          </p:stCondLst>
                                        </p:cTn>
                                        <p:tgtEl>
                                          <p:spTgt spid="655407"/>
                                        </p:tgtEl>
                                        <p:attrNameLst>
                                          <p:attrName>r</p:attrName>
                                        </p:attrNameLst>
                                      </p:cBhvr>
                                    </p:animRot>
                                    <p:animRot by="240000">
                                      <p:cBhvr>
                                        <p:cTn id="85" dur="600" fill="hold">
                                          <p:stCondLst>
                                            <p:cond delay="1200"/>
                                          </p:stCondLst>
                                        </p:cTn>
                                        <p:tgtEl>
                                          <p:spTgt spid="655407"/>
                                        </p:tgtEl>
                                        <p:attrNameLst>
                                          <p:attrName>r</p:attrName>
                                        </p:attrNameLst>
                                      </p:cBhvr>
                                    </p:animRot>
                                    <p:animRot by="-240000">
                                      <p:cBhvr>
                                        <p:cTn id="86" dur="600" fill="hold">
                                          <p:stCondLst>
                                            <p:cond delay="1800"/>
                                          </p:stCondLst>
                                        </p:cTn>
                                        <p:tgtEl>
                                          <p:spTgt spid="655407"/>
                                        </p:tgtEl>
                                        <p:attrNameLst>
                                          <p:attrName>r</p:attrName>
                                        </p:attrNameLst>
                                      </p:cBhvr>
                                    </p:animRot>
                                    <p:animRot by="120000">
                                      <p:cBhvr>
                                        <p:cTn id="87" dur="600" fill="hold">
                                          <p:stCondLst>
                                            <p:cond delay="2400"/>
                                          </p:stCondLst>
                                        </p:cTn>
                                        <p:tgtEl>
                                          <p:spTgt spid="655407"/>
                                        </p:tgtEl>
                                        <p:attrNameLst>
                                          <p:attrName>r</p:attrName>
                                        </p:attrNameLst>
                                      </p:cBhvr>
                                    </p:animRot>
                                  </p:childTnLst>
                                  <p:subTnLst>
                                    <p:set>
                                      <p:cBhvr override="childStyle">
                                        <p:cTn dur="1" fill="hold" display="0" masterRel="sameClick" afterEffect="1">
                                          <p:stCondLst>
                                            <p:cond evt="end" delay="0">
                                              <p:tn val="78"/>
                                            </p:cond>
                                          </p:stCondLst>
                                        </p:cTn>
                                        <p:tgtEl>
                                          <p:spTgt spid="655407"/>
                                        </p:tgtEl>
                                        <p:attrNameLst>
                                          <p:attrName>style.visibility</p:attrName>
                                        </p:attrNameLst>
                                      </p:cBhvr>
                                      <p:to>
                                        <p:strVal val="hidden"/>
                                      </p:to>
                                    </p:set>
                                  </p:subTnLst>
                                </p:cTn>
                              </p:par>
                              <p:par>
                                <p:cTn id="88" presetID="32" presetClass="emph" presetSubtype="0" repeatCount="2000" fill="hold" grpId="0" nodeType="withEffect">
                                  <p:stCondLst>
                                    <p:cond delay="0"/>
                                  </p:stCondLst>
                                  <p:childTnLst>
                                    <p:animClr clrSpc="rgb" dir="cw">
                                      <p:cBhvr override="childStyle">
                                        <p:cTn id="89" dur="300" fill="hold"/>
                                        <p:tgtEl>
                                          <p:spTgt spid="655406"/>
                                        </p:tgtEl>
                                        <p:attrNameLst>
                                          <p:attrName>style.color</p:attrName>
                                        </p:attrNameLst>
                                      </p:cBhvr>
                                      <p:to>
                                        <a:schemeClr val="accent2"/>
                                      </p:to>
                                    </p:animClr>
                                    <p:animClr clrSpc="rgb" dir="cw">
                                      <p:cBhvr>
                                        <p:cTn id="90" dur="300" fill="hold"/>
                                        <p:tgtEl>
                                          <p:spTgt spid="655406"/>
                                        </p:tgtEl>
                                        <p:attrNameLst>
                                          <p:attrName>fillcolor</p:attrName>
                                        </p:attrNameLst>
                                      </p:cBhvr>
                                      <p:to>
                                        <a:schemeClr val="accent2"/>
                                      </p:to>
                                    </p:animClr>
                                    <p:set>
                                      <p:cBhvr>
                                        <p:cTn id="91" dur="300" fill="hold"/>
                                        <p:tgtEl>
                                          <p:spTgt spid="655406"/>
                                        </p:tgtEl>
                                        <p:attrNameLst>
                                          <p:attrName>fill.type</p:attrName>
                                        </p:attrNameLst>
                                      </p:cBhvr>
                                      <p:to>
                                        <p:strVal val="solid"/>
                                      </p:to>
                                    </p:set>
                                    <p:set>
                                      <p:cBhvr>
                                        <p:cTn id="92" dur="300" fill="hold"/>
                                        <p:tgtEl>
                                          <p:spTgt spid="655406"/>
                                        </p:tgtEl>
                                        <p:attrNameLst>
                                          <p:attrName>fill.on</p:attrName>
                                        </p:attrNameLst>
                                      </p:cBhvr>
                                      <p:to>
                                        <p:strVal val="true"/>
                                      </p:to>
                                    </p:set>
                                    <p:animRot by="120000">
                                      <p:cBhvr>
                                        <p:cTn id="93" dur="300" fill="hold">
                                          <p:stCondLst>
                                            <p:cond delay="0"/>
                                          </p:stCondLst>
                                        </p:cTn>
                                        <p:tgtEl>
                                          <p:spTgt spid="655406"/>
                                        </p:tgtEl>
                                        <p:attrNameLst>
                                          <p:attrName>r</p:attrName>
                                        </p:attrNameLst>
                                      </p:cBhvr>
                                    </p:animRot>
                                    <p:animRot by="-240000">
                                      <p:cBhvr>
                                        <p:cTn id="94" dur="600" fill="hold">
                                          <p:stCondLst>
                                            <p:cond delay="600"/>
                                          </p:stCondLst>
                                        </p:cTn>
                                        <p:tgtEl>
                                          <p:spTgt spid="655406"/>
                                        </p:tgtEl>
                                        <p:attrNameLst>
                                          <p:attrName>r</p:attrName>
                                        </p:attrNameLst>
                                      </p:cBhvr>
                                    </p:animRot>
                                    <p:animRot by="240000">
                                      <p:cBhvr>
                                        <p:cTn id="95" dur="600" fill="hold">
                                          <p:stCondLst>
                                            <p:cond delay="1200"/>
                                          </p:stCondLst>
                                        </p:cTn>
                                        <p:tgtEl>
                                          <p:spTgt spid="655406"/>
                                        </p:tgtEl>
                                        <p:attrNameLst>
                                          <p:attrName>r</p:attrName>
                                        </p:attrNameLst>
                                      </p:cBhvr>
                                    </p:animRot>
                                    <p:animRot by="-240000">
                                      <p:cBhvr>
                                        <p:cTn id="96" dur="600" fill="hold">
                                          <p:stCondLst>
                                            <p:cond delay="1800"/>
                                          </p:stCondLst>
                                        </p:cTn>
                                        <p:tgtEl>
                                          <p:spTgt spid="655406"/>
                                        </p:tgtEl>
                                        <p:attrNameLst>
                                          <p:attrName>r</p:attrName>
                                        </p:attrNameLst>
                                      </p:cBhvr>
                                    </p:animRot>
                                    <p:animRot by="120000">
                                      <p:cBhvr>
                                        <p:cTn id="97" dur="600" fill="hold">
                                          <p:stCondLst>
                                            <p:cond delay="2400"/>
                                          </p:stCondLst>
                                        </p:cTn>
                                        <p:tgtEl>
                                          <p:spTgt spid="655406"/>
                                        </p:tgtEl>
                                        <p:attrNameLst>
                                          <p:attrName>r</p:attrName>
                                        </p:attrNameLst>
                                      </p:cBhvr>
                                    </p:animRot>
                                  </p:childTnLst>
                                  <p:subTnLst>
                                    <p:set>
                                      <p:cBhvr override="childStyle">
                                        <p:cTn dur="1" fill="hold" display="0" masterRel="sameClick" afterEffect="1">
                                          <p:stCondLst>
                                            <p:cond evt="end" delay="0">
                                              <p:tn val="88"/>
                                            </p:cond>
                                          </p:stCondLst>
                                        </p:cTn>
                                        <p:tgtEl>
                                          <p:spTgt spid="655406"/>
                                        </p:tgtEl>
                                        <p:attrNameLst>
                                          <p:attrName>style.visibility</p:attrName>
                                        </p:attrNameLst>
                                      </p:cBhvr>
                                      <p:to>
                                        <p:strVal val="hidden"/>
                                      </p:to>
                                    </p:set>
                                  </p:subTnLst>
                                </p:cTn>
                              </p:par>
                              <p:par>
                                <p:cTn id="98" presetID="32" presetClass="emph" presetSubtype="0" repeatCount="2000" fill="hold" grpId="0" nodeType="withEffect">
                                  <p:stCondLst>
                                    <p:cond delay="0"/>
                                  </p:stCondLst>
                                  <p:childTnLst>
                                    <p:animClr clrSpc="rgb" dir="cw">
                                      <p:cBhvr override="childStyle">
                                        <p:cTn id="99" dur="300" fill="hold"/>
                                        <p:tgtEl>
                                          <p:spTgt spid="655405"/>
                                        </p:tgtEl>
                                        <p:attrNameLst>
                                          <p:attrName>style.color</p:attrName>
                                        </p:attrNameLst>
                                      </p:cBhvr>
                                      <p:to>
                                        <a:schemeClr val="accent2"/>
                                      </p:to>
                                    </p:animClr>
                                    <p:animClr clrSpc="rgb" dir="cw">
                                      <p:cBhvr>
                                        <p:cTn id="100" dur="300" fill="hold"/>
                                        <p:tgtEl>
                                          <p:spTgt spid="655405"/>
                                        </p:tgtEl>
                                        <p:attrNameLst>
                                          <p:attrName>fillcolor</p:attrName>
                                        </p:attrNameLst>
                                      </p:cBhvr>
                                      <p:to>
                                        <a:schemeClr val="accent2"/>
                                      </p:to>
                                    </p:animClr>
                                    <p:set>
                                      <p:cBhvr>
                                        <p:cTn id="101" dur="300" fill="hold"/>
                                        <p:tgtEl>
                                          <p:spTgt spid="655405"/>
                                        </p:tgtEl>
                                        <p:attrNameLst>
                                          <p:attrName>fill.type</p:attrName>
                                        </p:attrNameLst>
                                      </p:cBhvr>
                                      <p:to>
                                        <p:strVal val="solid"/>
                                      </p:to>
                                    </p:set>
                                    <p:set>
                                      <p:cBhvr>
                                        <p:cTn id="102" dur="300" fill="hold"/>
                                        <p:tgtEl>
                                          <p:spTgt spid="655405"/>
                                        </p:tgtEl>
                                        <p:attrNameLst>
                                          <p:attrName>fill.on</p:attrName>
                                        </p:attrNameLst>
                                      </p:cBhvr>
                                      <p:to>
                                        <p:strVal val="true"/>
                                      </p:to>
                                    </p:set>
                                    <p:animRot by="120000">
                                      <p:cBhvr>
                                        <p:cTn id="103" dur="300" fill="hold">
                                          <p:stCondLst>
                                            <p:cond delay="0"/>
                                          </p:stCondLst>
                                        </p:cTn>
                                        <p:tgtEl>
                                          <p:spTgt spid="655405"/>
                                        </p:tgtEl>
                                        <p:attrNameLst>
                                          <p:attrName>r</p:attrName>
                                        </p:attrNameLst>
                                      </p:cBhvr>
                                    </p:animRot>
                                    <p:animRot by="-240000">
                                      <p:cBhvr>
                                        <p:cTn id="104" dur="600" fill="hold">
                                          <p:stCondLst>
                                            <p:cond delay="600"/>
                                          </p:stCondLst>
                                        </p:cTn>
                                        <p:tgtEl>
                                          <p:spTgt spid="655405"/>
                                        </p:tgtEl>
                                        <p:attrNameLst>
                                          <p:attrName>r</p:attrName>
                                        </p:attrNameLst>
                                      </p:cBhvr>
                                    </p:animRot>
                                    <p:animRot by="240000">
                                      <p:cBhvr>
                                        <p:cTn id="105" dur="600" fill="hold">
                                          <p:stCondLst>
                                            <p:cond delay="1200"/>
                                          </p:stCondLst>
                                        </p:cTn>
                                        <p:tgtEl>
                                          <p:spTgt spid="655405"/>
                                        </p:tgtEl>
                                        <p:attrNameLst>
                                          <p:attrName>r</p:attrName>
                                        </p:attrNameLst>
                                      </p:cBhvr>
                                    </p:animRot>
                                    <p:animRot by="-240000">
                                      <p:cBhvr>
                                        <p:cTn id="106" dur="600" fill="hold">
                                          <p:stCondLst>
                                            <p:cond delay="1800"/>
                                          </p:stCondLst>
                                        </p:cTn>
                                        <p:tgtEl>
                                          <p:spTgt spid="655405"/>
                                        </p:tgtEl>
                                        <p:attrNameLst>
                                          <p:attrName>r</p:attrName>
                                        </p:attrNameLst>
                                      </p:cBhvr>
                                    </p:animRot>
                                    <p:animRot by="120000">
                                      <p:cBhvr>
                                        <p:cTn id="107" dur="600" fill="hold">
                                          <p:stCondLst>
                                            <p:cond delay="2400"/>
                                          </p:stCondLst>
                                        </p:cTn>
                                        <p:tgtEl>
                                          <p:spTgt spid="655405"/>
                                        </p:tgtEl>
                                        <p:attrNameLst>
                                          <p:attrName>r</p:attrName>
                                        </p:attrNameLst>
                                      </p:cBhvr>
                                    </p:animRot>
                                  </p:childTnLst>
                                  <p:subTnLst>
                                    <p:set>
                                      <p:cBhvr override="childStyle">
                                        <p:cTn dur="1" fill="hold" display="0" masterRel="sameClick" afterEffect="1">
                                          <p:stCondLst>
                                            <p:cond evt="end" delay="0">
                                              <p:tn val="98"/>
                                            </p:cond>
                                          </p:stCondLst>
                                        </p:cTn>
                                        <p:tgtEl>
                                          <p:spTgt spid="655405"/>
                                        </p:tgtEl>
                                        <p:attrNameLst>
                                          <p:attrName>style.visibility</p:attrName>
                                        </p:attrNameLst>
                                      </p:cBhvr>
                                      <p:to>
                                        <p:strVal val="hidden"/>
                                      </p:to>
                                    </p:set>
                                  </p:subTnLst>
                                </p:cTn>
                              </p:par>
                              <p:par>
                                <p:cTn id="108" presetID="22" presetClass="exit" presetSubtype="1" repeatCount="indefinite" fill="hold" grpId="1" nodeType="withEffect">
                                  <p:stCondLst>
                                    <p:cond delay="0"/>
                                  </p:stCondLst>
                                  <p:childTnLst>
                                    <p:animEffect transition="out" filter="wipe(up)">
                                      <p:cBhvr>
                                        <p:cTn id="109" dur="5000"/>
                                        <p:tgtEl>
                                          <p:spTgt spid="655363"/>
                                        </p:tgtEl>
                                      </p:cBhvr>
                                    </p:animEffect>
                                    <p:set>
                                      <p:cBhvr>
                                        <p:cTn id="110" dur="1" fill="hold">
                                          <p:stCondLst>
                                            <p:cond delay="4999"/>
                                          </p:stCondLst>
                                        </p:cTn>
                                        <p:tgtEl>
                                          <p:spTgt spid="655363"/>
                                        </p:tgtEl>
                                        <p:attrNameLst>
                                          <p:attrName>style.visibility</p:attrName>
                                        </p:attrNameLst>
                                      </p:cBhvr>
                                      <p:to>
                                        <p:strVal val="hidden"/>
                                      </p:to>
                                    </p:set>
                                  </p:childTnLst>
                                </p:cTn>
                              </p:par>
                              <p:par>
                                <p:cTn id="111" presetID="32" presetClass="emph" presetSubtype="0" repeatCount="indefinite" fill="hold" nodeType="withEffect">
                                  <p:stCondLst>
                                    <p:cond delay="0"/>
                                  </p:stCondLst>
                                  <p:childTnLst>
                                    <p:animClr clrSpc="rgb" dir="cw">
                                      <p:cBhvr override="childStyle">
                                        <p:cTn id="112" dur="200" fill="hold"/>
                                        <p:tgtEl>
                                          <p:spTgt spid="655427"/>
                                        </p:tgtEl>
                                        <p:attrNameLst>
                                          <p:attrName>style.color</p:attrName>
                                        </p:attrNameLst>
                                      </p:cBhvr>
                                      <p:to>
                                        <a:srgbClr val="7E9AF2"/>
                                      </p:to>
                                    </p:animClr>
                                    <p:animClr clrSpc="rgb" dir="cw">
                                      <p:cBhvr>
                                        <p:cTn id="113" dur="200" fill="hold"/>
                                        <p:tgtEl>
                                          <p:spTgt spid="655427"/>
                                        </p:tgtEl>
                                        <p:attrNameLst>
                                          <p:attrName>fillcolor</p:attrName>
                                        </p:attrNameLst>
                                      </p:cBhvr>
                                      <p:to>
                                        <a:srgbClr val="7E9AF2"/>
                                      </p:to>
                                    </p:animClr>
                                    <p:set>
                                      <p:cBhvr>
                                        <p:cTn id="114" dur="200" fill="hold"/>
                                        <p:tgtEl>
                                          <p:spTgt spid="655427"/>
                                        </p:tgtEl>
                                        <p:attrNameLst>
                                          <p:attrName>fill.type</p:attrName>
                                        </p:attrNameLst>
                                      </p:cBhvr>
                                      <p:to>
                                        <p:strVal val="solid"/>
                                      </p:to>
                                    </p:set>
                                    <p:set>
                                      <p:cBhvr>
                                        <p:cTn id="115" dur="200" fill="hold"/>
                                        <p:tgtEl>
                                          <p:spTgt spid="655427"/>
                                        </p:tgtEl>
                                        <p:attrNameLst>
                                          <p:attrName>fill.on</p:attrName>
                                        </p:attrNameLst>
                                      </p:cBhvr>
                                      <p:to>
                                        <p:strVal val="true"/>
                                      </p:to>
                                    </p:set>
                                    <p:animRot by="120000">
                                      <p:cBhvr>
                                        <p:cTn id="116" dur="200" fill="hold">
                                          <p:stCondLst>
                                            <p:cond delay="0"/>
                                          </p:stCondLst>
                                        </p:cTn>
                                        <p:tgtEl>
                                          <p:spTgt spid="655427"/>
                                        </p:tgtEl>
                                        <p:attrNameLst>
                                          <p:attrName>r</p:attrName>
                                        </p:attrNameLst>
                                      </p:cBhvr>
                                    </p:animRot>
                                    <p:animRot by="-240000">
                                      <p:cBhvr>
                                        <p:cTn id="117" dur="400" fill="hold">
                                          <p:stCondLst>
                                            <p:cond delay="400"/>
                                          </p:stCondLst>
                                        </p:cTn>
                                        <p:tgtEl>
                                          <p:spTgt spid="655427"/>
                                        </p:tgtEl>
                                        <p:attrNameLst>
                                          <p:attrName>r</p:attrName>
                                        </p:attrNameLst>
                                      </p:cBhvr>
                                    </p:animRot>
                                    <p:animRot by="240000">
                                      <p:cBhvr>
                                        <p:cTn id="118" dur="400" fill="hold">
                                          <p:stCondLst>
                                            <p:cond delay="800"/>
                                          </p:stCondLst>
                                        </p:cTn>
                                        <p:tgtEl>
                                          <p:spTgt spid="655427"/>
                                        </p:tgtEl>
                                        <p:attrNameLst>
                                          <p:attrName>r</p:attrName>
                                        </p:attrNameLst>
                                      </p:cBhvr>
                                    </p:animRot>
                                    <p:animRot by="-240000">
                                      <p:cBhvr>
                                        <p:cTn id="119" dur="400" fill="hold">
                                          <p:stCondLst>
                                            <p:cond delay="1200"/>
                                          </p:stCondLst>
                                        </p:cTn>
                                        <p:tgtEl>
                                          <p:spTgt spid="655427"/>
                                        </p:tgtEl>
                                        <p:attrNameLst>
                                          <p:attrName>r</p:attrName>
                                        </p:attrNameLst>
                                      </p:cBhvr>
                                    </p:animRot>
                                    <p:animRot by="120000">
                                      <p:cBhvr>
                                        <p:cTn id="120" dur="400" fill="hold">
                                          <p:stCondLst>
                                            <p:cond delay="1600"/>
                                          </p:stCondLst>
                                        </p:cTn>
                                        <p:tgtEl>
                                          <p:spTgt spid="655427"/>
                                        </p:tgtEl>
                                        <p:attrNameLst>
                                          <p:attrName>r</p:attrName>
                                        </p:attrNameLst>
                                      </p:cBhvr>
                                    </p:animRot>
                                  </p:childTnLst>
                                </p:cTn>
                              </p:par>
                            </p:childTnLst>
                          </p:cTn>
                        </p:par>
                        <p:par>
                          <p:cTn id="121" fill="hold">
                            <p:stCondLst>
                              <p:cond delay="6000"/>
                            </p:stCondLst>
                            <p:childTnLst>
                              <p:par>
                                <p:cTn id="122" presetID="22" presetClass="entr" presetSubtype="1" repeatCount="indefinite" fill="hold" grpId="0" nodeType="afterEffect">
                                  <p:stCondLst>
                                    <p:cond delay="0"/>
                                  </p:stCondLst>
                                  <p:childTnLst>
                                    <p:set>
                                      <p:cBhvr>
                                        <p:cTn id="123" dur="1" fill="hold">
                                          <p:stCondLst>
                                            <p:cond delay="0"/>
                                          </p:stCondLst>
                                        </p:cTn>
                                        <p:tgtEl>
                                          <p:spTgt spid="655521"/>
                                        </p:tgtEl>
                                        <p:attrNameLst>
                                          <p:attrName>style.visibility</p:attrName>
                                        </p:attrNameLst>
                                      </p:cBhvr>
                                      <p:to>
                                        <p:strVal val="visible"/>
                                      </p:to>
                                    </p:set>
                                    <p:animEffect transition="in" filter="wipe(up)">
                                      <p:cBhvr>
                                        <p:cTn id="124" dur="2000"/>
                                        <p:tgtEl>
                                          <p:spTgt spid="655521"/>
                                        </p:tgtEl>
                                      </p:cBhvr>
                                    </p:animEffect>
                                  </p:childTnLst>
                                </p:cTn>
                              </p:par>
                            </p:childTnLst>
                          </p:cTn>
                        </p:par>
                        <p:par>
                          <p:cTn id="125" fill="hold">
                            <p:stCondLst>
                              <p:cond delay="8000"/>
                            </p:stCondLst>
                            <p:childTnLst>
                              <p:par>
                                <p:cTn id="126" presetID="22" presetClass="entr" presetSubtype="1" repeatCount="indefinite" fill="hold" grpId="0" nodeType="afterEffect">
                                  <p:stCondLst>
                                    <p:cond delay="500"/>
                                  </p:stCondLst>
                                  <p:childTnLst>
                                    <p:set>
                                      <p:cBhvr>
                                        <p:cTn id="127" dur="1" fill="hold">
                                          <p:stCondLst>
                                            <p:cond delay="0"/>
                                          </p:stCondLst>
                                        </p:cTn>
                                        <p:tgtEl>
                                          <p:spTgt spid="655462"/>
                                        </p:tgtEl>
                                        <p:attrNameLst>
                                          <p:attrName>style.visibility</p:attrName>
                                        </p:attrNameLst>
                                      </p:cBhvr>
                                      <p:to>
                                        <p:strVal val="visible"/>
                                      </p:to>
                                    </p:set>
                                    <p:animEffect transition="in" filter="wipe(up)">
                                      <p:cBhvr>
                                        <p:cTn id="128" dur="2000"/>
                                        <p:tgtEl>
                                          <p:spTgt spid="655462"/>
                                        </p:tgtEl>
                                      </p:cBhvr>
                                    </p:animEffect>
                                  </p:childTnLst>
                                </p:cTn>
                              </p:par>
                              <p:par>
                                <p:cTn id="129" presetID="22" presetClass="entr" presetSubtype="1" repeatCount="indefinite" fill="hold" grpId="0" nodeType="withEffect">
                                  <p:stCondLst>
                                    <p:cond delay="500"/>
                                  </p:stCondLst>
                                  <p:childTnLst>
                                    <p:set>
                                      <p:cBhvr>
                                        <p:cTn id="130" dur="1" fill="hold">
                                          <p:stCondLst>
                                            <p:cond delay="0"/>
                                          </p:stCondLst>
                                        </p:cTn>
                                        <p:tgtEl>
                                          <p:spTgt spid="655463"/>
                                        </p:tgtEl>
                                        <p:attrNameLst>
                                          <p:attrName>style.visibility</p:attrName>
                                        </p:attrNameLst>
                                      </p:cBhvr>
                                      <p:to>
                                        <p:strVal val="visible"/>
                                      </p:to>
                                    </p:set>
                                    <p:animEffect transition="in" filter="wipe(up)">
                                      <p:cBhvr>
                                        <p:cTn id="131" dur="2000"/>
                                        <p:tgtEl>
                                          <p:spTgt spid="655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3" grpId="0" animBg="1"/>
      <p:bldP spid="655363" grpId="1" animBg="1"/>
      <p:bldP spid="655369" grpId="0" animBg="1"/>
      <p:bldP spid="655372" grpId="0" animBg="1"/>
      <p:bldP spid="655374" grpId="0" animBg="1"/>
      <p:bldP spid="655379" grpId="0" animBg="1"/>
      <p:bldP spid="655405" grpId="0" animBg="1"/>
      <p:bldP spid="655406" grpId="0" animBg="1"/>
      <p:bldP spid="655407" grpId="0" animBg="1"/>
      <p:bldP spid="655408" grpId="0" animBg="1"/>
      <p:bldP spid="655457" grpId="0" animBg="1"/>
      <p:bldP spid="655458" grpId="0" animBg="1"/>
      <p:bldP spid="655459" grpId="0" animBg="1"/>
      <p:bldP spid="655460" grpId="0" animBg="1"/>
      <p:bldP spid="655462" grpId="0" animBg="1"/>
      <p:bldP spid="655463" grpId="0" animBg="1"/>
      <p:bldP spid="6555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ChangeArrowheads="1"/>
          </p:cNvSpPr>
          <p:nvPr/>
        </p:nvSpPr>
        <p:spPr bwMode="auto">
          <a:xfrm>
            <a:off x="0" y="0"/>
            <a:ext cx="9144000" cy="6858000"/>
          </a:xfrm>
          <a:prstGeom prst="rect">
            <a:avLst/>
          </a:prstGeom>
          <a:solidFill>
            <a:srgbClr val="FEFFF7"/>
          </a:solidFill>
          <a:ln w="9525">
            <a:solidFill>
              <a:schemeClr val="tx1"/>
            </a:solidFill>
            <a:miter lim="800000"/>
            <a:headEnd/>
            <a:tailEnd/>
          </a:ln>
          <a:effectLst/>
        </p:spPr>
        <p:txBody>
          <a:bodyPr wrap="none" anchor="ctr"/>
          <a:lstStyle/>
          <a:p>
            <a:endParaRPr lang="fr-FR"/>
          </a:p>
        </p:txBody>
      </p:sp>
      <p:sp>
        <p:nvSpPr>
          <p:cNvPr id="654339" name="Freeform 3"/>
          <p:cNvSpPr>
            <a:spLocks/>
          </p:cNvSpPr>
          <p:nvPr/>
        </p:nvSpPr>
        <p:spPr bwMode="auto">
          <a:xfrm>
            <a:off x="4191000" y="1603375"/>
            <a:ext cx="463550" cy="263525"/>
          </a:xfrm>
          <a:custGeom>
            <a:avLst/>
            <a:gdLst/>
            <a:ahLst/>
            <a:cxnLst>
              <a:cxn ang="0">
                <a:pos x="124" y="355"/>
              </a:cxn>
              <a:cxn ang="0">
                <a:pos x="0" y="0"/>
              </a:cxn>
              <a:cxn ang="0">
                <a:pos x="630" y="0"/>
              </a:cxn>
              <a:cxn ang="0">
                <a:pos x="505" y="355"/>
              </a:cxn>
              <a:cxn ang="0">
                <a:pos x="124" y="355"/>
              </a:cxn>
            </a:cxnLst>
            <a:rect l="0" t="0" r="r" b="b"/>
            <a:pathLst>
              <a:path w="630" h="355">
                <a:moveTo>
                  <a:pt x="124" y="355"/>
                </a:moveTo>
                <a:lnTo>
                  <a:pt x="0" y="0"/>
                </a:lnTo>
                <a:lnTo>
                  <a:pt x="630" y="0"/>
                </a:lnTo>
                <a:lnTo>
                  <a:pt x="505" y="355"/>
                </a:lnTo>
                <a:lnTo>
                  <a:pt x="124" y="355"/>
                </a:lnTo>
                <a:close/>
              </a:path>
            </a:pathLst>
          </a:custGeom>
          <a:solidFill>
            <a:srgbClr val="7E9AF2"/>
          </a:solidFill>
          <a:ln w="12700" cmpd="sng">
            <a:solidFill>
              <a:srgbClr val="7E9AF2"/>
            </a:solidFill>
            <a:round/>
            <a:headEnd/>
            <a:tailEnd/>
          </a:ln>
          <a:effectLst/>
        </p:spPr>
        <p:txBody>
          <a:bodyPr/>
          <a:lstStyle/>
          <a:p>
            <a:endParaRPr lang="fr-FR"/>
          </a:p>
        </p:txBody>
      </p:sp>
      <p:sp>
        <p:nvSpPr>
          <p:cNvPr id="654340" name="Freeform 4"/>
          <p:cNvSpPr>
            <a:spLocks/>
          </p:cNvSpPr>
          <p:nvPr/>
        </p:nvSpPr>
        <p:spPr bwMode="auto">
          <a:xfrm>
            <a:off x="4902200" y="1609725"/>
            <a:ext cx="463550" cy="263525"/>
          </a:xfrm>
          <a:custGeom>
            <a:avLst/>
            <a:gdLst/>
            <a:ahLst/>
            <a:cxnLst>
              <a:cxn ang="0">
                <a:pos x="124" y="355"/>
              </a:cxn>
              <a:cxn ang="0">
                <a:pos x="0" y="0"/>
              </a:cxn>
              <a:cxn ang="0">
                <a:pos x="630" y="0"/>
              </a:cxn>
              <a:cxn ang="0">
                <a:pos x="505" y="355"/>
              </a:cxn>
              <a:cxn ang="0">
                <a:pos x="124" y="355"/>
              </a:cxn>
            </a:cxnLst>
            <a:rect l="0" t="0" r="r" b="b"/>
            <a:pathLst>
              <a:path w="630" h="355">
                <a:moveTo>
                  <a:pt x="124" y="355"/>
                </a:moveTo>
                <a:lnTo>
                  <a:pt x="0" y="0"/>
                </a:lnTo>
                <a:lnTo>
                  <a:pt x="630" y="0"/>
                </a:lnTo>
                <a:lnTo>
                  <a:pt x="505" y="355"/>
                </a:lnTo>
                <a:lnTo>
                  <a:pt x="124" y="355"/>
                </a:lnTo>
                <a:close/>
              </a:path>
            </a:pathLst>
          </a:custGeom>
          <a:solidFill>
            <a:srgbClr val="7E9AF2"/>
          </a:solidFill>
          <a:ln w="12700" cmpd="sng">
            <a:solidFill>
              <a:srgbClr val="7E9AF2"/>
            </a:solidFill>
            <a:round/>
            <a:headEnd/>
            <a:tailEnd/>
          </a:ln>
          <a:effectLst/>
        </p:spPr>
        <p:txBody>
          <a:bodyPr/>
          <a:lstStyle/>
          <a:p>
            <a:endParaRPr lang="fr-FR"/>
          </a:p>
        </p:txBody>
      </p:sp>
      <p:sp>
        <p:nvSpPr>
          <p:cNvPr id="654341" name="Freeform 5"/>
          <p:cNvSpPr>
            <a:spLocks/>
          </p:cNvSpPr>
          <p:nvPr/>
        </p:nvSpPr>
        <p:spPr bwMode="auto">
          <a:xfrm>
            <a:off x="5613400" y="1625600"/>
            <a:ext cx="463550" cy="263525"/>
          </a:xfrm>
          <a:custGeom>
            <a:avLst/>
            <a:gdLst/>
            <a:ahLst/>
            <a:cxnLst>
              <a:cxn ang="0">
                <a:pos x="124" y="355"/>
              </a:cxn>
              <a:cxn ang="0">
                <a:pos x="0" y="0"/>
              </a:cxn>
              <a:cxn ang="0">
                <a:pos x="630" y="0"/>
              </a:cxn>
              <a:cxn ang="0">
                <a:pos x="505" y="355"/>
              </a:cxn>
              <a:cxn ang="0">
                <a:pos x="124" y="355"/>
              </a:cxn>
            </a:cxnLst>
            <a:rect l="0" t="0" r="r" b="b"/>
            <a:pathLst>
              <a:path w="630" h="355">
                <a:moveTo>
                  <a:pt x="124" y="355"/>
                </a:moveTo>
                <a:lnTo>
                  <a:pt x="0" y="0"/>
                </a:lnTo>
                <a:lnTo>
                  <a:pt x="630" y="0"/>
                </a:lnTo>
                <a:lnTo>
                  <a:pt x="505" y="355"/>
                </a:lnTo>
                <a:lnTo>
                  <a:pt x="124" y="355"/>
                </a:lnTo>
                <a:close/>
              </a:path>
            </a:pathLst>
          </a:custGeom>
          <a:solidFill>
            <a:srgbClr val="7E9AF2"/>
          </a:solidFill>
          <a:ln w="12700" cmpd="sng">
            <a:solidFill>
              <a:srgbClr val="7E9AF2"/>
            </a:solidFill>
            <a:round/>
            <a:headEnd/>
            <a:tailEnd/>
          </a:ln>
          <a:effectLst/>
        </p:spPr>
        <p:txBody>
          <a:bodyPr/>
          <a:lstStyle/>
          <a:p>
            <a:endParaRPr lang="fr-FR"/>
          </a:p>
        </p:txBody>
      </p:sp>
      <p:sp>
        <p:nvSpPr>
          <p:cNvPr id="654342" name="Freeform 6"/>
          <p:cNvSpPr>
            <a:spLocks/>
          </p:cNvSpPr>
          <p:nvPr/>
        </p:nvSpPr>
        <p:spPr bwMode="auto">
          <a:xfrm>
            <a:off x="3479800" y="1606550"/>
            <a:ext cx="482600" cy="263525"/>
          </a:xfrm>
          <a:custGeom>
            <a:avLst/>
            <a:gdLst/>
            <a:ahLst/>
            <a:cxnLst>
              <a:cxn ang="0">
                <a:pos x="124" y="355"/>
              </a:cxn>
              <a:cxn ang="0">
                <a:pos x="0" y="0"/>
              </a:cxn>
              <a:cxn ang="0">
                <a:pos x="630" y="0"/>
              </a:cxn>
              <a:cxn ang="0">
                <a:pos x="505" y="355"/>
              </a:cxn>
              <a:cxn ang="0">
                <a:pos x="124" y="355"/>
              </a:cxn>
            </a:cxnLst>
            <a:rect l="0" t="0" r="r" b="b"/>
            <a:pathLst>
              <a:path w="630" h="355">
                <a:moveTo>
                  <a:pt x="124" y="355"/>
                </a:moveTo>
                <a:lnTo>
                  <a:pt x="0" y="0"/>
                </a:lnTo>
                <a:lnTo>
                  <a:pt x="630" y="0"/>
                </a:lnTo>
                <a:lnTo>
                  <a:pt x="505" y="355"/>
                </a:lnTo>
                <a:lnTo>
                  <a:pt x="124" y="355"/>
                </a:lnTo>
                <a:close/>
              </a:path>
            </a:pathLst>
          </a:custGeom>
          <a:solidFill>
            <a:srgbClr val="7E9AF2"/>
          </a:solidFill>
          <a:ln w="12700" cmpd="sng">
            <a:solidFill>
              <a:srgbClr val="7E9AF2"/>
            </a:solidFill>
            <a:round/>
            <a:headEnd/>
            <a:tailEnd/>
          </a:ln>
          <a:effectLst/>
        </p:spPr>
        <p:txBody>
          <a:bodyPr/>
          <a:lstStyle/>
          <a:p>
            <a:endParaRPr lang="fr-FR"/>
          </a:p>
        </p:txBody>
      </p:sp>
      <p:sp>
        <p:nvSpPr>
          <p:cNvPr id="654343" name="AutoShape 7"/>
          <p:cNvSpPr>
            <a:spLocks noChangeArrowheads="1"/>
          </p:cNvSpPr>
          <p:nvPr/>
        </p:nvSpPr>
        <p:spPr bwMode="auto">
          <a:xfrm>
            <a:off x="3417888" y="1338263"/>
            <a:ext cx="609600" cy="53498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rgbClr val="7E9AF2"/>
            </a:solidFill>
            <a:miter lim="800000"/>
            <a:headEnd/>
            <a:tailEnd/>
          </a:ln>
          <a:effectLst/>
        </p:spPr>
        <p:txBody>
          <a:bodyPr wrap="none" anchor="ctr"/>
          <a:lstStyle/>
          <a:p>
            <a:endParaRPr lang="fr-FR"/>
          </a:p>
        </p:txBody>
      </p:sp>
      <p:sp>
        <p:nvSpPr>
          <p:cNvPr id="654344" name="AutoShape 8"/>
          <p:cNvSpPr>
            <a:spLocks noChangeArrowheads="1"/>
          </p:cNvSpPr>
          <p:nvPr/>
        </p:nvSpPr>
        <p:spPr bwMode="auto">
          <a:xfrm>
            <a:off x="3502025" y="3070225"/>
            <a:ext cx="2601913" cy="996950"/>
          </a:xfrm>
          <a:prstGeom prst="can">
            <a:avLst>
              <a:gd name="adj" fmla="val 25000"/>
            </a:avLst>
          </a:prstGeom>
          <a:noFill/>
          <a:ln w="9525">
            <a:solidFill>
              <a:srgbClr val="7E9AF2"/>
            </a:solidFill>
            <a:round/>
            <a:headEnd/>
            <a:tailEnd/>
          </a:ln>
          <a:effectLst/>
        </p:spPr>
        <p:txBody>
          <a:bodyPr wrap="none" anchor="ctr"/>
          <a:lstStyle/>
          <a:p>
            <a:endParaRPr lang="fr-FR"/>
          </a:p>
        </p:txBody>
      </p:sp>
      <p:sp>
        <p:nvSpPr>
          <p:cNvPr id="654345" name="AutoShape 9"/>
          <p:cNvSpPr>
            <a:spLocks noChangeArrowheads="1"/>
          </p:cNvSpPr>
          <p:nvPr/>
        </p:nvSpPr>
        <p:spPr bwMode="auto">
          <a:xfrm>
            <a:off x="4119563" y="1325563"/>
            <a:ext cx="609600" cy="53498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rgbClr val="7E9AF2"/>
            </a:solidFill>
            <a:miter lim="800000"/>
            <a:headEnd/>
            <a:tailEnd/>
          </a:ln>
          <a:effectLst/>
        </p:spPr>
        <p:txBody>
          <a:bodyPr wrap="none" anchor="ctr"/>
          <a:lstStyle/>
          <a:p>
            <a:endParaRPr lang="fr-FR"/>
          </a:p>
        </p:txBody>
      </p:sp>
      <p:sp>
        <p:nvSpPr>
          <p:cNvPr id="654346" name="AutoShape 10"/>
          <p:cNvSpPr>
            <a:spLocks noChangeArrowheads="1"/>
          </p:cNvSpPr>
          <p:nvPr/>
        </p:nvSpPr>
        <p:spPr bwMode="auto">
          <a:xfrm>
            <a:off x="4833938" y="1339850"/>
            <a:ext cx="609600" cy="5349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rgbClr val="7E9AF2"/>
            </a:solidFill>
            <a:miter lim="800000"/>
            <a:headEnd/>
            <a:tailEnd/>
          </a:ln>
          <a:effectLst/>
        </p:spPr>
        <p:txBody>
          <a:bodyPr wrap="none" anchor="ctr"/>
          <a:lstStyle/>
          <a:p>
            <a:endParaRPr lang="fr-FR"/>
          </a:p>
        </p:txBody>
      </p:sp>
      <p:sp>
        <p:nvSpPr>
          <p:cNvPr id="654347" name="Oval 11"/>
          <p:cNvSpPr>
            <a:spLocks noChangeArrowheads="1"/>
          </p:cNvSpPr>
          <p:nvPr/>
        </p:nvSpPr>
        <p:spPr bwMode="auto">
          <a:xfrm flipV="1">
            <a:off x="3713163" y="1827213"/>
            <a:ext cx="42862" cy="42862"/>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654348" name="Oval 12"/>
          <p:cNvSpPr>
            <a:spLocks noChangeArrowheads="1"/>
          </p:cNvSpPr>
          <p:nvPr/>
        </p:nvSpPr>
        <p:spPr bwMode="auto">
          <a:xfrm flipV="1">
            <a:off x="4406900" y="1819275"/>
            <a:ext cx="42863" cy="42863"/>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654349" name="Oval 13"/>
          <p:cNvSpPr>
            <a:spLocks noChangeArrowheads="1"/>
          </p:cNvSpPr>
          <p:nvPr/>
        </p:nvSpPr>
        <p:spPr bwMode="auto">
          <a:xfrm flipV="1">
            <a:off x="5100638" y="1825625"/>
            <a:ext cx="42862" cy="42863"/>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654350" name="AutoShape 14"/>
          <p:cNvSpPr>
            <a:spLocks noChangeArrowheads="1"/>
          </p:cNvSpPr>
          <p:nvPr/>
        </p:nvSpPr>
        <p:spPr bwMode="auto">
          <a:xfrm>
            <a:off x="5545138" y="1346200"/>
            <a:ext cx="609600" cy="5349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rgbClr val="7E9AF2"/>
            </a:solidFill>
            <a:miter lim="800000"/>
            <a:headEnd/>
            <a:tailEnd/>
          </a:ln>
          <a:effectLst/>
        </p:spPr>
        <p:txBody>
          <a:bodyPr wrap="none" anchor="ctr"/>
          <a:lstStyle/>
          <a:p>
            <a:endParaRPr lang="fr-FR"/>
          </a:p>
        </p:txBody>
      </p:sp>
      <p:sp>
        <p:nvSpPr>
          <p:cNvPr id="654351" name="Oval 15"/>
          <p:cNvSpPr>
            <a:spLocks noChangeArrowheads="1"/>
          </p:cNvSpPr>
          <p:nvPr/>
        </p:nvSpPr>
        <p:spPr bwMode="auto">
          <a:xfrm flipV="1">
            <a:off x="5822950" y="1836738"/>
            <a:ext cx="42863" cy="42862"/>
          </a:xfrm>
          <a:prstGeom prst="ellipse">
            <a:avLst/>
          </a:prstGeom>
          <a:solidFill>
            <a:schemeClr val="tx1"/>
          </a:solidFill>
          <a:ln w="9525">
            <a:solidFill>
              <a:schemeClr val="tx1"/>
            </a:solidFill>
            <a:round/>
            <a:headEnd/>
            <a:tailEnd/>
          </a:ln>
          <a:effectLst/>
        </p:spPr>
        <p:txBody>
          <a:bodyPr wrap="none" anchor="ctr"/>
          <a:lstStyle/>
          <a:p>
            <a:endParaRPr lang="fr-FR"/>
          </a:p>
        </p:txBody>
      </p:sp>
      <p:grpSp>
        <p:nvGrpSpPr>
          <p:cNvPr id="2" name="Group 16"/>
          <p:cNvGrpSpPr>
            <a:grpSpLocks/>
          </p:cNvGrpSpPr>
          <p:nvPr/>
        </p:nvGrpSpPr>
        <p:grpSpPr bwMode="auto">
          <a:xfrm flipH="1">
            <a:off x="3216275" y="3813175"/>
            <a:ext cx="263525" cy="182563"/>
            <a:chOff x="2748" y="3102"/>
            <a:chExt cx="743" cy="707"/>
          </a:xfrm>
        </p:grpSpPr>
        <p:sp>
          <p:nvSpPr>
            <p:cNvPr id="654353" name="Freeform 17"/>
            <p:cNvSpPr>
              <a:spLocks/>
            </p:cNvSpPr>
            <p:nvPr/>
          </p:nvSpPr>
          <p:spPr bwMode="auto">
            <a:xfrm>
              <a:off x="2943" y="3102"/>
              <a:ext cx="496" cy="197"/>
            </a:xfrm>
            <a:custGeom>
              <a:avLst/>
              <a:gdLst/>
              <a:ahLst/>
              <a:cxnLst>
                <a:cxn ang="0">
                  <a:pos x="893" y="106"/>
                </a:cxn>
                <a:cxn ang="0">
                  <a:pos x="853" y="110"/>
                </a:cxn>
                <a:cxn ang="0">
                  <a:pos x="799" y="114"/>
                </a:cxn>
                <a:cxn ang="0">
                  <a:pos x="738" y="121"/>
                </a:cxn>
                <a:cxn ang="0">
                  <a:pos x="675" y="131"/>
                </a:cxn>
                <a:cxn ang="0">
                  <a:pos x="631" y="126"/>
                </a:cxn>
                <a:cxn ang="0">
                  <a:pos x="611" y="94"/>
                </a:cxn>
                <a:cxn ang="0">
                  <a:pos x="580" y="68"/>
                </a:cxn>
                <a:cxn ang="0">
                  <a:pos x="575" y="52"/>
                </a:cxn>
                <a:cxn ang="0">
                  <a:pos x="575" y="34"/>
                </a:cxn>
                <a:cxn ang="0">
                  <a:pos x="554" y="13"/>
                </a:cxn>
                <a:cxn ang="0">
                  <a:pos x="517" y="2"/>
                </a:cxn>
                <a:cxn ang="0">
                  <a:pos x="474" y="4"/>
                </a:cxn>
                <a:cxn ang="0">
                  <a:pos x="443" y="19"/>
                </a:cxn>
                <a:cxn ang="0">
                  <a:pos x="431" y="43"/>
                </a:cxn>
                <a:cxn ang="0">
                  <a:pos x="433" y="55"/>
                </a:cxn>
                <a:cxn ang="0">
                  <a:pos x="413" y="70"/>
                </a:cxn>
                <a:cxn ang="0">
                  <a:pos x="388" y="90"/>
                </a:cxn>
                <a:cxn ang="0">
                  <a:pos x="369" y="117"/>
                </a:cxn>
                <a:cxn ang="0">
                  <a:pos x="307" y="105"/>
                </a:cxn>
                <a:cxn ang="0">
                  <a:pos x="242" y="96"/>
                </a:cxn>
                <a:cxn ang="0">
                  <a:pos x="178" y="90"/>
                </a:cxn>
                <a:cxn ang="0">
                  <a:pos x="125" y="86"/>
                </a:cxn>
                <a:cxn ang="0">
                  <a:pos x="89" y="83"/>
                </a:cxn>
                <a:cxn ang="0">
                  <a:pos x="50" y="91"/>
                </a:cxn>
                <a:cxn ang="0">
                  <a:pos x="13" y="126"/>
                </a:cxn>
                <a:cxn ang="0">
                  <a:pos x="0" y="180"/>
                </a:cxn>
                <a:cxn ang="0">
                  <a:pos x="13" y="233"/>
                </a:cxn>
                <a:cxn ang="0">
                  <a:pos x="50" y="268"/>
                </a:cxn>
                <a:cxn ang="0">
                  <a:pos x="89" y="276"/>
                </a:cxn>
                <a:cxn ang="0">
                  <a:pos x="126" y="271"/>
                </a:cxn>
                <a:cxn ang="0">
                  <a:pos x="180" y="262"/>
                </a:cxn>
                <a:cxn ang="0">
                  <a:pos x="245" y="249"/>
                </a:cxn>
                <a:cxn ang="0">
                  <a:pos x="313" y="234"/>
                </a:cxn>
                <a:cxn ang="0">
                  <a:pos x="375" y="217"/>
                </a:cxn>
                <a:cxn ang="0">
                  <a:pos x="395" y="239"/>
                </a:cxn>
                <a:cxn ang="0">
                  <a:pos x="419" y="256"/>
                </a:cxn>
                <a:cxn ang="0">
                  <a:pos x="437" y="393"/>
                </a:cxn>
                <a:cxn ang="0">
                  <a:pos x="557" y="267"/>
                </a:cxn>
                <a:cxn ang="0">
                  <a:pos x="579" y="255"/>
                </a:cxn>
                <a:cxn ang="0">
                  <a:pos x="599" y="241"/>
                </a:cxn>
                <a:cxn ang="0">
                  <a:pos x="646" y="249"/>
                </a:cxn>
                <a:cxn ang="0">
                  <a:pos x="714" y="267"/>
                </a:cxn>
                <a:cxn ang="0">
                  <a:pos x="783" y="282"/>
                </a:cxn>
                <a:cxn ang="0">
                  <a:pos x="845" y="292"/>
                </a:cxn>
                <a:cxn ang="0">
                  <a:pos x="891" y="299"/>
                </a:cxn>
                <a:cxn ang="0">
                  <a:pos x="926" y="298"/>
                </a:cxn>
                <a:cxn ang="0">
                  <a:pos x="967" y="271"/>
                </a:cxn>
                <a:cxn ang="0">
                  <a:pos x="990" y="223"/>
                </a:cxn>
                <a:cxn ang="0">
                  <a:pos x="985" y="165"/>
                </a:cxn>
                <a:cxn ang="0">
                  <a:pos x="955" y="123"/>
                </a:cxn>
                <a:cxn ang="0">
                  <a:pos x="909" y="106"/>
                </a:cxn>
              </a:cxnLst>
              <a:rect l="0" t="0" r="r" b="b"/>
              <a:pathLst>
                <a:path w="992" h="393">
                  <a:moveTo>
                    <a:pt x="909" y="106"/>
                  </a:moveTo>
                  <a:lnTo>
                    <a:pt x="902" y="106"/>
                  </a:lnTo>
                  <a:lnTo>
                    <a:pt x="893" y="106"/>
                  </a:lnTo>
                  <a:lnTo>
                    <a:pt x="881" y="108"/>
                  </a:lnTo>
                  <a:lnTo>
                    <a:pt x="868" y="109"/>
                  </a:lnTo>
                  <a:lnTo>
                    <a:pt x="853" y="110"/>
                  </a:lnTo>
                  <a:lnTo>
                    <a:pt x="836" y="111"/>
                  </a:lnTo>
                  <a:lnTo>
                    <a:pt x="819" y="112"/>
                  </a:lnTo>
                  <a:lnTo>
                    <a:pt x="799" y="114"/>
                  </a:lnTo>
                  <a:lnTo>
                    <a:pt x="780" y="117"/>
                  </a:lnTo>
                  <a:lnTo>
                    <a:pt x="759" y="119"/>
                  </a:lnTo>
                  <a:lnTo>
                    <a:pt x="738" y="121"/>
                  </a:lnTo>
                  <a:lnTo>
                    <a:pt x="716" y="124"/>
                  </a:lnTo>
                  <a:lnTo>
                    <a:pt x="696" y="127"/>
                  </a:lnTo>
                  <a:lnTo>
                    <a:pt x="675" y="131"/>
                  </a:lnTo>
                  <a:lnTo>
                    <a:pt x="654" y="134"/>
                  </a:lnTo>
                  <a:lnTo>
                    <a:pt x="634" y="138"/>
                  </a:lnTo>
                  <a:lnTo>
                    <a:pt x="631" y="126"/>
                  </a:lnTo>
                  <a:lnTo>
                    <a:pt x="625" y="114"/>
                  </a:lnTo>
                  <a:lnTo>
                    <a:pt x="619" y="104"/>
                  </a:lnTo>
                  <a:lnTo>
                    <a:pt x="611" y="94"/>
                  </a:lnTo>
                  <a:lnTo>
                    <a:pt x="602" y="85"/>
                  </a:lnTo>
                  <a:lnTo>
                    <a:pt x="592" y="75"/>
                  </a:lnTo>
                  <a:lnTo>
                    <a:pt x="580" y="68"/>
                  </a:lnTo>
                  <a:lnTo>
                    <a:pt x="569" y="61"/>
                  </a:lnTo>
                  <a:lnTo>
                    <a:pt x="572" y="57"/>
                  </a:lnTo>
                  <a:lnTo>
                    <a:pt x="575" y="52"/>
                  </a:lnTo>
                  <a:lnTo>
                    <a:pt x="576" y="48"/>
                  </a:lnTo>
                  <a:lnTo>
                    <a:pt x="576" y="43"/>
                  </a:lnTo>
                  <a:lnTo>
                    <a:pt x="575" y="34"/>
                  </a:lnTo>
                  <a:lnTo>
                    <a:pt x="570" y="26"/>
                  </a:lnTo>
                  <a:lnTo>
                    <a:pt x="563" y="19"/>
                  </a:lnTo>
                  <a:lnTo>
                    <a:pt x="554" y="13"/>
                  </a:lnTo>
                  <a:lnTo>
                    <a:pt x="543" y="7"/>
                  </a:lnTo>
                  <a:lnTo>
                    <a:pt x="531" y="4"/>
                  </a:lnTo>
                  <a:lnTo>
                    <a:pt x="517" y="2"/>
                  </a:lnTo>
                  <a:lnTo>
                    <a:pt x="503" y="0"/>
                  </a:lnTo>
                  <a:lnTo>
                    <a:pt x="488" y="2"/>
                  </a:lnTo>
                  <a:lnTo>
                    <a:pt x="474" y="4"/>
                  </a:lnTo>
                  <a:lnTo>
                    <a:pt x="463" y="7"/>
                  </a:lnTo>
                  <a:lnTo>
                    <a:pt x="451" y="13"/>
                  </a:lnTo>
                  <a:lnTo>
                    <a:pt x="443" y="19"/>
                  </a:lnTo>
                  <a:lnTo>
                    <a:pt x="436" y="26"/>
                  </a:lnTo>
                  <a:lnTo>
                    <a:pt x="432" y="34"/>
                  </a:lnTo>
                  <a:lnTo>
                    <a:pt x="431" y="43"/>
                  </a:lnTo>
                  <a:lnTo>
                    <a:pt x="431" y="48"/>
                  </a:lnTo>
                  <a:lnTo>
                    <a:pt x="432" y="51"/>
                  </a:lnTo>
                  <a:lnTo>
                    <a:pt x="433" y="55"/>
                  </a:lnTo>
                  <a:lnTo>
                    <a:pt x="434" y="58"/>
                  </a:lnTo>
                  <a:lnTo>
                    <a:pt x="424" y="63"/>
                  </a:lnTo>
                  <a:lnTo>
                    <a:pt x="413" y="70"/>
                  </a:lnTo>
                  <a:lnTo>
                    <a:pt x="404" y="75"/>
                  </a:lnTo>
                  <a:lnTo>
                    <a:pt x="396" y="82"/>
                  </a:lnTo>
                  <a:lnTo>
                    <a:pt x="388" y="90"/>
                  </a:lnTo>
                  <a:lnTo>
                    <a:pt x="381" y="98"/>
                  </a:lnTo>
                  <a:lnTo>
                    <a:pt x="375" y="108"/>
                  </a:lnTo>
                  <a:lnTo>
                    <a:pt x="369" y="117"/>
                  </a:lnTo>
                  <a:lnTo>
                    <a:pt x="350" y="113"/>
                  </a:lnTo>
                  <a:lnTo>
                    <a:pt x="329" y="109"/>
                  </a:lnTo>
                  <a:lnTo>
                    <a:pt x="307" y="105"/>
                  </a:lnTo>
                  <a:lnTo>
                    <a:pt x="285" y="102"/>
                  </a:lnTo>
                  <a:lnTo>
                    <a:pt x="263" y="100"/>
                  </a:lnTo>
                  <a:lnTo>
                    <a:pt x="242" y="96"/>
                  </a:lnTo>
                  <a:lnTo>
                    <a:pt x="220" y="94"/>
                  </a:lnTo>
                  <a:lnTo>
                    <a:pt x="199" y="91"/>
                  </a:lnTo>
                  <a:lnTo>
                    <a:pt x="178" y="90"/>
                  </a:lnTo>
                  <a:lnTo>
                    <a:pt x="159" y="88"/>
                  </a:lnTo>
                  <a:lnTo>
                    <a:pt x="141" y="87"/>
                  </a:lnTo>
                  <a:lnTo>
                    <a:pt x="125" y="86"/>
                  </a:lnTo>
                  <a:lnTo>
                    <a:pt x="111" y="85"/>
                  </a:lnTo>
                  <a:lnTo>
                    <a:pt x="99" y="83"/>
                  </a:lnTo>
                  <a:lnTo>
                    <a:pt x="89" y="83"/>
                  </a:lnTo>
                  <a:lnTo>
                    <a:pt x="83" y="83"/>
                  </a:lnTo>
                  <a:lnTo>
                    <a:pt x="65" y="86"/>
                  </a:lnTo>
                  <a:lnTo>
                    <a:pt x="50" y="91"/>
                  </a:lnTo>
                  <a:lnTo>
                    <a:pt x="36" y="100"/>
                  </a:lnTo>
                  <a:lnTo>
                    <a:pt x="24" y="111"/>
                  </a:lnTo>
                  <a:lnTo>
                    <a:pt x="13" y="126"/>
                  </a:lnTo>
                  <a:lnTo>
                    <a:pt x="7" y="142"/>
                  </a:lnTo>
                  <a:lnTo>
                    <a:pt x="1" y="161"/>
                  </a:lnTo>
                  <a:lnTo>
                    <a:pt x="0" y="180"/>
                  </a:lnTo>
                  <a:lnTo>
                    <a:pt x="1" y="200"/>
                  </a:lnTo>
                  <a:lnTo>
                    <a:pt x="7" y="217"/>
                  </a:lnTo>
                  <a:lnTo>
                    <a:pt x="13" y="233"/>
                  </a:lnTo>
                  <a:lnTo>
                    <a:pt x="24" y="248"/>
                  </a:lnTo>
                  <a:lnTo>
                    <a:pt x="36" y="260"/>
                  </a:lnTo>
                  <a:lnTo>
                    <a:pt x="50" y="268"/>
                  </a:lnTo>
                  <a:lnTo>
                    <a:pt x="65" y="274"/>
                  </a:lnTo>
                  <a:lnTo>
                    <a:pt x="83" y="276"/>
                  </a:lnTo>
                  <a:lnTo>
                    <a:pt x="89" y="276"/>
                  </a:lnTo>
                  <a:lnTo>
                    <a:pt x="100" y="275"/>
                  </a:lnTo>
                  <a:lnTo>
                    <a:pt x="111" y="274"/>
                  </a:lnTo>
                  <a:lnTo>
                    <a:pt x="126" y="271"/>
                  </a:lnTo>
                  <a:lnTo>
                    <a:pt x="144" y="269"/>
                  </a:lnTo>
                  <a:lnTo>
                    <a:pt x="161" y="265"/>
                  </a:lnTo>
                  <a:lnTo>
                    <a:pt x="180" y="262"/>
                  </a:lnTo>
                  <a:lnTo>
                    <a:pt x="201" y="259"/>
                  </a:lnTo>
                  <a:lnTo>
                    <a:pt x="223" y="254"/>
                  </a:lnTo>
                  <a:lnTo>
                    <a:pt x="245" y="249"/>
                  </a:lnTo>
                  <a:lnTo>
                    <a:pt x="268" y="245"/>
                  </a:lnTo>
                  <a:lnTo>
                    <a:pt x="290" y="240"/>
                  </a:lnTo>
                  <a:lnTo>
                    <a:pt x="313" y="234"/>
                  </a:lnTo>
                  <a:lnTo>
                    <a:pt x="335" y="229"/>
                  </a:lnTo>
                  <a:lnTo>
                    <a:pt x="356" y="223"/>
                  </a:lnTo>
                  <a:lnTo>
                    <a:pt x="375" y="217"/>
                  </a:lnTo>
                  <a:lnTo>
                    <a:pt x="381" y="225"/>
                  </a:lnTo>
                  <a:lnTo>
                    <a:pt x="388" y="232"/>
                  </a:lnTo>
                  <a:lnTo>
                    <a:pt x="395" y="239"/>
                  </a:lnTo>
                  <a:lnTo>
                    <a:pt x="402" y="245"/>
                  </a:lnTo>
                  <a:lnTo>
                    <a:pt x="410" y="252"/>
                  </a:lnTo>
                  <a:lnTo>
                    <a:pt x="419" y="256"/>
                  </a:lnTo>
                  <a:lnTo>
                    <a:pt x="428" y="261"/>
                  </a:lnTo>
                  <a:lnTo>
                    <a:pt x="437" y="265"/>
                  </a:lnTo>
                  <a:lnTo>
                    <a:pt x="437" y="393"/>
                  </a:lnTo>
                  <a:lnTo>
                    <a:pt x="549" y="393"/>
                  </a:lnTo>
                  <a:lnTo>
                    <a:pt x="549" y="269"/>
                  </a:lnTo>
                  <a:lnTo>
                    <a:pt x="557" y="267"/>
                  </a:lnTo>
                  <a:lnTo>
                    <a:pt x="564" y="263"/>
                  </a:lnTo>
                  <a:lnTo>
                    <a:pt x="572" y="260"/>
                  </a:lnTo>
                  <a:lnTo>
                    <a:pt x="579" y="255"/>
                  </a:lnTo>
                  <a:lnTo>
                    <a:pt x="586" y="252"/>
                  </a:lnTo>
                  <a:lnTo>
                    <a:pt x="593" y="247"/>
                  </a:lnTo>
                  <a:lnTo>
                    <a:pt x="599" y="241"/>
                  </a:lnTo>
                  <a:lnTo>
                    <a:pt x="604" y="237"/>
                  </a:lnTo>
                  <a:lnTo>
                    <a:pt x="624" y="244"/>
                  </a:lnTo>
                  <a:lnTo>
                    <a:pt x="646" y="249"/>
                  </a:lnTo>
                  <a:lnTo>
                    <a:pt x="668" y="255"/>
                  </a:lnTo>
                  <a:lnTo>
                    <a:pt x="691" y="261"/>
                  </a:lnTo>
                  <a:lnTo>
                    <a:pt x="714" y="267"/>
                  </a:lnTo>
                  <a:lnTo>
                    <a:pt x="738" y="272"/>
                  </a:lnTo>
                  <a:lnTo>
                    <a:pt x="761" y="277"/>
                  </a:lnTo>
                  <a:lnTo>
                    <a:pt x="783" y="282"/>
                  </a:lnTo>
                  <a:lnTo>
                    <a:pt x="805" y="285"/>
                  </a:lnTo>
                  <a:lnTo>
                    <a:pt x="826" y="290"/>
                  </a:lnTo>
                  <a:lnTo>
                    <a:pt x="845" y="292"/>
                  </a:lnTo>
                  <a:lnTo>
                    <a:pt x="863" y="295"/>
                  </a:lnTo>
                  <a:lnTo>
                    <a:pt x="878" y="297"/>
                  </a:lnTo>
                  <a:lnTo>
                    <a:pt x="891" y="299"/>
                  </a:lnTo>
                  <a:lnTo>
                    <a:pt x="902" y="300"/>
                  </a:lnTo>
                  <a:lnTo>
                    <a:pt x="909" y="300"/>
                  </a:lnTo>
                  <a:lnTo>
                    <a:pt x="926" y="298"/>
                  </a:lnTo>
                  <a:lnTo>
                    <a:pt x="941" y="292"/>
                  </a:lnTo>
                  <a:lnTo>
                    <a:pt x="955" y="284"/>
                  </a:lnTo>
                  <a:lnTo>
                    <a:pt x="967" y="271"/>
                  </a:lnTo>
                  <a:lnTo>
                    <a:pt x="978" y="257"/>
                  </a:lnTo>
                  <a:lnTo>
                    <a:pt x="985" y="241"/>
                  </a:lnTo>
                  <a:lnTo>
                    <a:pt x="990" y="223"/>
                  </a:lnTo>
                  <a:lnTo>
                    <a:pt x="992" y="203"/>
                  </a:lnTo>
                  <a:lnTo>
                    <a:pt x="990" y="184"/>
                  </a:lnTo>
                  <a:lnTo>
                    <a:pt x="985" y="165"/>
                  </a:lnTo>
                  <a:lnTo>
                    <a:pt x="978" y="149"/>
                  </a:lnTo>
                  <a:lnTo>
                    <a:pt x="967" y="135"/>
                  </a:lnTo>
                  <a:lnTo>
                    <a:pt x="955" y="123"/>
                  </a:lnTo>
                  <a:lnTo>
                    <a:pt x="941" y="114"/>
                  </a:lnTo>
                  <a:lnTo>
                    <a:pt x="926" y="109"/>
                  </a:lnTo>
                  <a:lnTo>
                    <a:pt x="909" y="106"/>
                  </a:lnTo>
                  <a:close/>
                </a:path>
              </a:pathLst>
            </a:custGeom>
            <a:solidFill>
              <a:srgbClr val="FF9900"/>
            </a:solidFill>
            <a:ln w="9525">
              <a:solidFill>
                <a:srgbClr val="FF9900"/>
              </a:solidFill>
              <a:round/>
              <a:headEnd/>
              <a:tailEnd/>
            </a:ln>
          </p:spPr>
          <p:txBody>
            <a:bodyPr/>
            <a:lstStyle/>
            <a:p>
              <a:endParaRPr lang="fr-FR"/>
            </a:p>
          </p:txBody>
        </p:sp>
        <p:sp>
          <p:nvSpPr>
            <p:cNvPr id="654354" name="Freeform 18"/>
            <p:cNvSpPr>
              <a:spLocks/>
            </p:cNvSpPr>
            <p:nvPr/>
          </p:nvSpPr>
          <p:spPr bwMode="auto">
            <a:xfrm>
              <a:off x="2748" y="3278"/>
              <a:ext cx="743" cy="531"/>
            </a:xfrm>
            <a:custGeom>
              <a:avLst/>
              <a:gdLst/>
              <a:ahLst/>
              <a:cxnLst>
                <a:cxn ang="0">
                  <a:pos x="1345" y="655"/>
                </a:cxn>
                <a:cxn ang="0">
                  <a:pos x="1284" y="596"/>
                </a:cxn>
                <a:cxn ang="0">
                  <a:pos x="1248" y="543"/>
                </a:cxn>
                <a:cxn ang="0">
                  <a:pos x="1214" y="502"/>
                </a:cxn>
                <a:cxn ang="0">
                  <a:pos x="1152" y="466"/>
                </a:cxn>
                <a:cxn ang="0">
                  <a:pos x="1081" y="442"/>
                </a:cxn>
                <a:cxn ang="0">
                  <a:pos x="1006" y="181"/>
                </a:cxn>
                <a:cxn ang="0">
                  <a:pos x="1017" y="66"/>
                </a:cxn>
                <a:cxn ang="0">
                  <a:pos x="783" y="66"/>
                </a:cxn>
                <a:cxn ang="0">
                  <a:pos x="777" y="181"/>
                </a:cxn>
                <a:cxn ang="0">
                  <a:pos x="664" y="418"/>
                </a:cxn>
                <a:cxn ang="0">
                  <a:pos x="425" y="416"/>
                </a:cxn>
                <a:cxn ang="0">
                  <a:pos x="385" y="404"/>
                </a:cxn>
                <a:cxn ang="0">
                  <a:pos x="233" y="319"/>
                </a:cxn>
                <a:cxn ang="0">
                  <a:pos x="183" y="347"/>
                </a:cxn>
                <a:cxn ang="0">
                  <a:pos x="165" y="347"/>
                </a:cxn>
                <a:cxn ang="0">
                  <a:pos x="129" y="361"/>
                </a:cxn>
                <a:cxn ang="0">
                  <a:pos x="111" y="339"/>
                </a:cxn>
                <a:cxn ang="0">
                  <a:pos x="74" y="378"/>
                </a:cxn>
                <a:cxn ang="0">
                  <a:pos x="56" y="335"/>
                </a:cxn>
                <a:cxn ang="0">
                  <a:pos x="38" y="378"/>
                </a:cxn>
                <a:cxn ang="0">
                  <a:pos x="43" y="771"/>
                </a:cxn>
                <a:cxn ang="0">
                  <a:pos x="61" y="791"/>
                </a:cxn>
                <a:cxn ang="0">
                  <a:pos x="99" y="755"/>
                </a:cxn>
                <a:cxn ang="0">
                  <a:pos x="115" y="793"/>
                </a:cxn>
                <a:cxn ang="0">
                  <a:pos x="133" y="755"/>
                </a:cxn>
                <a:cxn ang="0">
                  <a:pos x="169" y="791"/>
                </a:cxn>
                <a:cxn ang="0">
                  <a:pos x="187" y="771"/>
                </a:cxn>
                <a:cxn ang="0">
                  <a:pos x="372" y="814"/>
                </a:cxn>
                <a:cxn ang="0">
                  <a:pos x="395" y="747"/>
                </a:cxn>
                <a:cxn ang="0">
                  <a:pos x="432" y="735"/>
                </a:cxn>
                <a:cxn ang="0">
                  <a:pos x="575" y="737"/>
                </a:cxn>
                <a:cxn ang="0">
                  <a:pos x="618" y="752"/>
                </a:cxn>
                <a:cxn ang="0">
                  <a:pos x="683" y="772"/>
                </a:cxn>
                <a:cxn ang="0">
                  <a:pos x="752" y="792"/>
                </a:cxn>
                <a:cxn ang="0">
                  <a:pos x="803" y="805"/>
                </a:cxn>
                <a:cxn ang="0">
                  <a:pos x="850" y="807"/>
                </a:cxn>
                <a:cxn ang="0">
                  <a:pos x="895" y="792"/>
                </a:cxn>
                <a:cxn ang="0">
                  <a:pos x="932" y="770"/>
                </a:cxn>
                <a:cxn ang="0">
                  <a:pos x="964" y="756"/>
                </a:cxn>
                <a:cxn ang="0">
                  <a:pos x="995" y="755"/>
                </a:cxn>
                <a:cxn ang="0">
                  <a:pos x="1035" y="784"/>
                </a:cxn>
                <a:cxn ang="0">
                  <a:pos x="1070" y="833"/>
                </a:cxn>
                <a:cxn ang="0">
                  <a:pos x="1073" y="960"/>
                </a:cxn>
                <a:cxn ang="0">
                  <a:pos x="1092" y="1051"/>
                </a:cxn>
                <a:cxn ang="0">
                  <a:pos x="1129" y="1058"/>
                </a:cxn>
                <a:cxn ang="0">
                  <a:pos x="1191" y="1063"/>
                </a:cxn>
                <a:cxn ang="0">
                  <a:pos x="1266" y="1060"/>
                </a:cxn>
                <a:cxn ang="0">
                  <a:pos x="1365" y="1041"/>
                </a:cxn>
                <a:cxn ang="0">
                  <a:pos x="1460" y="999"/>
                </a:cxn>
                <a:cxn ang="0">
                  <a:pos x="1483" y="907"/>
                </a:cxn>
                <a:cxn ang="0">
                  <a:pos x="1434" y="758"/>
                </a:cxn>
              </a:cxnLst>
              <a:rect l="0" t="0" r="r" b="b"/>
              <a:pathLst>
                <a:path w="1486" h="1063">
                  <a:moveTo>
                    <a:pt x="1392" y="696"/>
                  </a:moveTo>
                  <a:lnTo>
                    <a:pt x="1376" y="682"/>
                  </a:lnTo>
                  <a:lnTo>
                    <a:pt x="1360" y="668"/>
                  </a:lnTo>
                  <a:lnTo>
                    <a:pt x="1345" y="655"/>
                  </a:lnTo>
                  <a:lnTo>
                    <a:pt x="1328" y="641"/>
                  </a:lnTo>
                  <a:lnTo>
                    <a:pt x="1313" y="627"/>
                  </a:lnTo>
                  <a:lnTo>
                    <a:pt x="1299" y="612"/>
                  </a:lnTo>
                  <a:lnTo>
                    <a:pt x="1284" y="596"/>
                  </a:lnTo>
                  <a:lnTo>
                    <a:pt x="1270" y="578"/>
                  </a:lnTo>
                  <a:lnTo>
                    <a:pt x="1263" y="566"/>
                  </a:lnTo>
                  <a:lnTo>
                    <a:pt x="1255" y="554"/>
                  </a:lnTo>
                  <a:lnTo>
                    <a:pt x="1248" y="543"/>
                  </a:lnTo>
                  <a:lnTo>
                    <a:pt x="1240" y="532"/>
                  </a:lnTo>
                  <a:lnTo>
                    <a:pt x="1232" y="522"/>
                  </a:lnTo>
                  <a:lnTo>
                    <a:pt x="1224" y="512"/>
                  </a:lnTo>
                  <a:lnTo>
                    <a:pt x="1214" y="502"/>
                  </a:lnTo>
                  <a:lnTo>
                    <a:pt x="1204" y="493"/>
                  </a:lnTo>
                  <a:lnTo>
                    <a:pt x="1187" y="483"/>
                  </a:lnTo>
                  <a:lnTo>
                    <a:pt x="1169" y="474"/>
                  </a:lnTo>
                  <a:lnTo>
                    <a:pt x="1152" y="466"/>
                  </a:lnTo>
                  <a:lnTo>
                    <a:pt x="1135" y="457"/>
                  </a:lnTo>
                  <a:lnTo>
                    <a:pt x="1116" y="451"/>
                  </a:lnTo>
                  <a:lnTo>
                    <a:pt x="1098" y="446"/>
                  </a:lnTo>
                  <a:lnTo>
                    <a:pt x="1081" y="442"/>
                  </a:lnTo>
                  <a:lnTo>
                    <a:pt x="1062" y="441"/>
                  </a:lnTo>
                  <a:lnTo>
                    <a:pt x="1062" y="249"/>
                  </a:lnTo>
                  <a:lnTo>
                    <a:pt x="1006" y="249"/>
                  </a:lnTo>
                  <a:lnTo>
                    <a:pt x="1006" y="181"/>
                  </a:lnTo>
                  <a:lnTo>
                    <a:pt x="974" y="181"/>
                  </a:lnTo>
                  <a:lnTo>
                    <a:pt x="974" y="141"/>
                  </a:lnTo>
                  <a:lnTo>
                    <a:pt x="1017" y="141"/>
                  </a:lnTo>
                  <a:lnTo>
                    <a:pt x="1017" y="66"/>
                  </a:lnTo>
                  <a:lnTo>
                    <a:pt x="981" y="66"/>
                  </a:lnTo>
                  <a:lnTo>
                    <a:pt x="981" y="0"/>
                  </a:lnTo>
                  <a:lnTo>
                    <a:pt x="783" y="0"/>
                  </a:lnTo>
                  <a:lnTo>
                    <a:pt x="783" y="66"/>
                  </a:lnTo>
                  <a:lnTo>
                    <a:pt x="743" y="66"/>
                  </a:lnTo>
                  <a:lnTo>
                    <a:pt x="743" y="141"/>
                  </a:lnTo>
                  <a:lnTo>
                    <a:pt x="777" y="141"/>
                  </a:lnTo>
                  <a:lnTo>
                    <a:pt x="777" y="181"/>
                  </a:lnTo>
                  <a:lnTo>
                    <a:pt x="739" y="181"/>
                  </a:lnTo>
                  <a:lnTo>
                    <a:pt x="739" y="249"/>
                  </a:lnTo>
                  <a:lnTo>
                    <a:pt x="664" y="249"/>
                  </a:lnTo>
                  <a:lnTo>
                    <a:pt x="664" y="418"/>
                  </a:lnTo>
                  <a:lnTo>
                    <a:pt x="433" y="418"/>
                  </a:lnTo>
                  <a:lnTo>
                    <a:pt x="433" y="419"/>
                  </a:lnTo>
                  <a:lnTo>
                    <a:pt x="431" y="418"/>
                  </a:lnTo>
                  <a:lnTo>
                    <a:pt x="425" y="416"/>
                  </a:lnTo>
                  <a:lnTo>
                    <a:pt x="416" y="412"/>
                  </a:lnTo>
                  <a:lnTo>
                    <a:pt x="406" y="409"/>
                  </a:lnTo>
                  <a:lnTo>
                    <a:pt x="394" y="407"/>
                  </a:lnTo>
                  <a:lnTo>
                    <a:pt x="385" y="404"/>
                  </a:lnTo>
                  <a:lnTo>
                    <a:pt x="377" y="403"/>
                  </a:lnTo>
                  <a:lnTo>
                    <a:pt x="372" y="403"/>
                  </a:lnTo>
                  <a:lnTo>
                    <a:pt x="372" y="319"/>
                  </a:lnTo>
                  <a:lnTo>
                    <a:pt x="233" y="319"/>
                  </a:lnTo>
                  <a:lnTo>
                    <a:pt x="233" y="378"/>
                  </a:lnTo>
                  <a:lnTo>
                    <a:pt x="191" y="378"/>
                  </a:lnTo>
                  <a:lnTo>
                    <a:pt x="188" y="361"/>
                  </a:lnTo>
                  <a:lnTo>
                    <a:pt x="183" y="347"/>
                  </a:lnTo>
                  <a:lnTo>
                    <a:pt x="179" y="339"/>
                  </a:lnTo>
                  <a:lnTo>
                    <a:pt x="174" y="335"/>
                  </a:lnTo>
                  <a:lnTo>
                    <a:pt x="169" y="339"/>
                  </a:lnTo>
                  <a:lnTo>
                    <a:pt x="165" y="347"/>
                  </a:lnTo>
                  <a:lnTo>
                    <a:pt x="160" y="361"/>
                  </a:lnTo>
                  <a:lnTo>
                    <a:pt x="156" y="378"/>
                  </a:lnTo>
                  <a:lnTo>
                    <a:pt x="134" y="378"/>
                  </a:lnTo>
                  <a:lnTo>
                    <a:pt x="129" y="361"/>
                  </a:lnTo>
                  <a:lnTo>
                    <a:pt x="124" y="347"/>
                  </a:lnTo>
                  <a:lnTo>
                    <a:pt x="120" y="339"/>
                  </a:lnTo>
                  <a:lnTo>
                    <a:pt x="115" y="335"/>
                  </a:lnTo>
                  <a:lnTo>
                    <a:pt x="111" y="339"/>
                  </a:lnTo>
                  <a:lnTo>
                    <a:pt x="106" y="347"/>
                  </a:lnTo>
                  <a:lnTo>
                    <a:pt x="101" y="361"/>
                  </a:lnTo>
                  <a:lnTo>
                    <a:pt x="98" y="378"/>
                  </a:lnTo>
                  <a:lnTo>
                    <a:pt x="74" y="378"/>
                  </a:lnTo>
                  <a:lnTo>
                    <a:pt x="70" y="361"/>
                  </a:lnTo>
                  <a:lnTo>
                    <a:pt x="66" y="347"/>
                  </a:lnTo>
                  <a:lnTo>
                    <a:pt x="61" y="339"/>
                  </a:lnTo>
                  <a:lnTo>
                    <a:pt x="56" y="335"/>
                  </a:lnTo>
                  <a:lnTo>
                    <a:pt x="52" y="339"/>
                  </a:lnTo>
                  <a:lnTo>
                    <a:pt x="47" y="347"/>
                  </a:lnTo>
                  <a:lnTo>
                    <a:pt x="43" y="361"/>
                  </a:lnTo>
                  <a:lnTo>
                    <a:pt x="38" y="378"/>
                  </a:lnTo>
                  <a:lnTo>
                    <a:pt x="0" y="378"/>
                  </a:lnTo>
                  <a:lnTo>
                    <a:pt x="0" y="755"/>
                  </a:lnTo>
                  <a:lnTo>
                    <a:pt x="39" y="755"/>
                  </a:lnTo>
                  <a:lnTo>
                    <a:pt x="43" y="771"/>
                  </a:lnTo>
                  <a:lnTo>
                    <a:pt x="47" y="782"/>
                  </a:lnTo>
                  <a:lnTo>
                    <a:pt x="52" y="791"/>
                  </a:lnTo>
                  <a:lnTo>
                    <a:pt x="56" y="793"/>
                  </a:lnTo>
                  <a:lnTo>
                    <a:pt x="61" y="791"/>
                  </a:lnTo>
                  <a:lnTo>
                    <a:pt x="66" y="782"/>
                  </a:lnTo>
                  <a:lnTo>
                    <a:pt x="69" y="771"/>
                  </a:lnTo>
                  <a:lnTo>
                    <a:pt x="74" y="755"/>
                  </a:lnTo>
                  <a:lnTo>
                    <a:pt x="99" y="755"/>
                  </a:lnTo>
                  <a:lnTo>
                    <a:pt x="103" y="771"/>
                  </a:lnTo>
                  <a:lnTo>
                    <a:pt x="107" y="782"/>
                  </a:lnTo>
                  <a:lnTo>
                    <a:pt x="111" y="791"/>
                  </a:lnTo>
                  <a:lnTo>
                    <a:pt x="115" y="793"/>
                  </a:lnTo>
                  <a:lnTo>
                    <a:pt x="120" y="791"/>
                  </a:lnTo>
                  <a:lnTo>
                    <a:pt x="124" y="782"/>
                  </a:lnTo>
                  <a:lnTo>
                    <a:pt x="129" y="771"/>
                  </a:lnTo>
                  <a:lnTo>
                    <a:pt x="133" y="755"/>
                  </a:lnTo>
                  <a:lnTo>
                    <a:pt x="157" y="755"/>
                  </a:lnTo>
                  <a:lnTo>
                    <a:pt x="160" y="771"/>
                  </a:lnTo>
                  <a:lnTo>
                    <a:pt x="165" y="782"/>
                  </a:lnTo>
                  <a:lnTo>
                    <a:pt x="169" y="791"/>
                  </a:lnTo>
                  <a:lnTo>
                    <a:pt x="174" y="793"/>
                  </a:lnTo>
                  <a:lnTo>
                    <a:pt x="179" y="791"/>
                  </a:lnTo>
                  <a:lnTo>
                    <a:pt x="183" y="782"/>
                  </a:lnTo>
                  <a:lnTo>
                    <a:pt x="187" y="771"/>
                  </a:lnTo>
                  <a:lnTo>
                    <a:pt x="191" y="755"/>
                  </a:lnTo>
                  <a:lnTo>
                    <a:pt x="233" y="755"/>
                  </a:lnTo>
                  <a:lnTo>
                    <a:pt x="233" y="814"/>
                  </a:lnTo>
                  <a:lnTo>
                    <a:pt x="372" y="814"/>
                  </a:lnTo>
                  <a:lnTo>
                    <a:pt x="372" y="750"/>
                  </a:lnTo>
                  <a:lnTo>
                    <a:pt x="377" y="751"/>
                  </a:lnTo>
                  <a:lnTo>
                    <a:pt x="385" y="749"/>
                  </a:lnTo>
                  <a:lnTo>
                    <a:pt x="395" y="747"/>
                  </a:lnTo>
                  <a:lnTo>
                    <a:pt x="406" y="743"/>
                  </a:lnTo>
                  <a:lnTo>
                    <a:pt x="416" y="740"/>
                  </a:lnTo>
                  <a:lnTo>
                    <a:pt x="425" y="737"/>
                  </a:lnTo>
                  <a:lnTo>
                    <a:pt x="432" y="735"/>
                  </a:lnTo>
                  <a:lnTo>
                    <a:pt x="434" y="734"/>
                  </a:lnTo>
                  <a:lnTo>
                    <a:pt x="569" y="734"/>
                  </a:lnTo>
                  <a:lnTo>
                    <a:pt x="570" y="735"/>
                  </a:lnTo>
                  <a:lnTo>
                    <a:pt x="575" y="737"/>
                  </a:lnTo>
                  <a:lnTo>
                    <a:pt x="583" y="741"/>
                  </a:lnTo>
                  <a:lnTo>
                    <a:pt x="592" y="744"/>
                  </a:lnTo>
                  <a:lnTo>
                    <a:pt x="604" y="748"/>
                  </a:lnTo>
                  <a:lnTo>
                    <a:pt x="618" y="752"/>
                  </a:lnTo>
                  <a:lnTo>
                    <a:pt x="633" y="757"/>
                  </a:lnTo>
                  <a:lnTo>
                    <a:pt x="649" y="762"/>
                  </a:lnTo>
                  <a:lnTo>
                    <a:pt x="666" y="766"/>
                  </a:lnTo>
                  <a:lnTo>
                    <a:pt x="683" y="772"/>
                  </a:lnTo>
                  <a:lnTo>
                    <a:pt x="701" y="777"/>
                  </a:lnTo>
                  <a:lnTo>
                    <a:pt x="719" y="782"/>
                  </a:lnTo>
                  <a:lnTo>
                    <a:pt x="735" y="787"/>
                  </a:lnTo>
                  <a:lnTo>
                    <a:pt x="752" y="792"/>
                  </a:lnTo>
                  <a:lnTo>
                    <a:pt x="767" y="796"/>
                  </a:lnTo>
                  <a:lnTo>
                    <a:pt x="781" y="800"/>
                  </a:lnTo>
                  <a:lnTo>
                    <a:pt x="793" y="803"/>
                  </a:lnTo>
                  <a:lnTo>
                    <a:pt x="803" y="805"/>
                  </a:lnTo>
                  <a:lnTo>
                    <a:pt x="815" y="808"/>
                  </a:lnTo>
                  <a:lnTo>
                    <a:pt x="827" y="808"/>
                  </a:lnTo>
                  <a:lnTo>
                    <a:pt x="839" y="808"/>
                  </a:lnTo>
                  <a:lnTo>
                    <a:pt x="850" y="807"/>
                  </a:lnTo>
                  <a:lnTo>
                    <a:pt x="863" y="804"/>
                  </a:lnTo>
                  <a:lnTo>
                    <a:pt x="876" y="800"/>
                  </a:lnTo>
                  <a:lnTo>
                    <a:pt x="886" y="796"/>
                  </a:lnTo>
                  <a:lnTo>
                    <a:pt x="895" y="792"/>
                  </a:lnTo>
                  <a:lnTo>
                    <a:pt x="906" y="786"/>
                  </a:lnTo>
                  <a:lnTo>
                    <a:pt x="915" y="780"/>
                  </a:lnTo>
                  <a:lnTo>
                    <a:pt x="923" y="776"/>
                  </a:lnTo>
                  <a:lnTo>
                    <a:pt x="932" y="770"/>
                  </a:lnTo>
                  <a:lnTo>
                    <a:pt x="940" y="765"/>
                  </a:lnTo>
                  <a:lnTo>
                    <a:pt x="949" y="762"/>
                  </a:lnTo>
                  <a:lnTo>
                    <a:pt x="956" y="758"/>
                  </a:lnTo>
                  <a:lnTo>
                    <a:pt x="964" y="756"/>
                  </a:lnTo>
                  <a:lnTo>
                    <a:pt x="972" y="754"/>
                  </a:lnTo>
                  <a:lnTo>
                    <a:pt x="981" y="752"/>
                  </a:lnTo>
                  <a:lnTo>
                    <a:pt x="987" y="754"/>
                  </a:lnTo>
                  <a:lnTo>
                    <a:pt x="995" y="755"/>
                  </a:lnTo>
                  <a:lnTo>
                    <a:pt x="1004" y="757"/>
                  </a:lnTo>
                  <a:lnTo>
                    <a:pt x="1010" y="762"/>
                  </a:lnTo>
                  <a:lnTo>
                    <a:pt x="1023" y="772"/>
                  </a:lnTo>
                  <a:lnTo>
                    <a:pt x="1035" y="784"/>
                  </a:lnTo>
                  <a:lnTo>
                    <a:pt x="1046" y="795"/>
                  </a:lnTo>
                  <a:lnTo>
                    <a:pt x="1055" y="808"/>
                  </a:lnTo>
                  <a:lnTo>
                    <a:pt x="1065" y="819"/>
                  </a:lnTo>
                  <a:lnTo>
                    <a:pt x="1070" y="833"/>
                  </a:lnTo>
                  <a:lnTo>
                    <a:pt x="1075" y="847"/>
                  </a:lnTo>
                  <a:lnTo>
                    <a:pt x="1076" y="861"/>
                  </a:lnTo>
                  <a:lnTo>
                    <a:pt x="1074" y="917"/>
                  </a:lnTo>
                  <a:lnTo>
                    <a:pt x="1073" y="960"/>
                  </a:lnTo>
                  <a:lnTo>
                    <a:pt x="1075" y="1000"/>
                  </a:lnTo>
                  <a:lnTo>
                    <a:pt x="1087" y="1049"/>
                  </a:lnTo>
                  <a:lnTo>
                    <a:pt x="1088" y="1050"/>
                  </a:lnTo>
                  <a:lnTo>
                    <a:pt x="1092" y="1051"/>
                  </a:lnTo>
                  <a:lnTo>
                    <a:pt x="1098" y="1053"/>
                  </a:lnTo>
                  <a:lnTo>
                    <a:pt x="1106" y="1054"/>
                  </a:lnTo>
                  <a:lnTo>
                    <a:pt x="1116" y="1056"/>
                  </a:lnTo>
                  <a:lnTo>
                    <a:pt x="1129" y="1058"/>
                  </a:lnTo>
                  <a:lnTo>
                    <a:pt x="1143" y="1059"/>
                  </a:lnTo>
                  <a:lnTo>
                    <a:pt x="1158" y="1060"/>
                  </a:lnTo>
                  <a:lnTo>
                    <a:pt x="1174" y="1061"/>
                  </a:lnTo>
                  <a:lnTo>
                    <a:pt x="1191" y="1063"/>
                  </a:lnTo>
                  <a:lnTo>
                    <a:pt x="1209" y="1063"/>
                  </a:lnTo>
                  <a:lnTo>
                    <a:pt x="1227" y="1063"/>
                  </a:lnTo>
                  <a:lnTo>
                    <a:pt x="1247" y="1061"/>
                  </a:lnTo>
                  <a:lnTo>
                    <a:pt x="1266" y="1060"/>
                  </a:lnTo>
                  <a:lnTo>
                    <a:pt x="1286" y="1058"/>
                  </a:lnTo>
                  <a:lnTo>
                    <a:pt x="1305" y="1056"/>
                  </a:lnTo>
                  <a:lnTo>
                    <a:pt x="1337" y="1050"/>
                  </a:lnTo>
                  <a:lnTo>
                    <a:pt x="1365" y="1041"/>
                  </a:lnTo>
                  <a:lnTo>
                    <a:pt x="1393" y="1031"/>
                  </a:lnTo>
                  <a:lnTo>
                    <a:pt x="1418" y="1020"/>
                  </a:lnTo>
                  <a:lnTo>
                    <a:pt x="1441" y="1009"/>
                  </a:lnTo>
                  <a:lnTo>
                    <a:pt x="1460" y="999"/>
                  </a:lnTo>
                  <a:lnTo>
                    <a:pt x="1475" y="990"/>
                  </a:lnTo>
                  <a:lnTo>
                    <a:pt x="1486" y="983"/>
                  </a:lnTo>
                  <a:lnTo>
                    <a:pt x="1486" y="945"/>
                  </a:lnTo>
                  <a:lnTo>
                    <a:pt x="1483" y="907"/>
                  </a:lnTo>
                  <a:lnTo>
                    <a:pt x="1476" y="869"/>
                  </a:lnTo>
                  <a:lnTo>
                    <a:pt x="1466" y="831"/>
                  </a:lnTo>
                  <a:lnTo>
                    <a:pt x="1452" y="794"/>
                  </a:lnTo>
                  <a:lnTo>
                    <a:pt x="1434" y="758"/>
                  </a:lnTo>
                  <a:lnTo>
                    <a:pt x="1415" y="726"/>
                  </a:lnTo>
                  <a:lnTo>
                    <a:pt x="1392" y="696"/>
                  </a:lnTo>
                  <a:close/>
                </a:path>
              </a:pathLst>
            </a:custGeom>
            <a:solidFill>
              <a:srgbClr val="FF9900"/>
            </a:solidFill>
            <a:ln w="9525">
              <a:solidFill>
                <a:srgbClr val="FF9900"/>
              </a:solidFill>
              <a:round/>
              <a:headEnd/>
              <a:tailEnd/>
            </a:ln>
          </p:spPr>
          <p:txBody>
            <a:bodyPr/>
            <a:lstStyle/>
            <a:p>
              <a:endParaRPr lang="fr-FR"/>
            </a:p>
          </p:txBody>
        </p:sp>
      </p:grpSp>
      <p:grpSp>
        <p:nvGrpSpPr>
          <p:cNvPr id="3" name="Group 19"/>
          <p:cNvGrpSpPr>
            <a:grpSpLocks/>
          </p:cNvGrpSpPr>
          <p:nvPr/>
        </p:nvGrpSpPr>
        <p:grpSpPr bwMode="auto">
          <a:xfrm>
            <a:off x="6116638" y="3733800"/>
            <a:ext cx="271462" cy="182563"/>
            <a:chOff x="2748" y="3102"/>
            <a:chExt cx="743" cy="707"/>
          </a:xfrm>
        </p:grpSpPr>
        <p:sp>
          <p:nvSpPr>
            <p:cNvPr id="654356" name="Freeform 20"/>
            <p:cNvSpPr>
              <a:spLocks/>
            </p:cNvSpPr>
            <p:nvPr/>
          </p:nvSpPr>
          <p:spPr bwMode="auto">
            <a:xfrm>
              <a:off x="2943" y="3102"/>
              <a:ext cx="496" cy="197"/>
            </a:xfrm>
            <a:custGeom>
              <a:avLst/>
              <a:gdLst/>
              <a:ahLst/>
              <a:cxnLst>
                <a:cxn ang="0">
                  <a:pos x="893" y="106"/>
                </a:cxn>
                <a:cxn ang="0">
                  <a:pos x="853" y="110"/>
                </a:cxn>
                <a:cxn ang="0">
                  <a:pos x="799" y="114"/>
                </a:cxn>
                <a:cxn ang="0">
                  <a:pos x="738" y="121"/>
                </a:cxn>
                <a:cxn ang="0">
                  <a:pos x="675" y="131"/>
                </a:cxn>
                <a:cxn ang="0">
                  <a:pos x="631" y="126"/>
                </a:cxn>
                <a:cxn ang="0">
                  <a:pos x="611" y="94"/>
                </a:cxn>
                <a:cxn ang="0">
                  <a:pos x="580" y="68"/>
                </a:cxn>
                <a:cxn ang="0">
                  <a:pos x="575" y="52"/>
                </a:cxn>
                <a:cxn ang="0">
                  <a:pos x="575" y="34"/>
                </a:cxn>
                <a:cxn ang="0">
                  <a:pos x="554" y="13"/>
                </a:cxn>
                <a:cxn ang="0">
                  <a:pos x="517" y="2"/>
                </a:cxn>
                <a:cxn ang="0">
                  <a:pos x="474" y="4"/>
                </a:cxn>
                <a:cxn ang="0">
                  <a:pos x="443" y="19"/>
                </a:cxn>
                <a:cxn ang="0">
                  <a:pos x="431" y="43"/>
                </a:cxn>
                <a:cxn ang="0">
                  <a:pos x="433" y="55"/>
                </a:cxn>
                <a:cxn ang="0">
                  <a:pos x="413" y="70"/>
                </a:cxn>
                <a:cxn ang="0">
                  <a:pos x="388" y="90"/>
                </a:cxn>
                <a:cxn ang="0">
                  <a:pos x="369" y="117"/>
                </a:cxn>
                <a:cxn ang="0">
                  <a:pos x="307" y="105"/>
                </a:cxn>
                <a:cxn ang="0">
                  <a:pos x="242" y="96"/>
                </a:cxn>
                <a:cxn ang="0">
                  <a:pos x="178" y="90"/>
                </a:cxn>
                <a:cxn ang="0">
                  <a:pos x="125" y="86"/>
                </a:cxn>
                <a:cxn ang="0">
                  <a:pos x="89" y="83"/>
                </a:cxn>
                <a:cxn ang="0">
                  <a:pos x="50" y="91"/>
                </a:cxn>
                <a:cxn ang="0">
                  <a:pos x="13" y="126"/>
                </a:cxn>
                <a:cxn ang="0">
                  <a:pos x="0" y="180"/>
                </a:cxn>
                <a:cxn ang="0">
                  <a:pos x="13" y="233"/>
                </a:cxn>
                <a:cxn ang="0">
                  <a:pos x="50" y="268"/>
                </a:cxn>
                <a:cxn ang="0">
                  <a:pos x="89" y="276"/>
                </a:cxn>
                <a:cxn ang="0">
                  <a:pos x="126" y="271"/>
                </a:cxn>
                <a:cxn ang="0">
                  <a:pos x="180" y="262"/>
                </a:cxn>
                <a:cxn ang="0">
                  <a:pos x="245" y="249"/>
                </a:cxn>
                <a:cxn ang="0">
                  <a:pos x="313" y="234"/>
                </a:cxn>
                <a:cxn ang="0">
                  <a:pos x="375" y="217"/>
                </a:cxn>
                <a:cxn ang="0">
                  <a:pos x="395" y="239"/>
                </a:cxn>
                <a:cxn ang="0">
                  <a:pos x="419" y="256"/>
                </a:cxn>
                <a:cxn ang="0">
                  <a:pos x="437" y="393"/>
                </a:cxn>
                <a:cxn ang="0">
                  <a:pos x="557" y="267"/>
                </a:cxn>
                <a:cxn ang="0">
                  <a:pos x="579" y="255"/>
                </a:cxn>
                <a:cxn ang="0">
                  <a:pos x="599" y="241"/>
                </a:cxn>
                <a:cxn ang="0">
                  <a:pos x="646" y="249"/>
                </a:cxn>
                <a:cxn ang="0">
                  <a:pos x="714" y="267"/>
                </a:cxn>
                <a:cxn ang="0">
                  <a:pos x="783" y="282"/>
                </a:cxn>
                <a:cxn ang="0">
                  <a:pos x="845" y="292"/>
                </a:cxn>
                <a:cxn ang="0">
                  <a:pos x="891" y="299"/>
                </a:cxn>
                <a:cxn ang="0">
                  <a:pos x="926" y="298"/>
                </a:cxn>
                <a:cxn ang="0">
                  <a:pos x="967" y="271"/>
                </a:cxn>
                <a:cxn ang="0">
                  <a:pos x="990" y="223"/>
                </a:cxn>
                <a:cxn ang="0">
                  <a:pos x="985" y="165"/>
                </a:cxn>
                <a:cxn ang="0">
                  <a:pos x="955" y="123"/>
                </a:cxn>
                <a:cxn ang="0">
                  <a:pos x="909" y="106"/>
                </a:cxn>
              </a:cxnLst>
              <a:rect l="0" t="0" r="r" b="b"/>
              <a:pathLst>
                <a:path w="992" h="393">
                  <a:moveTo>
                    <a:pt x="909" y="106"/>
                  </a:moveTo>
                  <a:lnTo>
                    <a:pt x="902" y="106"/>
                  </a:lnTo>
                  <a:lnTo>
                    <a:pt x="893" y="106"/>
                  </a:lnTo>
                  <a:lnTo>
                    <a:pt x="881" y="108"/>
                  </a:lnTo>
                  <a:lnTo>
                    <a:pt x="868" y="109"/>
                  </a:lnTo>
                  <a:lnTo>
                    <a:pt x="853" y="110"/>
                  </a:lnTo>
                  <a:lnTo>
                    <a:pt x="836" y="111"/>
                  </a:lnTo>
                  <a:lnTo>
                    <a:pt x="819" y="112"/>
                  </a:lnTo>
                  <a:lnTo>
                    <a:pt x="799" y="114"/>
                  </a:lnTo>
                  <a:lnTo>
                    <a:pt x="780" y="117"/>
                  </a:lnTo>
                  <a:lnTo>
                    <a:pt x="759" y="119"/>
                  </a:lnTo>
                  <a:lnTo>
                    <a:pt x="738" y="121"/>
                  </a:lnTo>
                  <a:lnTo>
                    <a:pt x="716" y="124"/>
                  </a:lnTo>
                  <a:lnTo>
                    <a:pt x="696" y="127"/>
                  </a:lnTo>
                  <a:lnTo>
                    <a:pt x="675" y="131"/>
                  </a:lnTo>
                  <a:lnTo>
                    <a:pt x="654" y="134"/>
                  </a:lnTo>
                  <a:lnTo>
                    <a:pt x="634" y="138"/>
                  </a:lnTo>
                  <a:lnTo>
                    <a:pt x="631" y="126"/>
                  </a:lnTo>
                  <a:lnTo>
                    <a:pt x="625" y="114"/>
                  </a:lnTo>
                  <a:lnTo>
                    <a:pt x="619" y="104"/>
                  </a:lnTo>
                  <a:lnTo>
                    <a:pt x="611" y="94"/>
                  </a:lnTo>
                  <a:lnTo>
                    <a:pt x="602" y="85"/>
                  </a:lnTo>
                  <a:lnTo>
                    <a:pt x="592" y="75"/>
                  </a:lnTo>
                  <a:lnTo>
                    <a:pt x="580" y="68"/>
                  </a:lnTo>
                  <a:lnTo>
                    <a:pt x="569" y="61"/>
                  </a:lnTo>
                  <a:lnTo>
                    <a:pt x="572" y="57"/>
                  </a:lnTo>
                  <a:lnTo>
                    <a:pt x="575" y="52"/>
                  </a:lnTo>
                  <a:lnTo>
                    <a:pt x="576" y="48"/>
                  </a:lnTo>
                  <a:lnTo>
                    <a:pt x="576" y="43"/>
                  </a:lnTo>
                  <a:lnTo>
                    <a:pt x="575" y="34"/>
                  </a:lnTo>
                  <a:lnTo>
                    <a:pt x="570" y="26"/>
                  </a:lnTo>
                  <a:lnTo>
                    <a:pt x="563" y="19"/>
                  </a:lnTo>
                  <a:lnTo>
                    <a:pt x="554" y="13"/>
                  </a:lnTo>
                  <a:lnTo>
                    <a:pt x="543" y="7"/>
                  </a:lnTo>
                  <a:lnTo>
                    <a:pt x="531" y="4"/>
                  </a:lnTo>
                  <a:lnTo>
                    <a:pt x="517" y="2"/>
                  </a:lnTo>
                  <a:lnTo>
                    <a:pt x="503" y="0"/>
                  </a:lnTo>
                  <a:lnTo>
                    <a:pt x="488" y="2"/>
                  </a:lnTo>
                  <a:lnTo>
                    <a:pt x="474" y="4"/>
                  </a:lnTo>
                  <a:lnTo>
                    <a:pt x="463" y="7"/>
                  </a:lnTo>
                  <a:lnTo>
                    <a:pt x="451" y="13"/>
                  </a:lnTo>
                  <a:lnTo>
                    <a:pt x="443" y="19"/>
                  </a:lnTo>
                  <a:lnTo>
                    <a:pt x="436" y="26"/>
                  </a:lnTo>
                  <a:lnTo>
                    <a:pt x="432" y="34"/>
                  </a:lnTo>
                  <a:lnTo>
                    <a:pt x="431" y="43"/>
                  </a:lnTo>
                  <a:lnTo>
                    <a:pt x="431" y="48"/>
                  </a:lnTo>
                  <a:lnTo>
                    <a:pt x="432" y="51"/>
                  </a:lnTo>
                  <a:lnTo>
                    <a:pt x="433" y="55"/>
                  </a:lnTo>
                  <a:lnTo>
                    <a:pt x="434" y="58"/>
                  </a:lnTo>
                  <a:lnTo>
                    <a:pt x="424" y="63"/>
                  </a:lnTo>
                  <a:lnTo>
                    <a:pt x="413" y="70"/>
                  </a:lnTo>
                  <a:lnTo>
                    <a:pt x="404" y="75"/>
                  </a:lnTo>
                  <a:lnTo>
                    <a:pt x="396" y="82"/>
                  </a:lnTo>
                  <a:lnTo>
                    <a:pt x="388" y="90"/>
                  </a:lnTo>
                  <a:lnTo>
                    <a:pt x="381" y="98"/>
                  </a:lnTo>
                  <a:lnTo>
                    <a:pt x="375" y="108"/>
                  </a:lnTo>
                  <a:lnTo>
                    <a:pt x="369" y="117"/>
                  </a:lnTo>
                  <a:lnTo>
                    <a:pt x="350" y="113"/>
                  </a:lnTo>
                  <a:lnTo>
                    <a:pt x="329" y="109"/>
                  </a:lnTo>
                  <a:lnTo>
                    <a:pt x="307" y="105"/>
                  </a:lnTo>
                  <a:lnTo>
                    <a:pt x="285" y="102"/>
                  </a:lnTo>
                  <a:lnTo>
                    <a:pt x="263" y="100"/>
                  </a:lnTo>
                  <a:lnTo>
                    <a:pt x="242" y="96"/>
                  </a:lnTo>
                  <a:lnTo>
                    <a:pt x="220" y="94"/>
                  </a:lnTo>
                  <a:lnTo>
                    <a:pt x="199" y="91"/>
                  </a:lnTo>
                  <a:lnTo>
                    <a:pt x="178" y="90"/>
                  </a:lnTo>
                  <a:lnTo>
                    <a:pt x="159" y="88"/>
                  </a:lnTo>
                  <a:lnTo>
                    <a:pt x="141" y="87"/>
                  </a:lnTo>
                  <a:lnTo>
                    <a:pt x="125" y="86"/>
                  </a:lnTo>
                  <a:lnTo>
                    <a:pt x="111" y="85"/>
                  </a:lnTo>
                  <a:lnTo>
                    <a:pt x="99" y="83"/>
                  </a:lnTo>
                  <a:lnTo>
                    <a:pt x="89" y="83"/>
                  </a:lnTo>
                  <a:lnTo>
                    <a:pt x="83" y="83"/>
                  </a:lnTo>
                  <a:lnTo>
                    <a:pt x="65" y="86"/>
                  </a:lnTo>
                  <a:lnTo>
                    <a:pt x="50" y="91"/>
                  </a:lnTo>
                  <a:lnTo>
                    <a:pt x="36" y="100"/>
                  </a:lnTo>
                  <a:lnTo>
                    <a:pt x="24" y="111"/>
                  </a:lnTo>
                  <a:lnTo>
                    <a:pt x="13" y="126"/>
                  </a:lnTo>
                  <a:lnTo>
                    <a:pt x="7" y="142"/>
                  </a:lnTo>
                  <a:lnTo>
                    <a:pt x="1" y="161"/>
                  </a:lnTo>
                  <a:lnTo>
                    <a:pt x="0" y="180"/>
                  </a:lnTo>
                  <a:lnTo>
                    <a:pt x="1" y="200"/>
                  </a:lnTo>
                  <a:lnTo>
                    <a:pt x="7" y="217"/>
                  </a:lnTo>
                  <a:lnTo>
                    <a:pt x="13" y="233"/>
                  </a:lnTo>
                  <a:lnTo>
                    <a:pt x="24" y="248"/>
                  </a:lnTo>
                  <a:lnTo>
                    <a:pt x="36" y="260"/>
                  </a:lnTo>
                  <a:lnTo>
                    <a:pt x="50" y="268"/>
                  </a:lnTo>
                  <a:lnTo>
                    <a:pt x="65" y="274"/>
                  </a:lnTo>
                  <a:lnTo>
                    <a:pt x="83" y="276"/>
                  </a:lnTo>
                  <a:lnTo>
                    <a:pt x="89" y="276"/>
                  </a:lnTo>
                  <a:lnTo>
                    <a:pt x="100" y="275"/>
                  </a:lnTo>
                  <a:lnTo>
                    <a:pt x="111" y="274"/>
                  </a:lnTo>
                  <a:lnTo>
                    <a:pt x="126" y="271"/>
                  </a:lnTo>
                  <a:lnTo>
                    <a:pt x="144" y="269"/>
                  </a:lnTo>
                  <a:lnTo>
                    <a:pt x="161" y="265"/>
                  </a:lnTo>
                  <a:lnTo>
                    <a:pt x="180" y="262"/>
                  </a:lnTo>
                  <a:lnTo>
                    <a:pt x="201" y="259"/>
                  </a:lnTo>
                  <a:lnTo>
                    <a:pt x="223" y="254"/>
                  </a:lnTo>
                  <a:lnTo>
                    <a:pt x="245" y="249"/>
                  </a:lnTo>
                  <a:lnTo>
                    <a:pt x="268" y="245"/>
                  </a:lnTo>
                  <a:lnTo>
                    <a:pt x="290" y="240"/>
                  </a:lnTo>
                  <a:lnTo>
                    <a:pt x="313" y="234"/>
                  </a:lnTo>
                  <a:lnTo>
                    <a:pt x="335" y="229"/>
                  </a:lnTo>
                  <a:lnTo>
                    <a:pt x="356" y="223"/>
                  </a:lnTo>
                  <a:lnTo>
                    <a:pt x="375" y="217"/>
                  </a:lnTo>
                  <a:lnTo>
                    <a:pt x="381" y="225"/>
                  </a:lnTo>
                  <a:lnTo>
                    <a:pt x="388" y="232"/>
                  </a:lnTo>
                  <a:lnTo>
                    <a:pt x="395" y="239"/>
                  </a:lnTo>
                  <a:lnTo>
                    <a:pt x="402" y="245"/>
                  </a:lnTo>
                  <a:lnTo>
                    <a:pt x="410" y="252"/>
                  </a:lnTo>
                  <a:lnTo>
                    <a:pt x="419" y="256"/>
                  </a:lnTo>
                  <a:lnTo>
                    <a:pt x="428" y="261"/>
                  </a:lnTo>
                  <a:lnTo>
                    <a:pt x="437" y="265"/>
                  </a:lnTo>
                  <a:lnTo>
                    <a:pt x="437" y="393"/>
                  </a:lnTo>
                  <a:lnTo>
                    <a:pt x="549" y="393"/>
                  </a:lnTo>
                  <a:lnTo>
                    <a:pt x="549" y="269"/>
                  </a:lnTo>
                  <a:lnTo>
                    <a:pt x="557" y="267"/>
                  </a:lnTo>
                  <a:lnTo>
                    <a:pt x="564" y="263"/>
                  </a:lnTo>
                  <a:lnTo>
                    <a:pt x="572" y="260"/>
                  </a:lnTo>
                  <a:lnTo>
                    <a:pt x="579" y="255"/>
                  </a:lnTo>
                  <a:lnTo>
                    <a:pt x="586" y="252"/>
                  </a:lnTo>
                  <a:lnTo>
                    <a:pt x="593" y="247"/>
                  </a:lnTo>
                  <a:lnTo>
                    <a:pt x="599" y="241"/>
                  </a:lnTo>
                  <a:lnTo>
                    <a:pt x="604" y="237"/>
                  </a:lnTo>
                  <a:lnTo>
                    <a:pt x="624" y="244"/>
                  </a:lnTo>
                  <a:lnTo>
                    <a:pt x="646" y="249"/>
                  </a:lnTo>
                  <a:lnTo>
                    <a:pt x="668" y="255"/>
                  </a:lnTo>
                  <a:lnTo>
                    <a:pt x="691" y="261"/>
                  </a:lnTo>
                  <a:lnTo>
                    <a:pt x="714" y="267"/>
                  </a:lnTo>
                  <a:lnTo>
                    <a:pt x="738" y="272"/>
                  </a:lnTo>
                  <a:lnTo>
                    <a:pt x="761" y="277"/>
                  </a:lnTo>
                  <a:lnTo>
                    <a:pt x="783" y="282"/>
                  </a:lnTo>
                  <a:lnTo>
                    <a:pt x="805" y="285"/>
                  </a:lnTo>
                  <a:lnTo>
                    <a:pt x="826" y="290"/>
                  </a:lnTo>
                  <a:lnTo>
                    <a:pt x="845" y="292"/>
                  </a:lnTo>
                  <a:lnTo>
                    <a:pt x="863" y="295"/>
                  </a:lnTo>
                  <a:lnTo>
                    <a:pt x="878" y="297"/>
                  </a:lnTo>
                  <a:lnTo>
                    <a:pt x="891" y="299"/>
                  </a:lnTo>
                  <a:lnTo>
                    <a:pt x="902" y="300"/>
                  </a:lnTo>
                  <a:lnTo>
                    <a:pt x="909" y="300"/>
                  </a:lnTo>
                  <a:lnTo>
                    <a:pt x="926" y="298"/>
                  </a:lnTo>
                  <a:lnTo>
                    <a:pt x="941" y="292"/>
                  </a:lnTo>
                  <a:lnTo>
                    <a:pt x="955" y="284"/>
                  </a:lnTo>
                  <a:lnTo>
                    <a:pt x="967" y="271"/>
                  </a:lnTo>
                  <a:lnTo>
                    <a:pt x="978" y="257"/>
                  </a:lnTo>
                  <a:lnTo>
                    <a:pt x="985" y="241"/>
                  </a:lnTo>
                  <a:lnTo>
                    <a:pt x="990" y="223"/>
                  </a:lnTo>
                  <a:lnTo>
                    <a:pt x="992" y="203"/>
                  </a:lnTo>
                  <a:lnTo>
                    <a:pt x="990" y="184"/>
                  </a:lnTo>
                  <a:lnTo>
                    <a:pt x="985" y="165"/>
                  </a:lnTo>
                  <a:lnTo>
                    <a:pt x="978" y="149"/>
                  </a:lnTo>
                  <a:lnTo>
                    <a:pt x="967" y="135"/>
                  </a:lnTo>
                  <a:lnTo>
                    <a:pt x="955" y="123"/>
                  </a:lnTo>
                  <a:lnTo>
                    <a:pt x="941" y="114"/>
                  </a:lnTo>
                  <a:lnTo>
                    <a:pt x="926" y="109"/>
                  </a:lnTo>
                  <a:lnTo>
                    <a:pt x="909" y="106"/>
                  </a:lnTo>
                  <a:close/>
                </a:path>
              </a:pathLst>
            </a:custGeom>
            <a:solidFill>
              <a:srgbClr val="FF9900"/>
            </a:solidFill>
            <a:ln w="9525">
              <a:solidFill>
                <a:srgbClr val="FF9900"/>
              </a:solidFill>
              <a:round/>
              <a:headEnd/>
              <a:tailEnd/>
            </a:ln>
          </p:spPr>
          <p:txBody>
            <a:bodyPr/>
            <a:lstStyle/>
            <a:p>
              <a:endParaRPr lang="fr-FR"/>
            </a:p>
          </p:txBody>
        </p:sp>
        <p:sp>
          <p:nvSpPr>
            <p:cNvPr id="654357" name="Freeform 21"/>
            <p:cNvSpPr>
              <a:spLocks/>
            </p:cNvSpPr>
            <p:nvPr/>
          </p:nvSpPr>
          <p:spPr bwMode="auto">
            <a:xfrm>
              <a:off x="2748" y="3278"/>
              <a:ext cx="743" cy="531"/>
            </a:xfrm>
            <a:custGeom>
              <a:avLst/>
              <a:gdLst/>
              <a:ahLst/>
              <a:cxnLst>
                <a:cxn ang="0">
                  <a:pos x="1345" y="655"/>
                </a:cxn>
                <a:cxn ang="0">
                  <a:pos x="1284" y="596"/>
                </a:cxn>
                <a:cxn ang="0">
                  <a:pos x="1248" y="543"/>
                </a:cxn>
                <a:cxn ang="0">
                  <a:pos x="1214" y="502"/>
                </a:cxn>
                <a:cxn ang="0">
                  <a:pos x="1152" y="466"/>
                </a:cxn>
                <a:cxn ang="0">
                  <a:pos x="1081" y="442"/>
                </a:cxn>
                <a:cxn ang="0">
                  <a:pos x="1006" y="181"/>
                </a:cxn>
                <a:cxn ang="0">
                  <a:pos x="1017" y="66"/>
                </a:cxn>
                <a:cxn ang="0">
                  <a:pos x="783" y="66"/>
                </a:cxn>
                <a:cxn ang="0">
                  <a:pos x="777" y="181"/>
                </a:cxn>
                <a:cxn ang="0">
                  <a:pos x="664" y="418"/>
                </a:cxn>
                <a:cxn ang="0">
                  <a:pos x="425" y="416"/>
                </a:cxn>
                <a:cxn ang="0">
                  <a:pos x="385" y="404"/>
                </a:cxn>
                <a:cxn ang="0">
                  <a:pos x="233" y="319"/>
                </a:cxn>
                <a:cxn ang="0">
                  <a:pos x="183" y="347"/>
                </a:cxn>
                <a:cxn ang="0">
                  <a:pos x="165" y="347"/>
                </a:cxn>
                <a:cxn ang="0">
                  <a:pos x="129" y="361"/>
                </a:cxn>
                <a:cxn ang="0">
                  <a:pos x="111" y="339"/>
                </a:cxn>
                <a:cxn ang="0">
                  <a:pos x="74" y="378"/>
                </a:cxn>
                <a:cxn ang="0">
                  <a:pos x="56" y="335"/>
                </a:cxn>
                <a:cxn ang="0">
                  <a:pos x="38" y="378"/>
                </a:cxn>
                <a:cxn ang="0">
                  <a:pos x="43" y="771"/>
                </a:cxn>
                <a:cxn ang="0">
                  <a:pos x="61" y="791"/>
                </a:cxn>
                <a:cxn ang="0">
                  <a:pos x="99" y="755"/>
                </a:cxn>
                <a:cxn ang="0">
                  <a:pos x="115" y="793"/>
                </a:cxn>
                <a:cxn ang="0">
                  <a:pos x="133" y="755"/>
                </a:cxn>
                <a:cxn ang="0">
                  <a:pos x="169" y="791"/>
                </a:cxn>
                <a:cxn ang="0">
                  <a:pos x="187" y="771"/>
                </a:cxn>
                <a:cxn ang="0">
                  <a:pos x="372" y="814"/>
                </a:cxn>
                <a:cxn ang="0">
                  <a:pos x="395" y="747"/>
                </a:cxn>
                <a:cxn ang="0">
                  <a:pos x="432" y="735"/>
                </a:cxn>
                <a:cxn ang="0">
                  <a:pos x="575" y="737"/>
                </a:cxn>
                <a:cxn ang="0">
                  <a:pos x="618" y="752"/>
                </a:cxn>
                <a:cxn ang="0">
                  <a:pos x="683" y="772"/>
                </a:cxn>
                <a:cxn ang="0">
                  <a:pos x="752" y="792"/>
                </a:cxn>
                <a:cxn ang="0">
                  <a:pos x="803" y="805"/>
                </a:cxn>
                <a:cxn ang="0">
                  <a:pos x="850" y="807"/>
                </a:cxn>
                <a:cxn ang="0">
                  <a:pos x="895" y="792"/>
                </a:cxn>
                <a:cxn ang="0">
                  <a:pos x="932" y="770"/>
                </a:cxn>
                <a:cxn ang="0">
                  <a:pos x="964" y="756"/>
                </a:cxn>
                <a:cxn ang="0">
                  <a:pos x="995" y="755"/>
                </a:cxn>
                <a:cxn ang="0">
                  <a:pos x="1035" y="784"/>
                </a:cxn>
                <a:cxn ang="0">
                  <a:pos x="1070" y="833"/>
                </a:cxn>
                <a:cxn ang="0">
                  <a:pos x="1073" y="960"/>
                </a:cxn>
                <a:cxn ang="0">
                  <a:pos x="1092" y="1051"/>
                </a:cxn>
                <a:cxn ang="0">
                  <a:pos x="1129" y="1058"/>
                </a:cxn>
                <a:cxn ang="0">
                  <a:pos x="1191" y="1063"/>
                </a:cxn>
                <a:cxn ang="0">
                  <a:pos x="1266" y="1060"/>
                </a:cxn>
                <a:cxn ang="0">
                  <a:pos x="1365" y="1041"/>
                </a:cxn>
                <a:cxn ang="0">
                  <a:pos x="1460" y="999"/>
                </a:cxn>
                <a:cxn ang="0">
                  <a:pos x="1483" y="907"/>
                </a:cxn>
                <a:cxn ang="0">
                  <a:pos x="1434" y="758"/>
                </a:cxn>
              </a:cxnLst>
              <a:rect l="0" t="0" r="r" b="b"/>
              <a:pathLst>
                <a:path w="1486" h="1063">
                  <a:moveTo>
                    <a:pt x="1392" y="696"/>
                  </a:moveTo>
                  <a:lnTo>
                    <a:pt x="1376" y="682"/>
                  </a:lnTo>
                  <a:lnTo>
                    <a:pt x="1360" y="668"/>
                  </a:lnTo>
                  <a:lnTo>
                    <a:pt x="1345" y="655"/>
                  </a:lnTo>
                  <a:lnTo>
                    <a:pt x="1328" y="641"/>
                  </a:lnTo>
                  <a:lnTo>
                    <a:pt x="1313" y="627"/>
                  </a:lnTo>
                  <a:lnTo>
                    <a:pt x="1299" y="612"/>
                  </a:lnTo>
                  <a:lnTo>
                    <a:pt x="1284" y="596"/>
                  </a:lnTo>
                  <a:lnTo>
                    <a:pt x="1270" y="578"/>
                  </a:lnTo>
                  <a:lnTo>
                    <a:pt x="1263" y="566"/>
                  </a:lnTo>
                  <a:lnTo>
                    <a:pt x="1255" y="554"/>
                  </a:lnTo>
                  <a:lnTo>
                    <a:pt x="1248" y="543"/>
                  </a:lnTo>
                  <a:lnTo>
                    <a:pt x="1240" y="532"/>
                  </a:lnTo>
                  <a:lnTo>
                    <a:pt x="1232" y="522"/>
                  </a:lnTo>
                  <a:lnTo>
                    <a:pt x="1224" y="512"/>
                  </a:lnTo>
                  <a:lnTo>
                    <a:pt x="1214" y="502"/>
                  </a:lnTo>
                  <a:lnTo>
                    <a:pt x="1204" y="493"/>
                  </a:lnTo>
                  <a:lnTo>
                    <a:pt x="1187" y="483"/>
                  </a:lnTo>
                  <a:lnTo>
                    <a:pt x="1169" y="474"/>
                  </a:lnTo>
                  <a:lnTo>
                    <a:pt x="1152" y="466"/>
                  </a:lnTo>
                  <a:lnTo>
                    <a:pt x="1135" y="457"/>
                  </a:lnTo>
                  <a:lnTo>
                    <a:pt x="1116" y="451"/>
                  </a:lnTo>
                  <a:lnTo>
                    <a:pt x="1098" y="446"/>
                  </a:lnTo>
                  <a:lnTo>
                    <a:pt x="1081" y="442"/>
                  </a:lnTo>
                  <a:lnTo>
                    <a:pt x="1062" y="441"/>
                  </a:lnTo>
                  <a:lnTo>
                    <a:pt x="1062" y="249"/>
                  </a:lnTo>
                  <a:lnTo>
                    <a:pt x="1006" y="249"/>
                  </a:lnTo>
                  <a:lnTo>
                    <a:pt x="1006" y="181"/>
                  </a:lnTo>
                  <a:lnTo>
                    <a:pt x="974" y="181"/>
                  </a:lnTo>
                  <a:lnTo>
                    <a:pt x="974" y="141"/>
                  </a:lnTo>
                  <a:lnTo>
                    <a:pt x="1017" y="141"/>
                  </a:lnTo>
                  <a:lnTo>
                    <a:pt x="1017" y="66"/>
                  </a:lnTo>
                  <a:lnTo>
                    <a:pt x="981" y="66"/>
                  </a:lnTo>
                  <a:lnTo>
                    <a:pt x="981" y="0"/>
                  </a:lnTo>
                  <a:lnTo>
                    <a:pt x="783" y="0"/>
                  </a:lnTo>
                  <a:lnTo>
                    <a:pt x="783" y="66"/>
                  </a:lnTo>
                  <a:lnTo>
                    <a:pt x="743" y="66"/>
                  </a:lnTo>
                  <a:lnTo>
                    <a:pt x="743" y="141"/>
                  </a:lnTo>
                  <a:lnTo>
                    <a:pt x="777" y="141"/>
                  </a:lnTo>
                  <a:lnTo>
                    <a:pt x="777" y="181"/>
                  </a:lnTo>
                  <a:lnTo>
                    <a:pt x="739" y="181"/>
                  </a:lnTo>
                  <a:lnTo>
                    <a:pt x="739" y="249"/>
                  </a:lnTo>
                  <a:lnTo>
                    <a:pt x="664" y="249"/>
                  </a:lnTo>
                  <a:lnTo>
                    <a:pt x="664" y="418"/>
                  </a:lnTo>
                  <a:lnTo>
                    <a:pt x="433" y="418"/>
                  </a:lnTo>
                  <a:lnTo>
                    <a:pt x="433" y="419"/>
                  </a:lnTo>
                  <a:lnTo>
                    <a:pt x="431" y="418"/>
                  </a:lnTo>
                  <a:lnTo>
                    <a:pt x="425" y="416"/>
                  </a:lnTo>
                  <a:lnTo>
                    <a:pt x="416" y="412"/>
                  </a:lnTo>
                  <a:lnTo>
                    <a:pt x="406" y="409"/>
                  </a:lnTo>
                  <a:lnTo>
                    <a:pt x="394" y="407"/>
                  </a:lnTo>
                  <a:lnTo>
                    <a:pt x="385" y="404"/>
                  </a:lnTo>
                  <a:lnTo>
                    <a:pt x="377" y="403"/>
                  </a:lnTo>
                  <a:lnTo>
                    <a:pt x="372" y="403"/>
                  </a:lnTo>
                  <a:lnTo>
                    <a:pt x="372" y="319"/>
                  </a:lnTo>
                  <a:lnTo>
                    <a:pt x="233" y="319"/>
                  </a:lnTo>
                  <a:lnTo>
                    <a:pt x="233" y="378"/>
                  </a:lnTo>
                  <a:lnTo>
                    <a:pt x="191" y="378"/>
                  </a:lnTo>
                  <a:lnTo>
                    <a:pt x="188" y="361"/>
                  </a:lnTo>
                  <a:lnTo>
                    <a:pt x="183" y="347"/>
                  </a:lnTo>
                  <a:lnTo>
                    <a:pt x="179" y="339"/>
                  </a:lnTo>
                  <a:lnTo>
                    <a:pt x="174" y="335"/>
                  </a:lnTo>
                  <a:lnTo>
                    <a:pt x="169" y="339"/>
                  </a:lnTo>
                  <a:lnTo>
                    <a:pt x="165" y="347"/>
                  </a:lnTo>
                  <a:lnTo>
                    <a:pt x="160" y="361"/>
                  </a:lnTo>
                  <a:lnTo>
                    <a:pt x="156" y="378"/>
                  </a:lnTo>
                  <a:lnTo>
                    <a:pt x="134" y="378"/>
                  </a:lnTo>
                  <a:lnTo>
                    <a:pt x="129" y="361"/>
                  </a:lnTo>
                  <a:lnTo>
                    <a:pt x="124" y="347"/>
                  </a:lnTo>
                  <a:lnTo>
                    <a:pt x="120" y="339"/>
                  </a:lnTo>
                  <a:lnTo>
                    <a:pt x="115" y="335"/>
                  </a:lnTo>
                  <a:lnTo>
                    <a:pt x="111" y="339"/>
                  </a:lnTo>
                  <a:lnTo>
                    <a:pt x="106" y="347"/>
                  </a:lnTo>
                  <a:lnTo>
                    <a:pt x="101" y="361"/>
                  </a:lnTo>
                  <a:lnTo>
                    <a:pt x="98" y="378"/>
                  </a:lnTo>
                  <a:lnTo>
                    <a:pt x="74" y="378"/>
                  </a:lnTo>
                  <a:lnTo>
                    <a:pt x="70" y="361"/>
                  </a:lnTo>
                  <a:lnTo>
                    <a:pt x="66" y="347"/>
                  </a:lnTo>
                  <a:lnTo>
                    <a:pt x="61" y="339"/>
                  </a:lnTo>
                  <a:lnTo>
                    <a:pt x="56" y="335"/>
                  </a:lnTo>
                  <a:lnTo>
                    <a:pt x="52" y="339"/>
                  </a:lnTo>
                  <a:lnTo>
                    <a:pt x="47" y="347"/>
                  </a:lnTo>
                  <a:lnTo>
                    <a:pt x="43" y="361"/>
                  </a:lnTo>
                  <a:lnTo>
                    <a:pt x="38" y="378"/>
                  </a:lnTo>
                  <a:lnTo>
                    <a:pt x="0" y="378"/>
                  </a:lnTo>
                  <a:lnTo>
                    <a:pt x="0" y="755"/>
                  </a:lnTo>
                  <a:lnTo>
                    <a:pt x="39" y="755"/>
                  </a:lnTo>
                  <a:lnTo>
                    <a:pt x="43" y="771"/>
                  </a:lnTo>
                  <a:lnTo>
                    <a:pt x="47" y="782"/>
                  </a:lnTo>
                  <a:lnTo>
                    <a:pt x="52" y="791"/>
                  </a:lnTo>
                  <a:lnTo>
                    <a:pt x="56" y="793"/>
                  </a:lnTo>
                  <a:lnTo>
                    <a:pt x="61" y="791"/>
                  </a:lnTo>
                  <a:lnTo>
                    <a:pt x="66" y="782"/>
                  </a:lnTo>
                  <a:lnTo>
                    <a:pt x="69" y="771"/>
                  </a:lnTo>
                  <a:lnTo>
                    <a:pt x="74" y="755"/>
                  </a:lnTo>
                  <a:lnTo>
                    <a:pt x="99" y="755"/>
                  </a:lnTo>
                  <a:lnTo>
                    <a:pt x="103" y="771"/>
                  </a:lnTo>
                  <a:lnTo>
                    <a:pt x="107" y="782"/>
                  </a:lnTo>
                  <a:lnTo>
                    <a:pt x="111" y="791"/>
                  </a:lnTo>
                  <a:lnTo>
                    <a:pt x="115" y="793"/>
                  </a:lnTo>
                  <a:lnTo>
                    <a:pt x="120" y="791"/>
                  </a:lnTo>
                  <a:lnTo>
                    <a:pt x="124" y="782"/>
                  </a:lnTo>
                  <a:lnTo>
                    <a:pt x="129" y="771"/>
                  </a:lnTo>
                  <a:lnTo>
                    <a:pt x="133" y="755"/>
                  </a:lnTo>
                  <a:lnTo>
                    <a:pt x="157" y="755"/>
                  </a:lnTo>
                  <a:lnTo>
                    <a:pt x="160" y="771"/>
                  </a:lnTo>
                  <a:lnTo>
                    <a:pt x="165" y="782"/>
                  </a:lnTo>
                  <a:lnTo>
                    <a:pt x="169" y="791"/>
                  </a:lnTo>
                  <a:lnTo>
                    <a:pt x="174" y="793"/>
                  </a:lnTo>
                  <a:lnTo>
                    <a:pt x="179" y="791"/>
                  </a:lnTo>
                  <a:lnTo>
                    <a:pt x="183" y="782"/>
                  </a:lnTo>
                  <a:lnTo>
                    <a:pt x="187" y="771"/>
                  </a:lnTo>
                  <a:lnTo>
                    <a:pt x="191" y="755"/>
                  </a:lnTo>
                  <a:lnTo>
                    <a:pt x="233" y="755"/>
                  </a:lnTo>
                  <a:lnTo>
                    <a:pt x="233" y="814"/>
                  </a:lnTo>
                  <a:lnTo>
                    <a:pt x="372" y="814"/>
                  </a:lnTo>
                  <a:lnTo>
                    <a:pt x="372" y="750"/>
                  </a:lnTo>
                  <a:lnTo>
                    <a:pt x="377" y="751"/>
                  </a:lnTo>
                  <a:lnTo>
                    <a:pt x="385" y="749"/>
                  </a:lnTo>
                  <a:lnTo>
                    <a:pt x="395" y="747"/>
                  </a:lnTo>
                  <a:lnTo>
                    <a:pt x="406" y="743"/>
                  </a:lnTo>
                  <a:lnTo>
                    <a:pt x="416" y="740"/>
                  </a:lnTo>
                  <a:lnTo>
                    <a:pt x="425" y="737"/>
                  </a:lnTo>
                  <a:lnTo>
                    <a:pt x="432" y="735"/>
                  </a:lnTo>
                  <a:lnTo>
                    <a:pt x="434" y="734"/>
                  </a:lnTo>
                  <a:lnTo>
                    <a:pt x="569" y="734"/>
                  </a:lnTo>
                  <a:lnTo>
                    <a:pt x="570" y="735"/>
                  </a:lnTo>
                  <a:lnTo>
                    <a:pt x="575" y="737"/>
                  </a:lnTo>
                  <a:lnTo>
                    <a:pt x="583" y="741"/>
                  </a:lnTo>
                  <a:lnTo>
                    <a:pt x="592" y="744"/>
                  </a:lnTo>
                  <a:lnTo>
                    <a:pt x="604" y="748"/>
                  </a:lnTo>
                  <a:lnTo>
                    <a:pt x="618" y="752"/>
                  </a:lnTo>
                  <a:lnTo>
                    <a:pt x="633" y="757"/>
                  </a:lnTo>
                  <a:lnTo>
                    <a:pt x="649" y="762"/>
                  </a:lnTo>
                  <a:lnTo>
                    <a:pt x="666" y="766"/>
                  </a:lnTo>
                  <a:lnTo>
                    <a:pt x="683" y="772"/>
                  </a:lnTo>
                  <a:lnTo>
                    <a:pt x="701" y="777"/>
                  </a:lnTo>
                  <a:lnTo>
                    <a:pt x="719" y="782"/>
                  </a:lnTo>
                  <a:lnTo>
                    <a:pt x="735" y="787"/>
                  </a:lnTo>
                  <a:lnTo>
                    <a:pt x="752" y="792"/>
                  </a:lnTo>
                  <a:lnTo>
                    <a:pt x="767" y="796"/>
                  </a:lnTo>
                  <a:lnTo>
                    <a:pt x="781" y="800"/>
                  </a:lnTo>
                  <a:lnTo>
                    <a:pt x="793" y="803"/>
                  </a:lnTo>
                  <a:lnTo>
                    <a:pt x="803" y="805"/>
                  </a:lnTo>
                  <a:lnTo>
                    <a:pt x="815" y="808"/>
                  </a:lnTo>
                  <a:lnTo>
                    <a:pt x="827" y="808"/>
                  </a:lnTo>
                  <a:lnTo>
                    <a:pt x="839" y="808"/>
                  </a:lnTo>
                  <a:lnTo>
                    <a:pt x="850" y="807"/>
                  </a:lnTo>
                  <a:lnTo>
                    <a:pt x="863" y="804"/>
                  </a:lnTo>
                  <a:lnTo>
                    <a:pt x="876" y="800"/>
                  </a:lnTo>
                  <a:lnTo>
                    <a:pt x="886" y="796"/>
                  </a:lnTo>
                  <a:lnTo>
                    <a:pt x="895" y="792"/>
                  </a:lnTo>
                  <a:lnTo>
                    <a:pt x="906" y="786"/>
                  </a:lnTo>
                  <a:lnTo>
                    <a:pt x="915" y="780"/>
                  </a:lnTo>
                  <a:lnTo>
                    <a:pt x="923" y="776"/>
                  </a:lnTo>
                  <a:lnTo>
                    <a:pt x="932" y="770"/>
                  </a:lnTo>
                  <a:lnTo>
                    <a:pt x="940" y="765"/>
                  </a:lnTo>
                  <a:lnTo>
                    <a:pt x="949" y="762"/>
                  </a:lnTo>
                  <a:lnTo>
                    <a:pt x="956" y="758"/>
                  </a:lnTo>
                  <a:lnTo>
                    <a:pt x="964" y="756"/>
                  </a:lnTo>
                  <a:lnTo>
                    <a:pt x="972" y="754"/>
                  </a:lnTo>
                  <a:lnTo>
                    <a:pt x="981" y="752"/>
                  </a:lnTo>
                  <a:lnTo>
                    <a:pt x="987" y="754"/>
                  </a:lnTo>
                  <a:lnTo>
                    <a:pt x="995" y="755"/>
                  </a:lnTo>
                  <a:lnTo>
                    <a:pt x="1004" y="757"/>
                  </a:lnTo>
                  <a:lnTo>
                    <a:pt x="1010" y="762"/>
                  </a:lnTo>
                  <a:lnTo>
                    <a:pt x="1023" y="772"/>
                  </a:lnTo>
                  <a:lnTo>
                    <a:pt x="1035" y="784"/>
                  </a:lnTo>
                  <a:lnTo>
                    <a:pt x="1046" y="795"/>
                  </a:lnTo>
                  <a:lnTo>
                    <a:pt x="1055" y="808"/>
                  </a:lnTo>
                  <a:lnTo>
                    <a:pt x="1065" y="819"/>
                  </a:lnTo>
                  <a:lnTo>
                    <a:pt x="1070" y="833"/>
                  </a:lnTo>
                  <a:lnTo>
                    <a:pt x="1075" y="847"/>
                  </a:lnTo>
                  <a:lnTo>
                    <a:pt x="1076" y="861"/>
                  </a:lnTo>
                  <a:lnTo>
                    <a:pt x="1074" y="917"/>
                  </a:lnTo>
                  <a:lnTo>
                    <a:pt x="1073" y="960"/>
                  </a:lnTo>
                  <a:lnTo>
                    <a:pt x="1075" y="1000"/>
                  </a:lnTo>
                  <a:lnTo>
                    <a:pt x="1087" y="1049"/>
                  </a:lnTo>
                  <a:lnTo>
                    <a:pt x="1088" y="1050"/>
                  </a:lnTo>
                  <a:lnTo>
                    <a:pt x="1092" y="1051"/>
                  </a:lnTo>
                  <a:lnTo>
                    <a:pt x="1098" y="1053"/>
                  </a:lnTo>
                  <a:lnTo>
                    <a:pt x="1106" y="1054"/>
                  </a:lnTo>
                  <a:lnTo>
                    <a:pt x="1116" y="1056"/>
                  </a:lnTo>
                  <a:lnTo>
                    <a:pt x="1129" y="1058"/>
                  </a:lnTo>
                  <a:lnTo>
                    <a:pt x="1143" y="1059"/>
                  </a:lnTo>
                  <a:lnTo>
                    <a:pt x="1158" y="1060"/>
                  </a:lnTo>
                  <a:lnTo>
                    <a:pt x="1174" y="1061"/>
                  </a:lnTo>
                  <a:lnTo>
                    <a:pt x="1191" y="1063"/>
                  </a:lnTo>
                  <a:lnTo>
                    <a:pt x="1209" y="1063"/>
                  </a:lnTo>
                  <a:lnTo>
                    <a:pt x="1227" y="1063"/>
                  </a:lnTo>
                  <a:lnTo>
                    <a:pt x="1247" y="1061"/>
                  </a:lnTo>
                  <a:lnTo>
                    <a:pt x="1266" y="1060"/>
                  </a:lnTo>
                  <a:lnTo>
                    <a:pt x="1286" y="1058"/>
                  </a:lnTo>
                  <a:lnTo>
                    <a:pt x="1305" y="1056"/>
                  </a:lnTo>
                  <a:lnTo>
                    <a:pt x="1337" y="1050"/>
                  </a:lnTo>
                  <a:lnTo>
                    <a:pt x="1365" y="1041"/>
                  </a:lnTo>
                  <a:lnTo>
                    <a:pt x="1393" y="1031"/>
                  </a:lnTo>
                  <a:lnTo>
                    <a:pt x="1418" y="1020"/>
                  </a:lnTo>
                  <a:lnTo>
                    <a:pt x="1441" y="1009"/>
                  </a:lnTo>
                  <a:lnTo>
                    <a:pt x="1460" y="999"/>
                  </a:lnTo>
                  <a:lnTo>
                    <a:pt x="1475" y="990"/>
                  </a:lnTo>
                  <a:lnTo>
                    <a:pt x="1486" y="983"/>
                  </a:lnTo>
                  <a:lnTo>
                    <a:pt x="1486" y="945"/>
                  </a:lnTo>
                  <a:lnTo>
                    <a:pt x="1483" y="907"/>
                  </a:lnTo>
                  <a:lnTo>
                    <a:pt x="1476" y="869"/>
                  </a:lnTo>
                  <a:lnTo>
                    <a:pt x="1466" y="831"/>
                  </a:lnTo>
                  <a:lnTo>
                    <a:pt x="1452" y="794"/>
                  </a:lnTo>
                  <a:lnTo>
                    <a:pt x="1434" y="758"/>
                  </a:lnTo>
                  <a:lnTo>
                    <a:pt x="1415" y="726"/>
                  </a:lnTo>
                  <a:lnTo>
                    <a:pt x="1392" y="696"/>
                  </a:lnTo>
                  <a:close/>
                </a:path>
              </a:pathLst>
            </a:custGeom>
            <a:solidFill>
              <a:srgbClr val="FF9900"/>
            </a:solidFill>
            <a:ln w="9525">
              <a:solidFill>
                <a:srgbClr val="FF9900"/>
              </a:solidFill>
              <a:round/>
              <a:headEnd/>
              <a:tailEnd/>
            </a:ln>
          </p:spPr>
          <p:txBody>
            <a:bodyPr/>
            <a:lstStyle/>
            <a:p>
              <a:endParaRPr lang="fr-FR"/>
            </a:p>
          </p:txBody>
        </p:sp>
      </p:grpSp>
      <p:sp>
        <p:nvSpPr>
          <p:cNvPr id="654358" name="Freeform 22"/>
          <p:cNvSpPr>
            <a:spLocks/>
          </p:cNvSpPr>
          <p:nvPr/>
        </p:nvSpPr>
        <p:spPr bwMode="auto">
          <a:xfrm>
            <a:off x="3227388" y="3995738"/>
            <a:ext cx="53975" cy="144462"/>
          </a:xfrm>
          <a:custGeom>
            <a:avLst/>
            <a:gdLst/>
            <a:ahLst/>
            <a:cxnLst>
              <a:cxn ang="0">
                <a:pos x="114" y="0"/>
              </a:cxn>
              <a:cxn ang="0">
                <a:pos x="72" y="93"/>
              </a:cxn>
              <a:cxn ang="0">
                <a:pos x="52" y="278"/>
              </a:cxn>
              <a:cxn ang="0">
                <a:pos x="0" y="442"/>
              </a:cxn>
              <a:cxn ang="0">
                <a:pos x="175" y="350"/>
              </a:cxn>
              <a:cxn ang="0">
                <a:pos x="165" y="278"/>
              </a:cxn>
              <a:cxn ang="0">
                <a:pos x="144" y="216"/>
              </a:cxn>
              <a:cxn ang="0">
                <a:pos x="144" y="10"/>
              </a:cxn>
              <a:cxn ang="0">
                <a:pos x="114" y="0"/>
              </a:cxn>
            </a:cxnLst>
            <a:rect l="0" t="0" r="r" b="b"/>
            <a:pathLst>
              <a:path w="175" h="468">
                <a:moveTo>
                  <a:pt x="114" y="0"/>
                </a:moveTo>
                <a:cubicBezTo>
                  <a:pt x="89" y="74"/>
                  <a:pt x="105" y="44"/>
                  <a:pt x="72" y="93"/>
                </a:cubicBezTo>
                <a:cubicBezTo>
                  <a:pt x="66" y="177"/>
                  <a:pt x="72" y="212"/>
                  <a:pt x="52" y="278"/>
                </a:cubicBezTo>
                <a:cubicBezTo>
                  <a:pt x="38" y="325"/>
                  <a:pt x="0" y="392"/>
                  <a:pt x="0" y="442"/>
                </a:cubicBezTo>
                <a:cubicBezTo>
                  <a:pt x="143" y="440"/>
                  <a:pt x="146" y="468"/>
                  <a:pt x="175" y="350"/>
                </a:cubicBezTo>
                <a:cubicBezTo>
                  <a:pt x="172" y="326"/>
                  <a:pt x="170" y="302"/>
                  <a:pt x="165" y="278"/>
                </a:cubicBezTo>
                <a:cubicBezTo>
                  <a:pt x="160" y="257"/>
                  <a:pt x="144" y="216"/>
                  <a:pt x="144" y="216"/>
                </a:cubicBezTo>
                <a:cubicBezTo>
                  <a:pt x="146" y="186"/>
                  <a:pt x="167" y="57"/>
                  <a:pt x="144" y="10"/>
                </a:cubicBezTo>
                <a:cubicBezTo>
                  <a:pt x="139" y="1"/>
                  <a:pt x="124" y="3"/>
                  <a:pt x="114" y="0"/>
                </a:cubicBezTo>
                <a:close/>
              </a:path>
            </a:pathLst>
          </a:custGeom>
          <a:solidFill>
            <a:srgbClr val="3399FF"/>
          </a:solidFill>
          <a:ln w="9525">
            <a:solidFill>
              <a:srgbClr val="3399FF"/>
            </a:solidFill>
            <a:round/>
            <a:headEnd/>
            <a:tailEnd/>
          </a:ln>
          <a:effectLst/>
        </p:spPr>
        <p:txBody>
          <a:bodyPr/>
          <a:lstStyle/>
          <a:p>
            <a:endParaRPr lang="fr-FR"/>
          </a:p>
        </p:txBody>
      </p:sp>
      <p:sp>
        <p:nvSpPr>
          <p:cNvPr id="654359" name="Freeform 23"/>
          <p:cNvSpPr>
            <a:spLocks/>
          </p:cNvSpPr>
          <p:nvPr/>
        </p:nvSpPr>
        <p:spPr bwMode="auto">
          <a:xfrm>
            <a:off x="3929063" y="4097338"/>
            <a:ext cx="53975" cy="144462"/>
          </a:xfrm>
          <a:custGeom>
            <a:avLst/>
            <a:gdLst/>
            <a:ahLst/>
            <a:cxnLst>
              <a:cxn ang="0">
                <a:pos x="114" y="0"/>
              </a:cxn>
              <a:cxn ang="0">
                <a:pos x="72" y="93"/>
              </a:cxn>
              <a:cxn ang="0">
                <a:pos x="52" y="278"/>
              </a:cxn>
              <a:cxn ang="0">
                <a:pos x="0" y="442"/>
              </a:cxn>
              <a:cxn ang="0">
                <a:pos x="175" y="350"/>
              </a:cxn>
              <a:cxn ang="0">
                <a:pos x="165" y="278"/>
              </a:cxn>
              <a:cxn ang="0">
                <a:pos x="144" y="216"/>
              </a:cxn>
              <a:cxn ang="0">
                <a:pos x="144" y="10"/>
              </a:cxn>
              <a:cxn ang="0">
                <a:pos x="114" y="0"/>
              </a:cxn>
            </a:cxnLst>
            <a:rect l="0" t="0" r="r" b="b"/>
            <a:pathLst>
              <a:path w="175" h="468">
                <a:moveTo>
                  <a:pt x="114" y="0"/>
                </a:moveTo>
                <a:cubicBezTo>
                  <a:pt x="89" y="74"/>
                  <a:pt x="105" y="44"/>
                  <a:pt x="72" y="93"/>
                </a:cubicBezTo>
                <a:cubicBezTo>
                  <a:pt x="66" y="177"/>
                  <a:pt x="72" y="212"/>
                  <a:pt x="52" y="278"/>
                </a:cubicBezTo>
                <a:cubicBezTo>
                  <a:pt x="38" y="325"/>
                  <a:pt x="0" y="392"/>
                  <a:pt x="0" y="442"/>
                </a:cubicBezTo>
                <a:cubicBezTo>
                  <a:pt x="143" y="440"/>
                  <a:pt x="146" y="468"/>
                  <a:pt x="175" y="350"/>
                </a:cubicBezTo>
                <a:cubicBezTo>
                  <a:pt x="172" y="326"/>
                  <a:pt x="170" y="302"/>
                  <a:pt x="165" y="278"/>
                </a:cubicBezTo>
                <a:cubicBezTo>
                  <a:pt x="160" y="257"/>
                  <a:pt x="144" y="216"/>
                  <a:pt x="144" y="216"/>
                </a:cubicBezTo>
                <a:cubicBezTo>
                  <a:pt x="146" y="186"/>
                  <a:pt x="167" y="57"/>
                  <a:pt x="144" y="10"/>
                </a:cubicBezTo>
                <a:cubicBezTo>
                  <a:pt x="139" y="1"/>
                  <a:pt x="124" y="3"/>
                  <a:pt x="114" y="0"/>
                </a:cubicBezTo>
                <a:close/>
              </a:path>
            </a:pathLst>
          </a:custGeom>
          <a:solidFill>
            <a:srgbClr val="3399FF"/>
          </a:solidFill>
          <a:ln w="9525">
            <a:solidFill>
              <a:srgbClr val="3399FF"/>
            </a:solidFill>
            <a:round/>
            <a:headEnd/>
            <a:tailEnd/>
          </a:ln>
          <a:effectLst/>
        </p:spPr>
        <p:txBody>
          <a:bodyPr/>
          <a:lstStyle/>
          <a:p>
            <a:endParaRPr lang="fr-FR"/>
          </a:p>
        </p:txBody>
      </p:sp>
      <p:sp>
        <p:nvSpPr>
          <p:cNvPr id="654360" name="Freeform 24"/>
          <p:cNvSpPr>
            <a:spLocks/>
          </p:cNvSpPr>
          <p:nvPr/>
        </p:nvSpPr>
        <p:spPr bwMode="auto">
          <a:xfrm>
            <a:off x="5611813" y="4094163"/>
            <a:ext cx="53975" cy="144462"/>
          </a:xfrm>
          <a:custGeom>
            <a:avLst/>
            <a:gdLst/>
            <a:ahLst/>
            <a:cxnLst>
              <a:cxn ang="0">
                <a:pos x="114" y="0"/>
              </a:cxn>
              <a:cxn ang="0">
                <a:pos x="72" y="93"/>
              </a:cxn>
              <a:cxn ang="0">
                <a:pos x="52" y="278"/>
              </a:cxn>
              <a:cxn ang="0">
                <a:pos x="0" y="442"/>
              </a:cxn>
              <a:cxn ang="0">
                <a:pos x="175" y="350"/>
              </a:cxn>
              <a:cxn ang="0">
                <a:pos x="165" y="278"/>
              </a:cxn>
              <a:cxn ang="0">
                <a:pos x="144" y="216"/>
              </a:cxn>
              <a:cxn ang="0">
                <a:pos x="144" y="10"/>
              </a:cxn>
              <a:cxn ang="0">
                <a:pos x="114" y="0"/>
              </a:cxn>
            </a:cxnLst>
            <a:rect l="0" t="0" r="r" b="b"/>
            <a:pathLst>
              <a:path w="175" h="468">
                <a:moveTo>
                  <a:pt x="114" y="0"/>
                </a:moveTo>
                <a:cubicBezTo>
                  <a:pt x="89" y="74"/>
                  <a:pt x="105" y="44"/>
                  <a:pt x="72" y="93"/>
                </a:cubicBezTo>
                <a:cubicBezTo>
                  <a:pt x="66" y="177"/>
                  <a:pt x="72" y="212"/>
                  <a:pt x="52" y="278"/>
                </a:cubicBezTo>
                <a:cubicBezTo>
                  <a:pt x="38" y="325"/>
                  <a:pt x="0" y="392"/>
                  <a:pt x="0" y="442"/>
                </a:cubicBezTo>
                <a:cubicBezTo>
                  <a:pt x="143" y="440"/>
                  <a:pt x="146" y="468"/>
                  <a:pt x="175" y="350"/>
                </a:cubicBezTo>
                <a:cubicBezTo>
                  <a:pt x="172" y="326"/>
                  <a:pt x="170" y="302"/>
                  <a:pt x="165" y="278"/>
                </a:cubicBezTo>
                <a:cubicBezTo>
                  <a:pt x="160" y="257"/>
                  <a:pt x="144" y="216"/>
                  <a:pt x="144" y="216"/>
                </a:cubicBezTo>
                <a:cubicBezTo>
                  <a:pt x="146" y="186"/>
                  <a:pt x="167" y="57"/>
                  <a:pt x="144" y="10"/>
                </a:cubicBezTo>
                <a:cubicBezTo>
                  <a:pt x="139" y="1"/>
                  <a:pt x="124" y="3"/>
                  <a:pt x="114" y="0"/>
                </a:cubicBezTo>
                <a:close/>
              </a:path>
            </a:pathLst>
          </a:custGeom>
          <a:solidFill>
            <a:srgbClr val="3399FF"/>
          </a:solidFill>
          <a:ln w="9525">
            <a:solidFill>
              <a:srgbClr val="3399FF"/>
            </a:solidFill>
            <a:round/>
            <a:headEnd/>
            <a:tailEnd/>
          </a:ln>
          <a:effectLst/>
        </p:spPr>
        <p:txBody>
          <a:bodyPr/>
          <a:lstStyle/>
          <a:p>
            <a:endParaRPr lang="fr-FR"/>
          </a:p>
        </p:txBody>
      </p:sp>
      <p:sp>
        <p:nvSpPr>
          <p:cNvPr id="654361" name="Freeform 25"/>
          <p:cNvSpPr>
            <a:spLocks/>
          </p:cNvSpPr>
          <p:nvPr/>
        </p:nvSpPr>
        <p:spPr bwMode="auto">
          <a:xfrm>
            <a:off x="6323013" y="3919538"/>
            <a:ext cx="53975" cy="144462"/>
          </a:xfrm>
          <a:custGeom>
            <a:avLst/>
            <a:gdLst/>
            <a:ahLst/>
            <a:cxnLst>
              <a:cxn ang="0">
                <a:pos x="114" y="0"/>
              </a:cxn>
              <a:cxn ang="0">
                <a:pos x="72" y="93"/>
              </a:cxn>
              <a:cxn ang="0">
                <a:pos x="52" y="278"/>
              </a:cxn>
              <a:cxn ang="0">
                <a:pos x="0" y="442"/>
              </a:cxn>
              <a:cxn ang="0">
                <a:pos x="175" y="350"/>
              </a:cxn>
              <a:cxn ang="0">
                <a:pos x="165" y="278"/>
              </a:cxn>
              <a:cxn ang="0">
                <a:pos x="144" y="216"/>
              </a:cxn>
              <a:cxn ang="0">
                <a:pos x="144" y="10"/>
              </a:cxn>
              <a:cxn ang="0">
                <a:pos x="114" y="0"/>
              </a:cxn>
            </a:cxnLst>
            <a:rect l="0" t="0" r="r" b="b"/>
            <a:pathLst>
              <a:path w="175" h="468">
                <a:moveTo>
                  <a:pt x="114" y="0"/>
                </a:moveTo>
                <a:cubicBezTo>
                  <a:pt x="89" y="74"/>
                  <a:pt x="105" y="44"/>
                  <a:pt x="72" y="93"/>
                </a:cubicBezTo>
                <a:cubicBezTo>
                  <a:pt x="66" y="177"/>
                  <a:pt x="72" y="212"/>
                  <a:pt x="52" y="278"/>
                </a:cubicBezTo>
                <a:cubicBezTo>
                  <a:pt x="38" y="325"/>
                  <a:pt x="0" y="392"/>
                  <a:pt x="0" y="442"/>
                </a:cubicBezTo>
                <a:cubicBezTo>
                  <a:pt x="143" y="440"/>
                  <a:pt x="146" y="468"/>
                  <a:pt x="175" y="350"/>
                </a:cubicBezTo>
                <a:cubicBezTo>
                  <a:pt x="172" y="326"/>
                  <a:pt x="170" y="302"/>
                  <a:pt x="165" y="278"/>
                </a:cubicBezTo>
                <a:cubicBezTo>
                  <a:pt x="160" y="257"/>
                  <a:pt x="144" y="216"/>
                  <a:pt x="144" y="216"/>
                </a:cubicBezTo>
                <a:cubicBezTo>
                  <a:pt x="146" y="186"/>
                  <a:pt x="167" y="57"/>
                  <a:pt x="144" y="10"/>
                </a:cubicBezTo>
                <a:cubicBezTo>
                  <a:pt x="139" y="1"/>
                  <a:pt x="124" y="3"/>
                  <a:pt x="114" y="0"/>
                </a:cubicBezTo>
                <a:close/>
              </a:path>
            </a:pathLst>
          </a:custGeom>
          <a:solidFill>
            <a:srgbClr val="3399FF"/>
          </a:solidFill>
          <a:ln w="9525">
            <a:solidFill>
              <a:srgbClr val="3399FF"/>
            </a:solidFill>
            <a:round/>
            <a:headEnd/>
            <a:tailEnd/>
          </a:ln>
          <a:effectLst/>
        </p:spPr>
        <p:txBody>
          <a:bodyPr/>
          <a:lstStyle/>
          <a:p>
            <a:endParaRPr lang="fr-FR"/>
          </a:p>
        </p:txBody>
      </p:sp>
      <p:grpSp>
        <p:nvGrpSpPr>
          <p:cNvPr id="4" name="Group 26"/>
          <p:cNvGrpSpPr>
            <a:grpSpLocks/>
          </p:cNvGrpSpPr>
          <p:nvPr/>
        </p:nvGrpSpPr>
        <p:grpSpPr bwMode="auto">
          <a:xfrm rot="791138">
            <a:off x="3033713" y="4056063"/>
            <a:ext cx="436562" cy="325437"/>
            <a:chOff x="2608" y="3158"/>
            <a:chExt cx="1145" cy="986"/>
          </a:xfrm>
        </p:grpSpPr>
        <p:sp>
          <p:nvSpPr>
            <p:cNvPr id="654363" name="AutoShape 27"/>
            <p:cNvSpPr>
              <a:spLocks noChangeAspect="1" noChangeArrowheads="1" noTextEdit="1"/>
            </p:cNvSpPr>
            <p:nvPr/>
          </p:nvSpPr>
          <p:spPr bwMode="auto">
            <a:xfrm>
              <a:off x="2608" y="3158"/>
              <a:ext cx="1145" cy="986"/>
            </a:xfrm>
            <a:prstGeom prst="rect">
              <a:avLst/>
            </a:prstGeom>
            <a:noFill/>
            <a:ln w="9525">
              <a:noFill/>
              <a:miter lim="800000"/>
              <a:headEnd/>
              <a:tailEnd/>
            </a:ln>
          </p:spPr>
          <p:txBody>
            <a:bodyPr/>
            <a:lstStyle/>
            <a:p>
              <a:endParaRPr lang="fr-FR"/>
            </a:p>
          </p:txBody>
        </p:sp>
        <p:sp>
          <p:nvSpPr>
            <p:cNvPr id="654364" name="Freeform 28"/>
            <p:cNvSpPr>
              <a:spLocks/>
            </p:cNvSpPr>
            <p:nvPr/>
          </p:nvSpPr>
          <p:spPr bwMode="auto">
            <a:xfrm>
              <a:off x="2815" y="3306"/>
              <a:ext cx="657" cy="184"/>
            </a:xfrm>
            <a:custGeom>
              <a:avLst/>
              <a:gdLst/>
              <a:ahLst/>
              <a:cxnLst>
                <a:cxn ang="0">
                  <a:pos x="1286" y="12"/>
                </a:cxn>
                <a:cxn ang="0">
                  <a:pos x="1248" y="36"/>
                </a:cxn>
                <a:cxn ang="0">
                  <a:pos x="1194" y="63"/>
                </a:cxn>
                <a:cxn ang="0">
                  <a:pos x="1123" y="92"/>
                </a:cxn>
                <a:cxn ang="0">
                  <a:pos x="1042" y="123"/>
                </a:cxn>
                <a:cxn ang="0">
                  <a:pos x="947" y="156"/>
                </a:cxn>
                <a:cxn ang="0">
                  <a:pos x="842" y="187"/>
                </a:cxn>
                <a:cxn ang="0">
                  <a:pos x="730" y="219"/>
                </a:cxn>
                <a:cxn ang="0">
                  <a:pos x="613" y="248"/>
                </a:cxn>
                <a:cxn ang="0">
                  <a:pos x="499" y="274"/>
                </a:cxn>
                <a:cxn ang="0">
                  <a:pos x="392" y="295"/>
                </a:cxn>
                <a:cxn ang="0">
                  <a:pos x="294" y="312"/>
                </a:cxn>
                <a:cxn ang="0">
                  <a:pos x="205" y="324"/>
                </a:cxn>
                <a:cxn ang="0">
                  <a:pos x="130" y="331"/>
                </a:cxn>
                <a:cxn ang="0">
                  <a:pos x="69" y="333"/>
                </a:cxn>
                <a:cxn ang="0">
                  <a:pos x="25" y="329"/>
                </a:cxn>
                <a:cxn ang="0">
                  <a:pos x="4" y="331"/>
                </a:cxn>
                <a:cxn ang="0">
                  <a:pos x="0" y="341"/>
                </a:cxn>
                <a:cxn ang="0">
                  <a:pos x="6" y="355"/>
                </a:cxn>
                <a:cxn ang="0">
                  <a:pos x="37" y="365"/>
                </a:cxn>
                <a:cxn ang="0">
                  <a:pos x="91" y="369"/>
                </a:cxn>
                <a:cxn ang="0">
                  <a:pos x="165" y="365"/>
                </a:cxn>
                <a:cxn ang="0">
                  <a:pos x="257" y="355"/>
                </a:cxn>
                <a:cxn ang="0">
                  <a:pos x="365" y="338"/>
                </a:cxn>
                <a:cxn ang="0">
                  <a:pos x="484" y="315"/>
                </a:cxn>
                <a:cxn ang="0">
                  <a:pos x="614" y="286"/>
                </a:cxn>
                <a:cxn ang="0">
                  <a:pos x="748" y="252"/>
                </a:cxn>
                <a:cxn ang="0">
                  <a:pos x="874" y="216"/>
                </a:cxn>
                <a:cxn ang="0">
                  <a:pos x="991" y="180"/>
                </a:cxn>
                <a:cxn ang="0">
                  <a:pos x="1093" y="143"/>
                </a:cxn>
                <a:cxn ang="0">
                  <a:pos x="1179" y="108"/>
                </a:cxn>
                <a:cxn ang="0">
                  <a:pos x="1247" y="77"/>
                </a:cxn>
                <a:cxn ang="0">
                  <a:pos x="1292" y="48"/>
                </a:cxn>
                <a:cxn ang="0">
                  <a:pos x="1314" y="25"/>
                </a:cxn>
                <a:cxn ang="0">
                  <a:pos x="1314" y="10"/>
                </a:cxn>
                <a:cxn ang="0">
                  <a:pos x="1304" y="2"/>
                </a:cxn>
              </a:cxnLst>
              <a:rect l="0" t="0" r="r" b="b"/>
              <a:pathLst>
                <a:path w="1315" h="369">
                  <a:moveTo>
                    <a:pt x="1297" y="0"/>
                  </a:moveTo>
                  <a:lnTo>
                    <a:pt x="1286" y="12"/>
                  </a:lnTo>
                  <a:lnTo>
                    <a:pt x="1269" y="23"/>
                  </a:lnTo>
                  <a:lnTo>
                    <a:pt x="1248" y="36"/>
                  </a:lnTo>
                  <a:lnTo>
                    <a:pt x="1223" y="50"/>
                  </a:lnTo>
                  <a:lnTo>
                    <a:pt x="1194" y="63"/>
                  </a:lnTo>
                  <a:lnTo>
                    <a:pt x="1160" y="77"/>
                  </a:lnTo>
                  <a:lnTo>
                    <a:pt x="1123" y="92"/>
                  </a:lnTo>
                  <a:lnTo>
                    <a:pt x="1084" y="108"/>
                  </a:lnTo>
                  <a:lnTo>
                    <a:pt x="1042" y="123"/>
                  </a:lnTo>
                  <a:lnTo>
                    <a:pt x="995" y="140"/>
                  </a:lnTo>
                  <a:lnTo>
                    <a:pt x="947" y="156"/>
                  </a:lnTo>
                  <a:lnTo>
                    <a:pt x="896" y="172"/>
                  </a:lnTo>
                  <a:lnTo>
                    <a:pt x="842" y="187"/>
                  </a:lnTo>
                  <a:lnTo>
                    <a:pt x="787" y="203"/>
                  </a:lnTo>
                  <a:lnTo>
                    <a:pt x="730" y="219"/>
                  </a:lnTo>
                  <a:lnTo>
                    <a:pt x="672" y="234"/>
                  </a:lnTo>
                  <a:lnTo>
                    <a:pt x="613" y="248"/>
                  </a:lnTo>
                  <a:lnTo>
                    <a:pt x="555" y="262"/>
                  </a:lnTo>
                  <a:lnTo>
                    <a:pt x="499" y="274"/>
                  </a:lnTo>
                  <a:lnTo>
                    <a:pt x="443" y="286"/>
                  </a:lnTo>
                  <a:lnTo>
                    <a:pt x="392" y="295"/>
                  </a:lnTo>
                  <a:lnTo>
                    <a:pt x="341" y="304"/>
                  </a:lnTo>
                  <a:lnTo>
                    <a:pt x="294" y="312"/>
                  </a:lnTo>
                  <a:lnTo>
                    <a:pt x="248" y="319"/>
                  </a:lnTo>
                  <a:lnTo>
                    <a:pt x="205" y="324"/>
                  </a:lnTo>
                  <a:lnTo>
                    <a:pt x="166" y="329"/>
                  </a:lnTo>
                  <a:lnTo>
                    <a:pt x="130" y="331"/>
                  </a:lnTo>
                  <a:lnTo>
                    <a:pt x="98" y="333"/>
                  </a:lnTo>
                  <a:lnTo>
                    <a:pt x="69" y="333"/>
                  </a:lnTo>
                  <a:lnTo>
                    <a:pt x="45" y="332"/>
                  </a:lnTo>
                  <a:lnTo>
                    <a:pt x="25" y="329"/>
                  </a:lnTo>
                  <a:lnTo>
                    <a:pt x="9" y="325"/>
                  </a:lnTo>
                  <a:lnTo>
                    <a:pt x="4" y="331"/>
                  </a:lnTo>
                  <a:lnTo>
                    <a:pt x="1" y="337"/>
                  </a:lnTo>
                  <a:lnTo>
                    <a:pt x="0" y="341"/>
                  </a:lnTo>
                  <a:lnTo>
                    <a:pt x="0" y="347"/>
                  </a:lnTo>
                  <a:lnTo>
                    <a:pt x="6" y="355"/>
                  </a:lnTo>
                  <a:lnTo>
                    <a:pt x="18" y="361"/>
                  </a:lnTo>
                  <a:lnTo>
                    <a:pt x="37" y="365"/>
                  </a:lnTo>
                  <a:lnTo>
                    <a:pt x="61" y="368"/>
                  </a:lnTo>
                  <a:lnTo>
                    <a:pt x="91" y="369"/>
                  </a:lnTo>
                  <a:lnTo>
                    <a:pt x="125" y="368"/>
                  </a:lnTo>
                  <a:lnTo>
                    <a:pt x="165" y="365"/>
                  </a:lnTo>
                  <a:lnTo>
                    <a:pt x="209" y="361"/>
                  </a:lnTo>
                  <a:lnTo>
                    <a:pt x="257" y="355"/>
                  </a:lnTo>
                  <a:lnTo>
                    <a:pt x="309" y="347"/>
                  </a:lnTo>
                  <a:lnTo>
                    <a:pt x="365" y="338"/>
                  </a:lnTo>
                  <a:lnTo>
                    <a:pt x="423" y="327"/>
                  </a:lnTo>
                  <a:lnTo>
                    <a:pt x="484" y="315"/>
                  </a:lnTo>
                  <a:lnTo>
                    <a:pt x="548" y="301"/>
                  </a:lnTo>
                  <a:lnTo>
                    <a:pt x="614" y="286"/>
                  </a:lnTo>
                  <a:lnTo>
                    <a:pt x="681" y="270"/>
                  </a:lnTo>
                  <a:lnTo>
                    <a:pt x="748" y="252"/>
                  </a:lnTo>
                  <a:lnTo>
                    <a:pt x="812" y="234"/>
                  </a:lnTo>
                  <a:lnTo>
                    <a:pt x="874" y="216"/>
                  </a:lnTo>
                  <a:lnTo>
                    <a:pt x="934" y="198"/>
                  </a:lnTo>
                  <a:lnTo>
                    <a:pt x="991" y="180"/>
                  </a:lnTo>
                  <a:lnTo>
                    <a:pt x="1044" y="161"/>
                  </a:lnTo>
                  <a:lnTo>
                    <a:pt x="1093" y="143"/>
                  </a:lnTo>
                  <a:lnTo>
                    <a:pt x="1138" y="126"/>
                  </a:lnTo>
                  <a:lnTo>
                    <a:pt x="1179" y="108"/>
                  </a:lnTo>
                  <a:lnTo>
                    <a:pt x="1216" y="92"/>
                  </a:lnTo>
                  <a:lnTo>
                    <a:pt x="1247" y="77"/>
                  </a:lnTo>
                  <a:lnTo>
                    <a:pt x="1272" y="62"/>
                  </a:lnTo>
                  <a:lnTo>
                    <a:pt x="1292" y="48"/>
                  </a:lnTo>
                  <a:lnTo>
                    <a:pt x="1306" y="36"/>
                  </a:lnTo>
                  <a:lnTo>
                    <a:pt x="1314" y="25"/>
                  </a:lnTo>
                  <a:lnTo>
                    <a:pt x="1315" y="15"/>
                  </a:lnTo>
                  <a:lnTo>
                    <a:pt x="1314" y="10"/>
                  </a:lnTo>
                  <a:lnTo>
                    <a:pt x="1310" y="6"/>
                  </a:lnTo>
                  <a:lnTo>
                    <a:pt x="1304" y="2"/>
                  </a:lnTo>
                  <a:lnTo>
                    <a:pt x="1297" y="0"/>
                  </a:lnTo>
                  <a:close/>
                </a:path>
              </a:pathLst>
            </a:custGeom>
            <a:solidFill>
              <a:srgbClr val="000000"/>
            </a:solidFill>
            <a:ln w="9525">
              <a:noFill/>
              <a:round/>
              <a:headEnd/>
              <a:tailEnd/>
            </a:ln>
          </p:spPr>
          <p:txBody>
            <a:bodyPr/>
            <a:lstStyle/>
            <a:p>
              <a:endParaRPr lang="fr-FR"/>
            </a:p>
          </p:txBody>
        </p:sp>
        <p:sp>
          <p:nvSpPr>
            <p:cNvPr id="654365" name="Freeform 29"/>
            <p:cNvSpPr>
              <a:spLocks/>
            </p:cNvSpPr>
            <p:nvPr/>
          </p:nvSpPr>
          <p:spPr bwMode="auto">
            <a:xfrm>
              <a:off x="2780" y="3271"/>
              <a:ext cx="723" cy="200"/>
            </a:xfrm>
            <a:custGeom>
              <a:avLst/>
              <a:gdLst/>
              <a:ahLst/>
              <a:cxnLst>
                <a:cxn ang="0">
                  <a:pos x="37" y="387"/>
                </a:cxn>
                <a:cxn ang="0">
                  <a:pos x="81" y="361"/>
                </a:cxn>
                <a:cxn ang="0">
                  <a:pos x="142" y="332"/>
                </a:cxn>
                <a:cxn ang="0">
                  <a:pos x="218" y="300"/>
                </a:cxn>
                <a:cxn ang="0">
                  <a:pos x="308" y="267"/>
                </a:cxn>
                <a:cxn ang="0">
                  <a:pos x="410" y="233"/>
                </a:cxn>
                <a:cxn ang="0">
                  <a:pos x="521" y="199"/>
                </a:cxn>
                <a:cxn ang="0">
                  <a:pos x="642" y="166"/>
                </a:cxn>
                <a:cxn ang="0">
                  <a:pos x="769" y="134"/>
                </a:cxn>
                <a:cxn ang="0">
                  <a:pos x="892" y="106"/>
                </a:cxn>
                <a:cxn ang="0">
                  <a:pos x="1009" y="82"/>
                </a:cxn>
                <a:cxn ang="0">
                  <a:pos x="1116" y="63"/>
                </a:cxn>
                <a:cxn ang="0">
                  <a:pos x="1212" y="51"/>
                </a:cxn>
                <a:cxn ang="0">
                  <a:pos x="1295" y="43"/>
                </a:cxn>
                <a:cxn ang="0">
                  <a:pos x="1362" y="40"/>
                </a:cxn>
                <a:cxn ang="0">
                  <a:pos x="1411" y="44"/>
                </a:cxn>
                <a:cxn ang="0">
                  <a:pos x="1438" y="40"/>
                </a:cxn>
                <a:cxn ang="0">
                  <a:pos x="1447" y="24"/>
                </a:cxn>
                <a:cxn ang="0">
                  <a:pos x="1430" y="13"/>
                </a:cxn>
                <a:cxn ang="0">
                  <a:pos x="1386" y="2"/>
                </a:cxn>
                <a:cxn ang="0">
                  <a:pos x="1322" y="0"/>
                </a:cxn>
                <a:cxn ang="0">
                  <a:pos x="1243" y="3"/>
                </a:cxn>
                <a:cxn ang="0">
                  <a:pos x="1146" y="14"/>
                </a:cxn>
                <a:cxn ang="0">
                  <a:pos x="1034" y="31"/>
                </a:cxn>
                <a:cxn ang="0">
                  <a:pos x="909" y="55"/>
                </a:cxn>
                <a:cxn ang="0">
                  <a:pos x="771" y="85"/>
                </a:cxn>
                <a:cxn ang="0">
                  <a:pos x="624" y="122"/>
                </a:cxn>
                <a:cxn ang="0">
                  <a:pos x="487" y="161"/>
                </a:cxn>
                <a:cxn ang="0">
                  <a:pos x="363" y="200"/>
                </a:cxn>
                <a:cxn ang="0">
                  <a:pos x="255" y="238"/>
                </a:cxn>
                <a:cxn ang="0">
                  <a:pos x="164" y="275"/>
                </a:cxn>
                <a:cxn ang="0">
                  <a:pos x="91" y="310"/>
                </a:cxn>
                <a:cxn ang="0">
                  <a:pos x="38" y="342"/>
                </a:cxn>
                <a:cxn ang="0">
                  <a:pos x="7" y="371"/>
                </a:cxn>
                <a:cxn ang="0">
                  <a:pos x="2" y="388"/>
                </a:cxn>
                <a:cxn ang="0">
                  <a:pos x="13" y="396"/>
                </a:cxn>
              </a:cxnLst>
              <a:rect l="0" t="0" r="r" b="b"/>
              <a:pathLst>
                <a:path w="1447" h="400">
                  <a:moveTo>
                    <a:pt x="22" y="400"/>
                  </a:moveTo>
                  <a:lnTo>
                    <a:pt x="37" y="387"/>
                  </a:lnTo>
                  <a:lnTo>
                    <a:pt x="57" y="374"/>
                  </a:lnTo>
                  <a:lnTo>
                    <a:pt x="81" y="361"/>
                  </a:lnTo>
                  <a:lnTo>
                    <a:pt x="110" y="347"/>
                  </a:lnTo>
                  <a:lnTo>
                    <a:pt x="142" y="332"/>
                  </a:lnTo>
                  <a:lnTo>
                    <a:pt x="179" y="316"/>
                  </a:lnTo>
                  <a:lnTo>
                    <a:pt x="218" y="300"/>
                  </a:lnTo>
                  <a:lnTo>
                    <a:pt x="262" y="283"/>
                  </a:lnTo>
                  <a:lnTo>
                    <a:pt x="308" y="267"/>
                  </a:lnTo>
                  <a:lnTo>
                    <a:pt x="358" y="250"/>
                  </a:lnTo>
                  <a:lnTo>
                    <a:pt x="410" y="233"/>
                  </a:lnTo>
                  <a:lnTo>
                    <a:pt x="465" y="217"/>
                  </a:lnTo>
                  <a:lnTo>
                    <a:pt x="521" y="199"/>
                  </a:lnTo>
                  <a:lnTo>
                    <a:pt x="581" y="182"/>
                  </a:lnTo>
                  <a:lnTo>
                    <a:pt x="642" y="166"/>
                  </a:lnTo>
                  <a:lnTo>
                    <a:pt x="705" y="150"/>
                  </a:lnTo>
                  <a:lnTo>
                    <a:pt x="769" y="134"/>
                  </a:lnTo>
                  <a:lnTo>
                    <a:pt x="831" y="119"/>
                  </a:lnTo>
                  <a:lnTo>
                    <a:pt x="892" y="106"/>
                  </a:lnTo>
                  <a:lnTo>
                    <a:pt x="951" y="93"/>
                  </a:lnTo>
                  <a:lnTo>
                    <a:pt x="1009" y="82"/>
                  </a:lnTo>
                  <a:lnTo>
                    <a:pt x="1064" y="73"/>
                  </a:lnTo>
                  <a:lnTo>
                    <a:pt x="1116" y="63"/>
                  </a:lnTo>
                  <a:lnTo>
                    <a:pt x="1166" y="56"/>
                  </a:lnTo>
                  <a:lnTo>
                    <a:pt x="1212" y="51"/>
                  </a:lnTo>
                  <a:lnTo>
                    <a:pt x="1254" y="46"/>
                  </a:lnTo>
                  <a:lnTo>
                    <a:pt x="1295" y="43"/>
                  </a:lnTo>
                  <a:lnTo>
                    <a:pt x="1329" y="40"/>
                  </a:lnTo>
                  <a:lnTo>
                    <a:pt x="1362" y="40"/>
                  </a:lnTo>
                  <a:lnTo>
                    <a:pt x="1388" y="41"/>
                  </a:lnTo>
                  <a:lnTo>
                    <a:pt x="1411" y="44"/>
                  </a:lnTo>
                  <a:lnTo>
                    <a:pt x="1428" y="48"/>
                  </a:lnTo>
                  <a:lnTo>
                    <a:pt x="1438" y="40"/>
                  </a:lnTo>
                  <a:lnTo>
                    <a:pt x="1443" y="32"/>
                  </a:lnTo>
                  <a:lnTo>
                    <a:pt x="1447" y="24"/>
                  </a:lnTo>
                  <a:lnTo>
                    <a:pt x="1445" y="19"/>
                  </a:lnTo>
                  <a:lnTo>
                    <a:pt x="1430" y="13"/>
                  </a:lnTo>
                  <a:lnTo>
                    <a:pt x="1410" y="7"/>
                  </a:lnTo>
                  <a:lnTo>
                    <a:pt x="1386" y="2"/>
                  </a:lnTo>
                  <a:lnTo>
                    <a:pt x="1356" y="0"/>
                  </a:lnTo>
                  <a:lnTo>
                    <a:pt x="1322" y="0"/>
                  </a:lnTo>
                  <a:lnTo>
                    <a:pt x="1284" y="0"/>
                  </a:lnTo>
                  <a:lnTo>
                    <a:pt x="1243" y="3"/>
                  </a:lnTo>
                  <a:lnTo>
                    <a:pt x="1196" y="8"/>
                  </a:lnTo>
                  <a:lnTo>
                    <a:pt x="1146" y="14"/>
                  </a:lnTo>
                  <a:lnTo>
                    <a:pt x="1092" y="22"/>
                  </a:lnTo>
                  <a:lnTo>
                    <a:pt x="1034" y="31"/>
                  </a:lnTo>
                  <a:lnTo>
                    <a:pt x="973" y="43"/>
                  </a:lnTo>
                  <a:lnTo>
                    <a:pt x="909" y="55"/>
                  </a:lnTo>
                  <a:lnTo>
                    <a:pt x="842" y="69"/>
                  </a:lnTo>
                  <a:lnTo>
                    <a:pt x="771" y="85"/>
                  </a:lnTo>
                  <a:lnTo>
                    <a:pt x="698" y="104"/>
                  </a:lnTo>
                  <a:lnTo>
                    <a:pt x="624" y="122"/>
                  </a:lnTo>
                  <a:lnTo>
                    <a:pt x="554" y="142"/>
                  </a:lnTo>
                  <a:lnTo>
                    <a:pt x="487" y="161"/>
                  </a:lnTo>
                  <a:lnTo>
                    <a:pt x="423" y="181"/>
                  </a:lnTo>
                  <a:lnTo>
                    <a:pt x="363" y="200"/>
                  </a:lnTo>
                  <a:lnTo>
                    <a:pt x="308" y="219"/>
                  </a:lnTo>
                  <a:lnTo>
                    <a:pt x="255" y="238"/>
                  </a:lnTo>
                  <a:lnTo>
                    <a:pt x="208" y="257"/>
                  </a:lnTo>
                  <a:lnTo>
                    <a:pt x="164" y="275"/>
                  </a:lnTo>
                  <a:lnTo>
                    <a:pt x="126" y="293"/>
                  </a:lnTo>
                  <a:lnTo>
                    <a:pt x="91" y="310"/>
                  </a:lnTo>
                  <a:lnTo>
                    <a:pt x="63" y="327"/>
                  </a:lnTo>
                  <a:lnTo>
                    <a:pt x="38" y="342"/>
                  </a:lnTo>
                  <a:lnTo>
                    <a:pt x="20" y="357"/>
                  </a:lnTo>
                  <a:lnTo>
                    <a:pt x="7" y="371"/>
                  </a:lnTo>
                  <a:lnTo>
                    <a:pt x="0" y="384"/>
                  </a:lnTo>
                  <a:lnTo>
                    <a:pt x="2" y="388"/>
                  </a:lnTo>
                  <a:lnTo>
                    <a:pt x="6" y="393"/>
                  </a:lnTo>
                  <a:lnTo>
                    <a:pt x="13" y="396"/>
                  </a:lnTo>
                  <a:lnTo>
                    <a:pt x="22" y="400"/>
                  </a:lnTo>
                  <a:close/>
                </a:path>
              </a:pathLst>
            </a:custGeom>
            <a:solidFill>
              <a:srgbClr val="000000"/>
            </a:solidFill>
            <a:ln w="9525">
              <a:noFill/>
              <a:round/>
              <a:headEnd/>
              <a:tailEnd/>
            </a:ln>
          </p:spPr>
          <p:txBody>
            <a:bodyPr/>
            <a:lstStyle/>
            <a:p>
              <a:endParaRPr lang="fr-FR"/>
            </a:p>
          </p:txBody>
        </p:sp>
        <p:sp>
          <p:nvSpPr>
            <p:cNvPr id="654366" name="Freeform 30"/>
            <p:cNvSpPr>
              <a:spLocks/>
            </p:cNvSpPr>
            <p:nvPr/>
          </p:nvSpPr>
          <p:spPr bwMode="auto">
            <a:xfrm>
              <a:off x="3024" y="3961"/>
              <a:ext cx="572" cy="171"/>
            </a:xfrm>
            <a:custGeom>
              <a:avLst/>
              <a:gdLst/>
              <a:ahLst/>
              <a:cxnLst>
                <a:cxn ang="0">
                  <a:pos x="1109" y="7"/>
                </a:cxn>
                <a:cxn ang="0">
                  <a:pos x="1093" y="20"/>
                </a:cxn>
                <a:cxn ang="0">
                  <a:pos x="1071" y="37"/>
                </a:cxn>
                <a:cxn ang="0">
                  <a:pos x="1043" y="53"/>
                </a:cxn>
                <a:cxn ang="0">
                  <a:pos x="1011" y="69"/>
                </a:cxn>
                <a:cxn ang="0">
                  <a:pos x="974" y="86"/>
                </a:cxn>
                <a:cxn ang="0">
                  <a:pos x="934" y="103"/>
                </a:cxn>
                <a:cxn ang="0">
                  <a:pos x="889" y="121"/>
                </a:cxn>
                <a:cxn ang="0">
                  <a:pos x="853" y="134"/>
                </a:cxn>
                <a:cxn ang="0">
                  <a:pos x="823" y="145"/>
                </a:cxn>
                <a:cxn ang="0">
                  <a:pos x="791" y="156"/>
                </a:cxn>
                <a:cxn ang="0">
                  <a:pos x="760" y="167"/>
                </a:cxn>
                <a:cxn ang="0">
                  <a:pos x="738" y="174"/>
                </a:cxn>
                <a:cxn ang="0">
                  <a:pos x="719" y="179"/>
                </a:cxn>
                <a:cxn ang="0">
                  <a:pos x="699" y="184"/>
                </a:cxn>
                <a:cxn ang="0">
                  <a:pos x="680" y="190"/>
                </a:cxn>
                <a:cxn ang="0">
                  <a:pos x="660" y="196"/>
                </a:cxn>
                <a:cxn ang="0">
                  <a:pos x="637" y="201"/>
                </a:cxn>
                <a:cxn ang="0">
                  <a:pos x="614" y="207"/>
                </a:cxn>
                <a:cxn ang="0">
                  <a:pos x="591" y="213"/>
                </a:cxn>
                <a:cxn ang="0">
                  <a:pos x="531" y="228"/>
                </a:cxn>
                <a:cxn ang="0">
                  <a:pos x="437" y="250"/>
                </a:cxn>
                <a:cxn ang="0">
                  <a:pos x="347" y="266"/>
                </a:cxn>
                <a:cxn ang="0">
                  <a:pos x="265" y="279"/>
                </a:cxn>
                <a:cxn ang="0">
                  <a:pos x="190" y="288"/>
                </a:cxn>
                <a:cxn ang="0">
                  <a:pos x="126" y="291"/>
                </a:cxn>
                <a:cxn ang="0">
                  <a:pos x="70" y="291"/>
                </a:cxn>
                <a:cxn ang="0">
                  <a:pos x="28" y="287"/>
                </a:cxn>
                <a:cxn ang="0">
                  <a:pos x="6" y="290"/>
                </a:cxn>
                <a:cxn ang="0">
                  <a:pos x="0" y="304"/>
                </a:cxn>
                <a:cxn ang="0">
                  <a:pos x="7" y="319"/>
                </a:cxn>
                <a:cxn ang="0">
                  <a:pos x="35" y="333"/>
                </a:cxn>
                <a:cxn ang="0">
                  <a:pos x="82" y="340"/>
                </a:cxn>
                <a:cxn ang="0">
                  <a:pos x="148" y="341"/>
                </a:cxn>
                <a:cxn ang="0">
                  <a:pos x="228" y="335"/>
                </a:cxn>
                <a:cxn ang="0">
                  <a:pos x="323" y="322"/>
                </a:cxn>
                <a:cxn ang="0">
                  <a:pos x="427" y="304"/>
                </a:cxn>
                <a:cxn ang="0">
                  <a:pos x="538" y="280"/>
                </a:cxn>
                <a:cxn ang="0">
                  <a:pos x="614" y="261"/>
                </a:cxn>
                <a:cxn ang="0">
                  <a:pos x="650" y="252"/>
                </a:cxn>
                <a:cxn ang="0">
                  <a:pos x="684" y="243"/>
                </a:cxn>
                <a:cxn ang="0">
                  <a:pos x="717" y="234"/>
                </a:cxn>
                <a:cxn ang="0">
                  <a:pos x="745" y="226"/>
                </a:cxn>
                <a:cxn ang="0">
                  <a:pos x="769" y="219"/>
                </a:cxn>
                <a:cxn ang="0">
                  <a:pos x="794" y="212"/>
                </a:cxn>
                <a:cxn ang="0">
                  <a:pos x="817" y="205"/>
                </a:cxn>
                <a:cxn ang="0">
                  <a:pos x="836" y="198"/>
                </a:cxn>
                <a:cxn ang="0">
                  <a:pos x="855" y="191"/>
                </a:cxn>
                <a:cxn ang="0">
                  <a:pos x="877" y="182"/>
                </a:cxn>
                <a:cxn ang="0">
                  <a:pos x="897" y="175"/>
                </a:cxn>
                <a:cxn ang="0">
                  <a:pos x="932" y="161"/>
                </a:cxn>
                <a:cxn ang="0">
                  <a:pos x="984" y="139"/>
                </a:cxn>
                <a:cxn ang="0">
                  <a:pos x="1029" y="118"/>
                </a:cxn>
                <a:cxn ang="0">
                  <a:pos x="1068" y="98"/>
                </a:cxn>
                <a:cxn ang="0">
                  <a:pos x="1100" y="79"/>
                </a:cxn>
                <a:cxn ang="0">
                  <a:pos x="1124" y="61"/>
                </a:cxn>
                <a:cxn ang="0">
                  <a:pos x="1139" y="43"/>
                </a:cxn>
                <a:cxn ang="0">
                  <a:pos x="1145" y="28"/>
                </a:cxn>
                <a:cxn ang="0">
                  <a:pos x="1141" y="15"/>
                </a:cxn>
                <a:cxn ang="0">
                  <a:pos x="1127" y="4"/>
                </a:cxn>
              </a:cxnLst>
              <a:rect l="0" t="0" r="r" b="b"/>
              <a:pathLst>
                <a:path w="1145" h="341">
                  <a:moveTo>
                    <a:pt x="1116" y="0"/>
                  </a:moveTo>
                  <a:lnTo>
                    <a:pt x="1109" y="7"/>
                  </a:lnTo>
                  <a:lnTo>
                    <a:pt x="1102" y="13"/>
                  </a:lnTo>
                  <a:lnTo>
                    <a:pt x="1093" y="20"/>
                  </a:lnTo>
                  <a:lnTo>
                    <a:pt x="1082" y="28"/>
                  </a:lnTo>
                  <a:lnTo>
                    <a:pt x="1071" y="37"/>
                  </a:lnTo>
                  <a:lnTo>
                    <a:pt x="1057" y="45"/>
                  </a:lnTo>
                  <a:lnTo>
                    <a:pt x="1043" y="53"/>
                  </a:lnTo>
                  <a:lnTo>
                    <a:pt x="1027" y="61"/>
                  </a:lnTo>
                  <a:lnTo>
                    <a:pt x="1011" y="69"/>
                  </a:lnTo>
                  <a:lnTo>
                    <a:pt x="994" y="77"/>
                  </a:lnTo>
                  <a:lnTo>
                    <a:pt x="974" y="86"/>
                  </a:lnTo>
                  <a:lnTo>
                    <a:pt x="954" y="94"/>
                  </a:lnTo>
                  <a:lnTo>
                    <a:pt x="934" y="103"/>
                  </a:lnTo>
                  <a:lnTo>
                    <a:pt x="912" y="113"/>
                  </a:lnTo>
                  <a:lnTo>
                    <a:pt x="889" y="121"/>
                  </a:lnTo>
                  <a:lnTo>
                    <a:pt x="866" y="130"/>
                  </a:lnTo>
                  <a:lnTo>
                    <a:pt x="853" y="134"/>
                  </a:lnTo>
                  <a:lnTo>
                    <a:pt x="838" y="139"/>
                  </a:lnTo>
                  <a:lnTo>
                    <a:pt x="823" y="145"/>
                  </a:lnTo>
                  <a:lnTo>
                    <a:pt x="807" y="151"/>
                  </a:lnTo>
                  <a:lnTo>
                    <a:pt x="791" y="156"/>
                  </a:lnTo>
                  <a:lnTo>
                    <a:pt x="776" y="162"/>
                  </a:lnTo>
                  <a:lnTo>
                    <a:pt x="760" y="167"/>
                  </a:lnTo>
                  <a:lnTo>
                    <a:pt x="746" y="171"/>
                  </a:lnTo>
                  <a:lnTo>
                    <a:pt x="738" y="174"/>
                  </a:lnTo>
                  <a:lnTo>
                    <a:pt x="728" y="176"/>
                  </a:lnTo>
                  <a:lnTo>
                    <a:pt x="719" y="179"/>
                  </a:lnTo>
                  <a:lnTo>
                    <a:pt x="709" y="182"/>
                  </a:lnTo>
                  <a:lnTo>
                    <a:pt x="699" y="184"/>
                  </a:lnTo>
                  <a:lnTo>
                    <a:pt x="689" y="188"/>
                  </a:lnTo>
                  <a:lnTo>
                    <a:pt x="680" y="190"/>
                  </a:lnTo>
                  <a:lnTo>
                    <a:pt x="672" y="192"/>
                  </a:lnTo>
                  <a:lnTo>
                    <a:pt x="660" y="196"/>
                  </a:lnTo>
                  <a:lnTo>
                    <a:pt x="649" y="198"/>
                  </a:lnTo>
                  <a:lnTo>
                    <a:pt x="637" y="201"/>
                  </a:lnTo>
                  <a:lnTo>
                    <a:pt x="626" y="204"/>
                  </a:lnTo>
                  <a:lnTo>
                    <a:pt x="614" y="207"/>
                  </a:lnTo>
                  <a:lnTo>
                    <a:pt x="603" y="211"/>
                  </a:lnTo>
                  <a:lnTo>
                    <a:pt x="591" y="213"/>
                  </a:lnTo>
                  <a:lnTo>
                    <a:pt x="580" y="216"/>
                  </a:lnTo>
                  <a:lnTo>
                    <a:pt x="531" y="228"/>
                  </a:lnTo>
                  <a:lnTo>
                    <a:pt x="483" y="239"/>
                  </a:lnTo>
                  <a:lnTo>
                    <a:pt x="437" y="250"/>
                  </a:lnTo>
                  <a:lnTo>
                    <a:pt x="391" y="258"/>
                  </a:lnTo>
                  <a:lnTo>
                    <a:pt x="347" y="266"/>
                  </a:lnTo>
                  <a:lnTo>
                    <a:pt x="306" y="273"/>
                  </a:lnTo>
                  <a:lnTo>
                    <a:pt x="265" y="279"/>
                  </a:lnTo>
                  <a:lnTo>
                    <a:pt x="227" y="283"/>
                  </a:lnTo>
                  <a:lnTo>
                    <a:pt x="190" y="288"/>
                  </a:lnTo>
                  <a:lnTo>
                    <a:pt x="157" y="290"/>
                  </a:lnTo>
                  <a:lnTo>
                    <a:pt x="126" y="291"/>
                  </a:lnTo>
                  <a:lnTo>
                    <a:pt x="97" y="292"/>
                  </a:lnTo>
                  <a:lnTo>
                    <a:pt x="70" y="291"/>
                  </a:lnTo>
                  <a:lnTo>
                    <a:pt x="47" y="289"/>
                  </a:lnTo>
                  <a:lnTo>
                    <a:pt x="28" y="287"/>
                  </a:lnTo>
                  <a:lnTo>
                    <a:pt x="12" y="282"/>
                  </a:lnTo>
                  <a:lnTo>
                    <a:pt x="6" y="290"/>
                  </a:lnTo>
                  <a:lnTo>
                    <a:pt x="2" y="297"/>
                  </a:lnTo>
                  <a:lnTo>
                    <a:pt x="0" y="304"/>
                  </a:lnTo>
                  <a:lnTo>
                    <a:pt x="1" y="310"/>
                  </a:lnTo>
                  <a:lnTo>
                    <a:pt x="7" y="319"/>
                  </a:lnTo>
                  <a:lnTo>
                    <a:pt x="17" y="327"/>
                  </a:lnTo>
                  <a:lnTo>
                    <a:pt x="35" y="333"/>
                  </a:lnTo>
                  <a:lnTo>
                    <a:pt x="55" y="337"/>
                  </a:lnTo>
                  <a:lnTo>
                    <a:pt x="82" y="340"/>
                  </a:lnTo>
                  <a:lnTo>
                    <a:pt x="113" y="341"/>
                  </a:lnTo>
                  <a:lnTo>
                    <a:pt x="148" y="341"/>
                  </a:lnTo>
                  <a:lnTo>
                    <a:pt x="187" y="338"/>
                  </a:lnTo>
                  <a:lnTo>
                    <a:pt x="228" y="335"/>
                  </a:lnTo>
                  <a:lnTo>
                    <a:pt x="274" y="329"/>
                  </a:lnTo>
                  <a:lnTo>
                    <a:pt x="323" y="322"/>
                  </a:lnTo>
                  <a:lnTo>
                    <a:pt x="374" y="314"/>
                  </a:lnTo>
                  <a:lnTo>
                    <a:pt x="427" y="304"/>
                  </a:lnTo>
                  <a:lnTo>
                    <a:pt x="482" y="292"/>
                  </a:lnTo>
                  <a:lnTo>
                    <a:pt x="538" y="280"/>
                  </a:lnTo>
                  <a:lnTo>
                    <a:pt x="597" y="266"/>
                  </a:lnTo>
                  <a:lnTo>
                    <a:pt x="614" y="261"/>
                  </a:lnTo>
                  <a:lnTo>
                    <a:pt x="633" y="257"/>
                  </a:lnTo>
                  <a:lnTo>
                    <a:pt x="650" y="252"/>
                  </a:lnTo>
                  <a:lnTo>
                    <a:pt x="667" y="247"/>
                  </a:lnTo>
                  <a:lnTo>
                    <a:pt x="684" y="243"/>
                  </a:lnTo>
                  <a:lnTo>
                    <a:pt x="701" y="238"/>
                  </a:lnTo>
                  <a:lnTo>
                    <a:pt x="717" y="234"/>
                  </a:lnTo>
                  <a:lnTo>
                    <a:pt x="733" y="229"/>
                  </a:lnTo>
                  <a:lnTo>
                    <a:pt x="745" y="226"/>
                  </a:lnTo>
                  <a:lnTo>
                    <a:pt x="756" y="222"/>
                  </a:lnTo>
                  <a:lnTo>
                    <a:pt x="769" y="219"/>
                  </a:lnTo>
                  <a:lnTo>
                    <a:pt x="781" y="215"/>
                  </a:lnTo>
                  <a:lnTo>
                    <a:pt x="794" y="212"/>
                  </a:lnTo>
                  <a:lnTo>
                    <a:pt x="806" y="208"/>
                  </a:lnTo>
                  <a:lnTo>
                    <a:pt x="817" y="205"/>
                  </a:lnTo>
                  <a:lnTo>
                    <a:pt x="828" y="201"/>
                  </a:lnTo>
                  <a:lnTo>
                    <a:pt x="836" y="198"/>
                  </a:lnTo>
                  <a:lnTo>
                    <a:pt x="845" y="194"/>
                  </a:lnTo>
                  <a:lnTo>
                    <a:pt x="855" y="191"/>
                  </a:lnTo>
                  <a:lnTo>
                    <a:pt x="867" y="186"/>
                  </a:lnTo>
                  <a:lnTo>
                    <a:pt x="877" y="182"/>
                  </a:lnTo>
                  <a:lnTo>
                    <a:pt x="888" y="178"/>
                  </a:lnTo>
                  <a:lnTo>
                    <a:pt x="897" y="175"/>
                  </a:lnTo>
                  <a:lnTo>
                    <a:pt x="905" y="171"/>
                  </a:lnTo>
                  <a:lnTo>
                    <a:pt x="932" y="161"/>
                  </a:lnTo>
                  <a:lnTo>
                    <a:pt x="959" y="149"/>
                  </a:lnTo>
                  <a:lnTo>
                    <a:pt x="984" y="139"/>
                  </a:lnTo>
                  <a:lnTo>
                    <a:pt x="1007" y="129"/>
                  </a:lnTo>
                  <a:lnTo>
                    <a:pt x="1029" y="118"/>
                  </a:lnTo>
                  <a:lnTo>
                    <a:pt x="1050" y="108"/>
                  </a:lnTo>
                  <a:lnTo>
                    <a:pt x="1068" y="98"/>
                  </a:lnTo>
                  <a:lnTo>
                    <a:pt x="1086" y="88"/>
                  </a:lnTo>
                  <a:lnTo>
                    <a:pt x="1100" y="79"/>
                  </a:lnTo>
                  <a:lnTo>
                    <a:pt x="1113" y="70"/>
                  </a:lnTo>
                  <a:lnTo>
                    <a:pt x="1124" y="61"/>
                  </a:lnTo>
                  <a:lnTo>
                    <a:pt x="1132" y="52"/>
                  </a:lnTo>
                  <a:lnTo>
                    <a:pt x="1139" y="43"/>
                  </a:lnTo>
                  <a:lnTo>
                    <a:pt x="1143" y="35"/>
                  </a:lnTo>
                  <a:lnTo>
                    <a:pt x="1145" y="28"/>
                  </a:lnTo>
                  <a:lnTo>
                    <a:pt x="1145" y="22"/>
                  </a:lnTo>
                  <a:lnTo>
                    <a:pt x="1141" y="15"/>
                  </a:lnTo>
                  <a:lnTo>
                    <a:pt x="1135" y="9"/>
                  </a:lnTo>
                  <a:lnTo>
                    <a:pt x="1127" y="4"/>
                  </a:lnTo>
                  <a:lnTo>
                    <a:pt x="1116" y="0"/>
                  </a:lnTo>
                  <a:close/>
                </a:path>
              </a:pathLst>
            </a:custGeom>
            <a:solidFill>
              <a:srgbClr val="000000"/>
            </a:solidFill>
            <a:ln w="9525">
              <a:noFill/>
              <a:round/>
              <a:headEnd/>
              <a:tailEnd/>
            </a:ln>
          </p:spPr>
          <p:txBody>
            <a:bodyPr/>
            <a:lstStyle/>
            <a:p>
              <a:endParaRPr lang="fr-FR"/>
            </a:p>
          </p:txBody>
        </p:sp>
        <p:sp>
          <p:nvSpPr>
            <p:cNvPr id="654367" name="Freeform 31"/>
            <p:cNvSpPr>
              <a:spLocks/>
            </p:cNvSpPr>
            <p:nvPr/>
          </p:nvSpPr>
          <p:spPr bwMode="auto">
            <a:xfrm>
              <a:off x="2777" y="3306"/>
              <a:ext cx="896" cy="780"/>
            </a:xfrm>
            <a:custGeom>
              <a:avLst/>
              <a:gdLst/>
              <a:ahLst/>
              <a:cxnLst>
                <a:cxn ang="0">
                  <a:pos x="1760" y="759"/>
                </a:cxn>
                <a:cxn ang="0">
                  <a:pos x="1689" y="694"/>
                </a:cxn>
                <a:cxn ang="0">
                  <a:pos x="1526" y="555"/>
                </a:cxn>
                <a:cxn ang="0">
                  <a:pos x="1459" y="396"/>
                </a:cxn>
                <a:cxn ang="0">
                  <a:pos x="1414" y="460"/>
                </a:cxn>
                <a:cxn ang="0">
                  <a:pos x="1375" y="399"/>
                </a:cxn>
                <a:cxn ang="0">
                  <a:pos x="1506" y="326"/>
                </a:cxn>
                <a:cxn ang="0">
                  <a:pos x="1481" y="22"/>
                </a:cxn>
                <a:cxn ang="0">
                  <a:pos x="1444" y="1"/>
                </a:cxn>
                <a:cxn ang="0">
                  <a:pos x="1444" y="127"/>
                </a:cxn>
                <a:cxn ang="0">
                  <a:pos x="1463" y="295"/>
                </a:cxn>
                <a:cxn ang="0">
                  <a:pos x="1308" y="370"/>
                </a:cxn>
                <a:cxn ang="0">
                  <a:pos x="1256" y="326"/>
                </a:cxn>
                <a:cxn ang="0">
                  <a:pos x="1208" y="190"/>
                </a:cxn>
                <a:cxn ang="0">
                  <a:pos x="1036" y="234"/>
                </a:cxn>
                <a:cxn ang="0">
                  <a:pos x="1074" y="386"/>
                </a:cxn>
                <a:cxn ang="0">
                  <a:pos x="1171" y="374"/>
                </a:cxn>
                <a:cxn ang="0">
                  <a:pos x="1087" y="354"/>
                </a:cxn>
                <a:cxn ang="0">
                  <a:pos x="1064" y="247"/>
                </a:cxn>
                <a:cxn ang="0">
                  <a:pos x="1187" y="216"/>
                </a:cxn>
                <a:cxn ang="0">
                  <a:pos x="1226" y="301"/>
                </a:cxn>
                <a:cxn ang="0">
                  <a:pos x="1213" y="268"/>
                </a:cxn>
                <a:cxn ang="0">
                  <a:pos x="1128" y="224"/>
                </a:cxn>
                <a:cxn ang="0">
                  <a:pos x="1073" y="303"/>
                </a:cxn>
                <a:cxn ang="0">
                  <a:pos x="1162" y="346"/>
                </a:cxn>
                <a:cxn ang="0">
                  <a:pos x="1069" y="458"/>
                </a:cxn>
                <a:cxn ang="0">
                  <a:pos x="857" y="520"/>
                </a:cxn>
                <a:cxn ang="0">
                  <a:pos x="464" y="600"/>
                </a:cxn>
                <a:cxn ang="0">
                  <a:pos x="167" y="621"/>
                </a:cxn>
                <a:cxn ang="0">
                  <a:pos x="55" y="366"/>
                </a:cxn>
                <a:cxn ang="0">
                  <a:pos x="4" y="368"/>
                </a:cxn>
                <a:cxn ang="0">
                  <a:pos x="85" y="658"/>
                </a:cxn>
                <a:cxn ang="0">
                  <a:pos x="439" y="1460"/>
                </a:cxn>
                <a:cxn ang="0">
                  <a:pos x="502" y="1558"/>
                </a:cxn>
                <a:cxn ang="0">
                  <a:pos x="263" y="676"/>
                </a:cxn>
                <a:cxn ang="0">
                  <a:pos x="538" y="646"/>
                </a:cxn>
                <a:cxn ang="0">
                  <a:pos x="870" y="575"/>
                </a:cxn>
                <a:cxn ang="0">
                  <a:pos x="1105" y="504"/>
                </a:cxn>
                <a:cxn ang="0">
                  <a:pos x="1437" y="575"/>
                </a:cxn>
                <a:cxn ang="0">
                  <a:pos x="1579" y="1304"/>
                </a:cxn>
                <a:cxn ang="0">
                  <a:pos x="1657" y="757"/>
                </a:cxn>
                <a:cxn ang="0">
                  <a:pos x="1706" y="830"/>
                </a:cxn>
                <a:cxn ang="0">
                  <a:pos x="1667" y="850"/>
                </a:cxn>
                <a:cxn ang="0">
                  <a:pos x="1605" y="843"/>
                </a:cxn>
                <a:cxn ang="0">
                  <a:pos x="1556" y="838"/>
                </a:cxn>
                <a:cxn ang="0">
                  <a:pos x="1616" y="875"/>
                </a:cxn>
                <a:cxn ang="0">
                  <a:pos x="1716" y="861"/>
                </a:cxn>
                <a:cxn ang="0">
                  <a:pos x="1696" y="757"/>
                </a:cxn>
                <a:cxn ang="0">
                  <a:pos x="1142" y="313"/>
                </a:cxn>
                <a:cxn ang="0">
                  <a:pos x="1111" y="322"/>
                </a:cxn>
                <a:cxn ang="0">
                  <a:pos x="1099" y="262"/>
                </a:cxn>
                <a:cxn ang="0">
                  <a:pos x="1170" y="245"/>
                </a:cxn>
                <a:cxn ang="0">
                  <a:pos x="1180" y="280"/>
                </a:cxn>
                <a:cxn ang="0">
                  <a:pos x="1261" y="366"/>
                </a:cxn>
                <a:cxn ang="0">
                  <a:pos x="1616" y="663"/>
                </a:cxn>
                <a:cxn ang="0">
                  <a:pos x="1730" y="765"/>
                </a:cxn>
                <a:cxn ang="0">
                  <a:pos x="1763" y="833"/>
                </a:cxn>
                <a:cxn ang="0">
                  <a:pos x="1704" y="906"/>
                </a:cxn>
                <a:cxn ang="0">
                  <a:pos x="1613" y="916"/>
                </a:cxn>
                <a:cxn ang="0">
                  <a:pos x="1583" y="929"/>
                </a:cxn>
                <a:cxn ang="0">
                  <a:pos x="1653" y="946"/>
                </a:cxn>
                <a:cxn ang="0">
                  <a:pos x="1769" y="891"/>
                </a:cxn>
              </a:cxnLst>
              <a:rect l="0" t="0" r="r" b="b"/>
              <a:pathLst>
                <a:path w="1792" h="1560">
                  <a:moveTo>
                    <a:pt x="1792" y="828"/>
                  </a:moveTo>
                  <a:lnTo>
                    <a:pt x="1791" y="816"/>
                  </a:lnTo>
                  <a:lnTo>
                    <a:pt x="1787" y="806"/>
                  </a:lnTo>
                  <a:lnTo>
                    <a:pt x="1784" y="794"/>
                  </a:lnTo>
                  <a:lnTo>
                    <a:pt x="1779" y="785"/>
                  </a:lnTo>
                  <a:lnTo>
                    <a:pt x="1772" y="776"/>
                  </a:lnTo>
                  <a:lnTo>
                    <a:pt x="1767" y="767"/>
                  </a:lnTo>
                  <a:lnTo>
                    <a:pt x="1760" y="759"/>
                  </a:lnTo>
                  <a:lnTo>
                    <a:pt x="1752" y="751"/>
                  </a:lnTo>
                  <a:lnTo>
                    <a:pt x="1749" y="748"/>
                  </a:lnTo>
                  <a:lnTo>
                    <a:pt x="1745" y="744"/>
                  </a:lnTo>
                  <a:lnTo>
                    <a:pt x="1738" y="737"/>
                  </a:lnTo>
                  <a:lnTo>
                    <a:pt x="1729" y="729"/>
                  </a:lnTo>
                  <a:lnTo>
                    <a:pt x="1717" y="718"/>
                  </a:lnTo>
                  <a:lnTo>
                    <a:pt x="1704" y="707"/>
                  </a:lnTo>
                  <a:lnTo>
                    <a:pt x="1689" y="694"/>
                  </a:lnTo>
                  <a:lnTo>
                    <a:pt x="1672" y="680"/>
                  </a:lnTo>
                  <a:lnTo>
                    <a:pt x="1655" y="664"/>
                  </a:lnTo>
                  <a:lnTo>
                    <a:pt x="1635" y="648"/>
                  </a:lnTo>
                  <a:lnTo>
                    <a:pt x="1616" y="631"/>
                  </a:lnTo>
                  <a:lnTo>
                    <a:pt x="1594" y="612"/>
                  </a:lnTo>
                  <a:lnTo>
                    <a:pt x="1572" y="594"/>
                  </a:lnTo>
                  <a:lnTo>
                    <a:pt x="1549" y="574"/>
                  </a:lnTo>
                  <a:lnTo>
                    <a:pt x="1526" y="555"/>
                  </a:lnTo>
                  <a:lnTo>
                    <a:pt x="1503" y="535"/>
                  </a:lnTo>
                  <a:lnTo>
                    <a:pt x="1483" y="421"/>
                  </a:lnTo>
                  <a:lnTo>
                    <a:pt x="1482" y="415"/>
                  </a:lnTo>
                  <a:lnTo>
                    <a:pt x="1478" y="409"/>
                  </a:lnTo>
                  <a:lnTo>
                    <a:pt x="1475" y="405"/>
                  </a:lnTo>
                  <a:lnTo>
                    <a:pt x="1470" y="400"/>
                  </a:lnTo>
                  <a:lnTo>
                    <a:pt x="1465" y="397"/>
                  </a:lnTo>
                  <a:lnTo>
                    <a:pt x="1459" y="396"/>
                  </a:lnTo>
                  <a:lnTo>
                    <a:pt x="1452" y="394"/>
                  </a:lnTo>
                  <a:lnTo>
                    <a:pt x="1445" y="394"/>
                  </a:lnTo>
                  <a:lnTo>
                    <a:pt x="1432" y="399"/>
                  </a:lnTo>
                  <a:lnTo>
                    <a:pt x="1423" y="407"/>
                  </a:lnTo>
                  <a:lnTo>
                    <a:pt x="1417" y="419"/>
                  </a:lnTo>
                  <a:lnTo>
                    <a:pt x="1417" y="431"/>
                  </a:lnTo>
                  <a:lnTo>
                    <a:pt x="1423" y="467"/>
                  </a:lnTo>
                  <a:lnTo>
                    <a:pt x="1414" y="460"/>
                  </a:lnTo>
                  <a:lnTo>
                    <a:pt x="1405" y="452"/>
                  </a:lnTo>
                  <a:lnTo>
                    <a:pt x="1395" y="445"/>
                  </a:lnTo>
                  <a:lnTo>
                    <a:pt x="1387" y="437"/>
                  </a:lnTo>
                  <a:lnTo>
                    <a:pt x="1378" y="430"/>
                  </a:lnTo>
                  <a:lnTo>
                    <a:pt x="1370" y="422"/>
                  </a:lnTo>
                  <a:lnTo>
                    <a:pt x="1361" y="415"/>
                  </a:lnTo>
                  <a:lnTo>
                    <a:pt x="1353" y="408"/>
                  </a:lnTo>
                  <a:lnTo>
                    <a:pt x="1375" y="399"/>
                  </a:lnTo>
                  <a:lnTo>
                    <a:pt x="1394" y="389"/>
                  </a:lnTo>
                  <a:lnTo>
                    <a:pt x="1414" y="379"/>
                  </a:lnTo>
                  <a:lnTo>
                    <a:pt x="1432" y="370"/>
                  </a:lnTo>
                  <a:lnTo>
                    <a:pt x="1450" y="362"/>
                  </a:lnTo>
                  <a:lnTo>
                    <a:pt x="1466" y="353"/>
                  </a:lnTo>
                  <a:lnTo>
                    <a:pt x="1481" y="344"/>
                  </a:lnTo>
                  <a:lnTo>
                    <a:pt x="1495" y="336"/>
                  </a:lnTo>
                  <a:lnTo>
                    <a:pt x="1506" y="326"/>
                  </a:lnTo>
                  <a:lnTo>
                    <a:pt x="1517" y="318"/>
                  </a:lnTo>
                  <a:lnTo>
                    <a:pt x="1525" y="309"/>
                  </a:lnTo>
                  <a:lnTo>
                    <a:pt x="1533" y="301"/>
                  </a:lnTo>
                  <a:lnTo>
                    <a:pt x="1537" y="292"/>
                  </a:lnTo>
                  <a:lnTo>
                    <a:pt x="1541" y="284"/>
                  </a:lnTo>
                  <a:lnTo>
                    <a:pt x="1542" y="275"/>
                  </a:lnTo>
                  <a:lnTo>
                    <a:pt x="1542" y="266"/>
                  </a:lnTo>
                  <a:lnTo>
                    <a:pt x="1481" y="22"/>
                  </a:lnTo>
                  <a:lnTo>
                    <a:pt x="1478" y="16"/>
                  </a:lnTo>
                  <a:lnTo>
                    <a:pt x="1476" y="12"/>
                  </a:lnTo>
                  <a:lnTo>
                    <a:pt x="1472" y="7"/>
                  </a:lnTo>
                  <a:lnTo>
                    <a:pt x="1467" y="4"/>
                  </a:lnTo>
                  <a:lnTo>
                    <a:pt x="1461" y="1"/>
                  </a:lnTo>
                  <a:lnTo>
                    <a:pt x="1455" y="0"/>
                  </a:lnTo>
                  <a:lnTo>
                    <a:pt x="1450" y="0"/>
                  </a:lnTo>
                  <a:lnTo>
                    <a:pt x="1444" y="1"/>
                  </a:lnTo>
                  <a:lnTo>
                    <a:pt x="1434" y="6"/>
                  </a:lnTo>
                  <a:lnTo>
                    <a:pt x="1425" y="14"/>
                  </a:lnTo>
                  <a:lnTo>
                    <a:pt x="1421" y="26"/>
                  </a:lnTo>
                  <a:lnTo>
                    <a:pt x="1421" y="37"/>
                  </a:lnTo>
                  <a:lnTo>
                    <a:pt x="1423" y="44"/>
                  </a:lnTo>
                  <a:lnTo>
                    <a:pt x="1428" y="64"/>
                  </a:lnTo>
                  <a:lnTo>
                    <a:pt x="1435" y="92"/>
                  </a:lnTo>
                  <a:lnTo>
                    <a:pt x="1444" y="127"/>
                  </a:lnTo>
                  <a:lnTo>
                    <a:pt x="1453" y="164"/>
                  </a:lnTo>
                  <a:lnTo>
                    <a:pt x="1463" y="202"/>
                  </a:lnTo>
                  <a:lnTo>
                    <a:pt x="1472" y="235"/>
                  </a:lnTo>
                  <a:lnTo>
                    <a:pt x="1478" y="262"/>
                  </a:lnTo>
                  <a:lnTo>
                    <a:pt x="1478" y="272"/>
                  </a:lnTo>
                  <a:lnTo>
                    <a:pt x="1475" y="283"/>
                  </a:lnTo>
                  <a:lnTo>
                    <a:pt x="1469" y="291"/>
                  </a:lnTo>
                  <a:lnTo>
                    <a:pt x="1463" y="295"/>
                  </a:lnTo>
                  <a:lnTo>
                    <a:pt x="1449" y="304"/>
                  </a:lnTo>
                  <a:lnTo>
                    <a:pt x="1431" y="313"/>
                  </a:lnTo>
                  <a:lnTo>
                    <a:pt x="1414" y="322"/>
                  </a:lnTo>
                  <a:lnTo>
                    <a:pt x="1394" y="331"/>
                  </a:lnTo>
                  <a:lnTo>
                    <a:pt x="1375" y="341"/>
                  </a:lnTo>
                  <a:lnTo>
                    <a:pt x="1354" y="351"/>
                  </a:lnTo>
                  <a:lnTo>
                    <a:pt x="1331" y="360"/>
                  </a:lnTo>
                  <a:lnTo>
                    <a:pt x="1308" y="370"/>
                  </a:lnTo>
                  <a:lnTo>
                    <a:pt x="1301" y="364"/>
                  </a:lnTo>
                  <a:lnTo>
                    <a:pt x="1294" y="359"/>
                  </a:lnTo>
                  <a:lnTo>
                    <a:pt x="1287" y="353"/>
                  </a:lnTo>
                  <a:lnTo>
                    <a:pt x="1280" y="347"/>
                  </a:lnTo>
                  <a:lnTo>
                    <a:pt x="1273" y="341"/>
                  </a:lnTo>
                  <a:lnTo>
                    <a:pt x="1268" y="337"/>
                  </a:lnTo>
                  <a:lnTo>
                    <a:pt x="1262" y="331"/>
                  </a:lnTo>
                  <a:lnTo>
                    <a:pt x="1256" y="326"/>
                  </a:lnTo>
                  <a:lnTo>
                    <a:pt x="1262" y="310"/>
                  </a:lnTo>
                  <a:lnTo>
                    <a:pt x="1265" y="292"/>
                  </a:lnTo>
                  <a:lnTo>
                    <a:pt x="1265" y="273"/>
                  </a:lnTo>
                  <a:lnTo>
                    <a:pt x="1263" y="257"/>
                  </a:lnTo>
                  <a:lnTo>
                    <a:pt x="1255" y="236"/>
                  </a:lnTo>
                  <a:lnTo>
                    <a:pt x="1243" y="218"/>
                  </a:lnTo>
                  <a:lnTo>
                    <a:pt x="1227" y="203"/>
                  </a:lnTo>
                  <a:lnTo>
                    <a:pt x="1208" y="190"/>
                  </a:lnTo>
                  <a:lnTo>
                    <a:pt x="1187" y="182"/>
                  </a:lnTo>
                  <a:lnTo>
                    <a:pt x="1164" y="178"/>
                  </a:lnTo>
                  <a:lnTo>
                    <a:pt x="1140" y="177"/>
                  </a:lnTo>
                  <a:lnTo>
                    <a:pt x="1114" y="181"/>
                  </a:lnTo>
                  <a:lnTo>
                    <a:pt x="1090" y="189"/>
                  </a:lnTo>
                  <a:lnTo>
                    <a:pt x="1068" y="202"/>
                  </a:lnTo>
                  <a:lnTo>
                    <a:pt x="1050" y="217"/>
                  </a:lnTo>
                  <a:lnTo>
                    <a:pt x="1036" y="234"/>
                  </a:lnTo>
                  <a:lnTo>
                    <a:pt x="1024" y="254"/>
                  </a:lnTo>
                  <a:lnTo>
                    <a:pt x="1017" y="275"/>
                  </a:lnTo>
                  <a:lnTo>
                    <a:pt x="1015" y="298"/>
                  </a:lnTo>
                  <a:lnTo>
                    <a:pt x="1019" y="319"/>
                  </a:lnTo>
                  <a:lnTo>
                    <a:pt x="1027" y="340"/>
                  </a:lnTo>
                  <a:lnTo>
                    <a:pt x="1038" y="359"/>
                  </a:lnTo>
                  <a:lnTo>
                    <a:pt x="1054" y="374"/>
                  </a:lnTo>
                  <a:lnTo>
                    <a:pt x="1074" y="386"/>
                  </a:lnTo>
                  <a:lnTo>
                    <a:pt x="1095" y="394"/>
                  </a:lnTo>
                  <a:lnTo>
                    <a:pt x="1118" y="399"/>
                  </a:lnTo>
                  <a:lnTo>
                    <a:pt x="1142" y="400"/>
                  </a:lnTo>
                  <a:lnTo>
                    <a:pt x="1167" y="396"/>
                  </a:lnTo>
                  <a:lnTo>
                    <a:pt x="1172" y="392"/>
                  </a:lnTo>
                  <a:lnTo>
                    <a:pt x="1174" y="387"/>
                  </a:lnTo>
                  <a:lnTo>
                    <a:pt x="1173" y="381"/>
                  </a:lnTo>
                  <a:lnTo>
                    <a:pt x="1171" y="374"/>
                  </a:lnTo>
                  <a:lnTo>
                    <a:pt x="1166" y="369"/>
                  </a:lnTo>
                  <a:lnTo>
                    <a:pt x="1160" y="366"/>
                  </a:lnTo>
                  <a:lnTo>
                    <a:pt x="1156" y="363"/>
                  </a:lnTo>
                  <a:lnTo>
                    <a:pt x="1153" y="363"/>
                  </a:lnTo>
                  <a:lnTo>
                    <a:pt x="1134" y="366"/>
                  </a:lnTo>
                  <a:lnTo>
                    <a:pt x="1117" y="364"/>
                  </a:lnTo>
                  <a:lnTo>
                    <a:pt x="1100" y="361"/>
                  </a:lnTo>
                  <a:lnTo>
                    <a:pt x="1087" y="354"/>
                  </a:lnTo>
                  <a:lnTo>
                    <a:pt x="1075" y="346"/>
                  </a:lnTo>
                  <a:lnTo>
                    <a:pt x="1065" y="334"/>
                  </a:lnTo>
                  <a:lnTo>
                    <a:pt x="1057" y="322"/>
                  </a:lnTo>
                  <a:lnTo>
                    <a:pt x="1052" y="308"/>
                  </a:lnTo>
                  <a:lnTo>
                    <a:pt x="1050" y="292"/>
                  </a:lnTo>
                  <a:lnTo>
                    <a:pt x="1052" y="277"/>
                  </a:lnTo>
                  <a:lnTo>
                    <a:pt x="1057" y="261"/>
                  </a:lnTo>
                  <a:lnTo>
                    <a:pt x="1064" y="247"/>
                  </a:lnTo>
                  <a:lnTo>
                    <a:pt x="1075" y="235"/>
                  </a:lnTo>
                  <a:lnTo>
                    <a:pt x="1088" y="224"/>
                  </a:lnTo>
                  <a:lnTo>
                    <a:pt x="1103" y="216"/>
                  </a:lnTo>
                  <a:lnTo>
                    <a:pt x="1120" y="210"/>
                  </a:lnTo>
                  <a:lnTo>
                    <a:pt x="1138" y="207"/>
                  </a:lnTo>
                  <a:lnTo>
                    <a:pt x="1156" y="207"/>
                  </a:lnTo>
                  <a:lnTo>
                    <a:pt x="1172" y="210"/>
                  </a:lnTo>
                  <a:lnTo>
                    <a:pt x="1187" y="216"/>
                  </a:lnTo>
                  <a:lnTo>
                    <a:pt x="1201" y="225"/>
                  </a:lnTo>
                  <a:lnTo>
                    <a:pt x="1212" y="235"/>
                  </a:lnTo>
                  <a:lnTo>
                    <a:pt x="1220" y="249"/>
                  </a:lnTo>
                  <a:lnTo>
                    <a:pt x="1226" y="264"/>
                  </a:lnTo>
                  <a:lnTo>
                    <a:pt x="1228" y="273"/>
                  </a:lnTo>
                  <a:lnTo>
                    <a:pt x="1228" y="283"/>
                  </a:lnTo>
                  <a:lnTo>
                    <a:pt x="1227" y="292"/>
                  </a:lnTo>
                  <a:lnTo>
                    <a:pt x="1226" y="301"/>
                  </a:lnTo>
                  <a:lnTo>
                    <a:pt x="1223" y="299"/>
                  </a:lnTo>
                  <a:lnTo>
                    <a:pt x="1219" y="295"/>
                  </a:lnTo>
                  <a:lnTo>
                    <a:pt x="1216" y="293"/>
                  </a:lnTo>
                  <a:lnTo>
                    <a:pt x="1213" y="291"/>
                  </a:lnTo>
                  <a:lnTo>
                    <a:pt x="1215" y="285"/>
                  </a:lnTo>
                  <a:lnTo>
                    <a:pt x="1215" y="279"/>
                  </a:lnTo>
                  <a:lnTo>
                    <a:pt x="1215" y="273"/>
                  </a:lnTo>
                  <a:lnTo>
                    <a:pt x="1213" y="268"/>
                  </a:lnTo>
                  <a:lnTo>
                    <a:pt x="1209" y="256"/>
                  </a:lnTo>
                  <a:lnTo>
                    <a:pt x="1202" y="246"/>
                  </a:lnTo>
                  <a:lnTo>
                    <a:pt x="1193" y="236"/>
                  </a:lnTo>
                  <a:lnTo>
                    <a:pt x="1181" y="230"/>
                  </a:lnTo>
                  <a:lnTo>
                    <a:pt x="1170" y="225"/>
                  </a:lnTo>
                  <a:lnTo>
                    <a:pt x="1156" y="221"/>
                  </a:lnTo>
                  <a:lnTo>
                    <a:pt x="1142" y="221"/>
                  </a:lnTo>
                  <a:lnTo>
                    <a:pt x="1128" y="224"/>
                  </a:lnTo>
                  <a:lnTo>
                    <a:pt x="1114" y="228"/>
                  </a:lnTo>
                  <a:lnTo>
                    <a:pt x="1102" y="235"/>
                  </a:lnTo>
                  <a:lnTo>
                    <a:pt x="1091" y="245"/>
                  </a:lnTo>
                  <a:lnTo>
                    <a:pt x="1082" y="255"/>
                  </a:lnTo>
                  <a:lnTo>
                    <a:pt x="1076" y="266"/>
                  </a:lnTo>
                  <a:lnTo>
                    <a:pt x="1072" y="278"/>
                  </a:lnTo>
                  <a:lnTo>
                    <a:pt x="1070" y="291"/>
                  </a:lnTo>
                  <a:lnTo>
                    <a:pt x="1073" y="303"/>
                  </a:lnTo>
                  <a:lnTo>
                    <a:pt x="1082" y="322"/>
                  </a:lnTo>
                  <a:lnTo>
                    <a:pt x="1094" y="333"/>
                  </a:lnTo>
                  <a:lnTo>
                    <a:pt x="1109" y="341"/>
                  </a:lnTo>
                  <a:lnTo>
                    <a:pt x="1124" y="346"/>
                  </a:lnTo>
                  <a:lnTo>
                    <a:pt x="1137" y="347"/>
                  </a:lnTo>
                  <a:lnTo>
                    <a:pt x="1150" y="347"/>
                  </a:lnTo>
                  <a:lnTo>
                    <a:pt x="1158" y="346"/>
                  </a:lnTo>
                  <a:lnTo>
                    <a:pt x="1162" y="346"/>
                  </a:lnTo>
                  <a:lnTo>
                    <a:pt x="1227" y="401"/>
                  </a:lnTo>
                  <a:lnTo>
                    <a:pt x="1206" y="409"/>
                  </a:lnTo>
                  <a:lnTo>
                    <a:pt x="1186" y="417"/>
                  </a:lnTo>
                  <a:lnTo>
                    <a:pt x="1164" y="425"/>
                  </a:lnTo>
                  <a:lnTo>
                    <a:pt x="1141" y="434"/>
                  </a:lnTo>
                  <a:lnTo>
                    <a:pt x="1118" y="442"/>
                  </a:lnTo>
                  <a:lnTo>
                    <a:pt x="1095" y="450"/>
                  </a:lnTo>
                  <a:lnTo>
                    <a:pt x="1069" y="458"/>
                  </a:lnTo>
                  <a:lnTo>
                    <a:pt x="1045" y="466"/>
                  </a:lnTo>
                  <a:lnTo>
                    <a:pt x="1020" y="474"/>
                  </a:lnTo>
                  <a:lnTo>
                    <a:pt x="993" y="482"/>
                  </a:lnTo>
                  <a:lnTo>
                    <a:pt x="967" y="490"/>
                  </a:lnTo>
                  <a:lnTo>
                    <a:pt x="940" y="497"/>
                  </a:lnTo>
                  <a:lnTo>
                    <a:pt x="914" y="505"/>
                  </a:lnTo>
                  <a:lnTo>
                    <a:pt x="886" y="512"/>
                  </a:lnTo>
                  <a:lnTo>
                    <a:pt x="857" y="520"/>
                  </a:lnTo>
                  <a:lnTo>
                    <a:pt x="830" y="527"/>
                  </a:lnTo>
                  <a:lnTo>
                    <a:pt x="773" y="541"/>
                  </a:lnTo>
                  <a:lnTo>
                    <a:pt x="719" y="553"/>
                  </a:lnTo>
                  <a:lnTo>
                    <a:pt x="665" y="565"/>
                  </a:lnTo>
                  <a:lnTo>
                    <a:pt x="613" y="575"/>
                  </a:lnTo>
                  <a:lnTo>
                    <a:pt x="561" y="585"/>
                  </a:lnTo>
                  <a:lnTo>
                    <a:pt x="512" y="593"/>
                  </a:lnTo>
                  <a:lnTo>
                    <a:pt x="464" y="600"/>
                  </a:lnTo>
                  <a:lnTo>
                    <a:pt x="419" y="606"/>
                  </a:lnTo>
                  <a:lnTo>
                    <a:pt x="376" y="611"/>
                  </a:lnTo>
                  <a:lnTo>
                    <a:pt x="334" y="616"/>
                  </a:lnTo>
                  <a:lnTo>
                    <a:pt x="295" y="618"/>
                  </a:lnTo>
                  <a:lnTo>
                    <a:pt x="259" y="620"/>
                  </a:lnTo>
                  <a:lnTo>
                    <a:pt x="226" y="623"/>
                  </a:lnTo>
                  <a:lnTo>
                    <a:pt x="195" y="623"/>
                  </a:lnTo>
                  <a:lnTo>
                    <a:pt x="167" y="621"/>
                  </a:lnTo>
                  <a:lnTo>
                    <a:pt x="143" y="620"/>
                  </a:lnTo>
                  <a:lnTo>
                    <a:pt x="132" y="617"/>
                  </a:lnTo>
                  <a:lnTo>
                    <a:pt x="124" y="609"/>
                  </a:lnTo>
                  <a:lnTo>
                    <a:pt x="119" y="601"/>
                  </a:lnTo>
                  <a:lnTo>
                    <a:pt x="116" y="597"/>
                  </a:lnTo>
                  <a:lnTo>
                    <a:pt x="60" y="376"/>
                  </a:lnTo>
                  <a:lnTo>
                    <a:pt x="57" y="370"/>
                  </a:lnTo>
                  <a:lnTo>
                    <a:pt x="55" y="366"/>
                  </a:lnTo>
                  <a:lnTo>
                    <a:pt x="52" y="361"/>
                  </a:lnTo>
                  <a:lnTo>
                    <a:pt x="47" y="357"/>
                  </a:lnTo>
                  <a:lnTo>
                    <a:pt x="41" y="355"/>
                  </a:lnTo>
                  <a:lnTo>
                    <a:pt x="36" y="354"/>
                  </a:lnTo>
                  <a:lnTo>
                    <a:pt x="30" y="354"/>
                  </a:lnTo>
                  <a:lnTo>
                    <a:pt x="24" y="355"/>
                  </a:lnTo>
                  <a:lnTo>
                    <a:pt x="13" y="360"/>
                  </a:lnTo>
                  <a:lnTo>
                    <a:pt x="4" y="368"/>
                  </a:lnTo>
                  <a:lnTo>
                    <a:pt x="0" y="379"/>
                  </a:lnTo>
                  <a:lnTo>
                    <a:pt x="1" y="391"/>
                  </a:lnTo>
                  <a:lnTo>
                    <a:pt x="62" y="635"/>
                  </a:lnTo>
                  <a:lnTo>
                    <a:pt x="64" y="641"/>
                  </a:lnTo>
                  <a:lnTo>
                    <a:pt x="69" y="646"/>
                  </a:lnTo>
                  <a:lnTo>
                    <a:pt x="74" y="650"/>
                  </a:lnTo>
                  <a:lnTo>
                    <a:pt x="78" y="654"/>
                  </a:lnTo>
                  <a:lnTo>
                    <a:pt x="85" y="658"/>
                  </a:lnTo>
                  <a:lnTo>
                    <a:pt x="97" y="663"/>
                  </a:lnTo>
                  <a:lnTo>
                    <a:pt x="110" y="668"/>
                  </a:lnTo>
                  <a:lnTo>
                    <a:pt x="125" y="672"/>
                  </a:lnTo>
                  <a:lnTo>
                    <a:pt x="140" y="676"/>
                  </a:lnTo>
                  <a:lnTo>
                    <a:pt x="153" y="678"/>
                  </a:lnTo>
                  <a:lnTo>
                    <a:pt x="161" y="680"/>
                  </a:lnTo>
                  <a:lnTo>
                    <a:pt x="165" y="681"/>
                  </a:lnTo>
                  <a:lnTo>
                    <a:pt x="439" y="1460"/>
                  </a:lnTo>
                  <a:lnTo>
                    <a:pt x="467" y="1538"/>
                  </a:lnTo>
                  <a:lnTo>
                    <a:pt x="469" y="1543"/>
                  </a:lnTo>
                  <a:lnTo>
                    <a:pt x="474" y="1549"/>
                  </a:lnTo>
                  <a:lnTo>
                    <a:pt x="478" y="1553"/>
                  </a:lnTo>
                  <a:lnTo>
                    <a:pt x="484" y="1556"/>
                  </a:lnTo>
                  <a:lnTo>
                    <a:pt x="490" y="1558"/>
                  </a:lnTo>
                  <a:lnTo>
                    <a:pt x="497" y="1560"/>
                  </a:lnTo>
                  <a:lnTo>
                    <a:pt x="502" y="1558"/>
                  </a:lnTo>
                  <a:lnTo>
                    <a:pt x="509" y="1557"/>
                  </a:lnTo>
                  <a:lnTo>
                    <a:pt x="521" y="1550"/>
                  </a:lnTo>
                  <a:lnTo>
                    <a:pt x="529" y="1541"/>
                  </a:lnTo>
                  <a:lnTo>
                    <a:pt x="531" y="1530"/>
                  </a:lnTo>
                  <a:lnTo>
                    <a:pt x="530" y="1517"/>
                  </a:lnTo>
                  <a:lnTo>
                    <a:pt x="506" y="1447"/>
                  </a:lnTo>
                  <a:lnTo>
                    <a:pt x="235" y="677"/>
                  </a:lnTo>
                  <a:lnTo>
                    <a:pt x="263" y="676"/>
                  </a:lnTo>
                  <a:lnTo>
                    <a:pt x="291" y="674"/>
                  </a:lnTo>
                  <a:lnTo>
                    <a:pt x="323" y="672"/>
                  </a:lnTo>
                  <a:lnTo>
                    <a:pt x="355" y="670"/>
                  </a:lnTo>
                  <a:lnTo>
                    <a:pt x="388" y="666"/>
                  </a:lnTo>
                  <a:lnTo>
                    <a:pt x="424" y="662"/>
                  </a:lnTo>
                  <a:lnTo>
                    <a:pt x="461" y="657"/>
                  </a:lnTo>
                  <a:lnTo>
                    <a:pt x="499" y="651"/>
                  </a:lnTo>
                  <a:lnTo>
                    <a:pt x="538" y="646"/>
                  </a:lnTo>
                  <a:lnTo>
                    <a:pt x="578" y="639"/>
                  </a:lnTo>
                  <a:lnTo>
                    <a:pt x="620" y="632"/>
                  </a:lnTo>
                  <a:lnTo>
                    <a:pt x="661" y="624"/>
                  </a:lnTo>
                  <a:lnTo>
                    <a:pt x="705" y="615"/>
                  </a:lnTo>
                  <a:lnTo>
                    <a:pt x="749" y="605"/>
                  </a:lnTo>
                  <a:lnTo>
                    <a:pt x="793" y="595"/>
                  </a:lnTo>
                  <a:lnTo>
                    <a:pt x="838" y="583"/>
                  </a:lnTo>
                  <a:lnTo>
                    <a:pt x="870" y="575"/>
                  </a:lnTo>
                  <a:lnTo>
                    <a:pt x="901" y="566"/>
                  </a:lnTo>
                  <a:lnTo>
                    <a:pt x="931" y="558"/>
                  </a:lnTo>
                  <a:lnTo>
                    <a:pt x="962" y="549"/>
                  </a:lnTo>
                  <a:lnTo>
                    <a:pt x="992" y="540"/>
                  </a:lnTo>
                  <a:lnTo>
                    <a:pt x="1021" y="532"/>
                  </a:lnTo>
                  <a:lnTo>
                    <a:pt x="1050" y="522"/>
                  </a:lnTo>
                  <a:lnTo>
                    <a:pt x="1077" y="513"/>
                  </a:lnTo>
                  <a:lnTo>
                    <a:pt x="1105" y="504"/>
                  </a:lnTo>
                  <a:lnTo>
                    <a:pt x="1132" y="495"/>
                  </a:lnTo>
                  <a:lnTo>
                    <a:pt x="1157" y="485"/>
                  </a:lnTo>
                  <a:lnTo>
                    <a:pt x="1182" y="476"/>
                  </a:lnTo>
                  <a:lnTo>
                    <a:pt x="1206" y="467"/>
                  </a:lnTo>
                  <a:lnTo>
                    <a:pt x="1230" y="458"/>
                  </a:lnTo>
                  <a:lnTo>
                    <a:pt x="1253" y="450"/>
                  </a:lnTo>
                  <a:lnTo>
                    <a:pt x="1274" y="440"/>
                  </a:lnTo>
                  <a:lnTo>
                    <a:pt x="1437" y="575"/>
                  </a:lnTo>
                  <a:lnTo>
                    <a:pt x="1548" y="1277"/>
                  </a:lnTo>
                  <a:lnTo>
                    <a:pt x="1549" y="1283"/>
                  </a:lnTo>
                  <a:lnTo>
                    <a:pt x="1552" y="1289"/>
                  </a:lnTo>
                  <a:lnTo>
                    <a:pt x="1556" y="1293"/>
                  </a:lnTo>
                  <a:lnTo>
                    <a:pt x="1560" y="1298"/>
                  </a:lnTo>
                  <a:lnTo>
                    <a:pt x="1566" y="1300"/>
                  </a:lnTo>
                  <a:lnTo>
                    <a:pt x="1572" y="1303"/>
                  </a:lnTo>
                  <a:lnTo>
                    <a:pt x="1579" y="1304"/>
                  </a:lnTo>
                  <a:lnTo>
                    <a:pt x="1586" y="1303"/>
                  </a:lnTo>
                  <a:lnTo>
                    <a:pt x="1597" y="1298"/>
                  </a:lnTo>
                  <a:lnTo>
                    <a:pt x="1606" y="1289"/>
                  </a:lnTo>
                  <a:lnTo>
                    <a:pt x="1612" y="1278"/>
                  </a:lnTo>
                  <a:lnTo>
                    <a:pt x="1613" y="1266"/>
                  </a:lnTo>
                  <a:lnTo>
                    <a:pt x="1514" y="640"/>
                  </a:lnTo>
                  <a:lnTo>
                    <a:pt x="1655" y="755"/>
                  </a:lnTo>
                  <a:lnTo>
                    <a:pt x="1657" y="757"/>
                  </a:lnTo>
                  <a:lnTo>
                    <a:pt x="1663" y="763"/>
                  </a:lnTo>
                  <a:lnTo>
                    <a:pt x="1671" y="771"/>
                  </a:lnTo>
                  <a:lnTo>
                    <a:pt x="1681" y="780"/>
                  </a:lnTo>
                  <a:lnTo>
                    <a:pt x="1691" y="792"/>
                  </a:lnTo>
                  <a:lnTo>
                    <a:pt x="1699" y="804"/>
                  </a:lnTo>
                  <a:lnTo>
                    <a:pt x="1704" y="815"/>
                  </a:lnTo>
                  <a:lnTo>
                    <a:pt x="1707" y="824"/>
                  </a:lnTo>
                  <a:lnTo>
                    <a:pt x="1706" y="830"/>
                  </a:lnTo>
                  <a:lnTo>
                    <a:pt x="1703" y="835"/>
                  </a:lnTo>
                  <a:lnTo>
                    <a:pt x="1699" y="839"/>
                  </a:lnTo>
                  <a:lnTo>
                    <a:pt x="1693" y="842"/>
                  </a:lnTo>
                  <a:lnTo>
                    <a:pt x="1688" y="844"/>
                  </a:lnTo>
                  <a:lnTo>
                    <a:pt x="1684" y="845"/>
                  </a:lnTo>
                  <a:lnTo>
                    <a:pt x="1678" y="847"/>
                  </a:lnTo>
                  <a:lnTo>
                    <a:pt x="1673" y="848"/>
                  </a:lnTo>
                  <a:lnTo>
                    <a:pt x="1667" y="850"/>
                  </a:lnTo>
                  <a:lnTo>
                    <a:pt x="1663" y="850"/>
                  </a:lnTo>
                  <a:lnTo>
                    <a:pt x="1657" y="851"/>
                  </a:lnTo>
                  <a:lnTo>
                    <a:pt x="1651" y="851"/>
                  </a:lnTo>
                  <a:lnTo>
                    <a:pt x="1642" y="850"/>
                  </a:lnTo>
                  <a:lnTo>
                    <a:pt x="1633" y="848"/>
                  </a:lnTo>
                  <a:lnTo>
                    <a:pt x="1624" y="847"/>
                  </a:lnTo>
                  <a:lnTo>
                    <a:pt x="1614" y="845"/>
                  </a:lnTo>
                  <a:lnTo>
                    <a:pt x="1605" y="843"/>
                  </a:lnTo>
                  <a:lnTo>
                    <a:pt x="1597" y="839"/>
                  </a:lnTo>
                  <a:lnTo>
                    <a:pt x="1588" y="836"/>
                  </a:lnTo>
                  <a:lnTo>
                    <a:pt x="1580" y="831"/>
                  </a:lnTo>
                  <a:lnTo>
                    <a:pt x="1575" y="829"/>
                  </a:lnTo>
                  <a:lnTo>
                    <a:pt x="1570" y="829"/>
                  </a:lnTo>
                  <a:lnTo>
                    <a:pt x="1564" y="830"/>
                  </a:lnTo>
                  <a:lnTo>
                    <a:pt x="1559" y="833"/>
                  </a:lnTo>
                  <a:lnTo>
                    <a:pt x="1556" y="838"/>
                  </a:lnTo>
                  <a:lnTo>
                    <a:pt x="1556" y="844"/>
                  </a:lnTo>
                  <a:lnTo>
                    <a:pt x="1557" y="848"/>
                  </a:lnTo>
                  <a:lnTo>
                    <a:pt x="1560" y="853"/>
                  </a:lnTo>
                  <a:lnTo>
                    <a:pt x="1571" y="859"/>
                  </a:lnTo>
                  <a:lnTo>
                    <a:pt x="1582" y="865"/>
                  </a:lnTo>
                  <a:lnTo>
                    <a:pt x="1593" y="869"/>
                  </a:lnTo>
                  <a:lnTo>
                    <a:pt x="1604" y="873"/>
                  </a:lnTo>
                  <a:lnTo>
                    <a:pt x="1616" y="875"/>
                  </a:lnTo>
                  <a:lnTo>
                    <a:pt x="1628" y="877"/>
                  </a:lnTo>
                  <a:lnTo>
                    <a:pt x="1640" y="878"/>
                  </a:lnTo>
                  <a:lnTo>
                    <a:pt x="1653" y="878"/>
                  </a:lnTo>
                  <a:lnTo>
                    <a:pt x="1665" y="877"/>
                  </a:lnTo>
                  <a:lnTo>
                    <a:pt x="1679" y="876"/>
                  </a:lnTo>
                  <a:lnTo>
                    <a:pt x="1692" y="873"/>
                  </a:lnTo>
                  <a:lnTo>
                    <a:pt x="1704" y="867"/>
                  </a:lnTo>
                  <a:lnTo>
                    <a:pt x="1716" y="861"/>
                  </a:lnTo>
                  <a:lnTo>
                    <a:pt x="1725" y="852"/>
                  </a:lnTo>
                  <a:lnTo>
                    <a:pt x="1732" y="842"/>
                  </a:lnTo>
                  <a:lnTo>
                    <a:pt x="1735" y="829"/>
                  </a:lnTo>
                  <a:lnTo>
                    <a:pt x="1734" y="815"/>
                  </a:lnTo>
                  <a:lnTo>
                    <a:pt x="1729" y="800"/>
                  </a:lnTo>
                  <a:lnTo>
                    <a:pt x="1718" y="785"/>
                  </a:lnTo>
                  <a:lnTo>
                    <a:pt x="1708" y="770"/>
                  </a:lnTo>
                  <a:lnTo>
                    <a:pt x="1696" y="757"/>
                  </a:lnTo>
                  <a:lnTo>
                    <a:pt x="1686" y="747"/>
                  </a:lnTo>
                  <a:lnTo>
                    <a:pt x="1678" y="740"/>
                  </a:lnTo>
                  <a:lnTo>
                    <a:pt x="1676" y="738"/>
                  </a:lnTo>
                  <a:lnTo>
                    <a:pt x="1162" y="311"/>
                  </a:lnTo>
                  <a:lnTo>
                    <a:pt x="1157" y="309"/>
                  </a:lnTo>
                  <a:lnTo>
                    <a:pt x="1152" y="308"/>
                  </a:lnTo>
                  <a:lnTo>
                    <a:pt x="1147" y="310"/>
                  </a:lnTo>
                  <a:lnTo>
                    <a:pt x="1142" y="313"/>
                  </a:lnTo>
                  <a:lnTo>
                    <a:pt x="1140" y="317"/>
                  </a:lnTo>
                  <a:lnTo>
                    <a:pt x="1140" y="321"/>
                  </a:lnTo>
                  <a:lnTo>
                    <a:pt x="1140" y="325"/>
                  </a:lnTo>
                  <a:lnTo>
                    <a:pt x="1142" y="330"/>
                  </a:lnTo>
                  <a:lnTo>
                    <a:pt x="1134" y="330"/>
                  </a:lnTo>
                  <a:lnTo>
                    <a:pt x="1126" y="328"/>
                  </a:lnTo>
                  <a:lnTo>
                    <a:pt x="1118" y="325"/>
                  </a:lnTo>
                  <a:lnTo>
                    <a:pt x="1111" y="322"/>
                  </a:lnTo>
                  <a:lnTo>
                    <a:pt x="1105" y="316"/>
                  </a:lnTo>
                  <a:lnTo>
                    <a:pt x="1099" y="310"/>
                  </a:lnTo>
                  <a:lnTo>
                    <a:pt x="1095" y="303"/>
                  </a:lnTo>
                  <a:lnTo>
                    <a:pt x="1092" y="296"/>
                  </a:lnTo>
                  <a:lnTo>
                    <a:pt x="1091" y="287"/>
                  </a:lnTo>
                  <a:lnTo>
                    <a:pt x="1092" y="278"/>
                  </a:lnTo>
                  <a:lnTo>
                    <a:pt x="1095" y="270"/>
                  </a:lnTo>
                  <a:lnTo>
                    <a:pt x="1099" y="262"/>
                  </a:lnTo>
                  <a:lnTo>
                    <a:pt x="1105" y="255"/>
                  </a:lnTo>
                  <a:lnTo>
                    <a:pt x="1113" y="249"/>
                  </a:lnTo>
                  <a:lnTo>
                    <a:pt x="1121" y="245"/>
                  </a:lnTo>
                  <a:lnTo>
                    <a:pt x="1132" y="241"/>
                  </a:lnTo>
                  <a:lnTo>
                    <a:pt x="1142" y="240"/>
                  </a:lnTo>
                  <a:lnTo>
                    <a:pt x="1152" y="240"/>
                  </a:lnTo>
                  <a:lnTo>
                    <a:pt x="1162" y="241"/>
                  </a:lnTo>
                  <a:lnTo>
                    <a:pt x="1170" y="245"/>
                  </a:lnTo>
                  <a:lnTo>
                    <a:pt x="1178" y="250"/>
                  </a:lnTo>
                  <a:lnTo>
                    <a:pt x="1185" y="256"/>
                  </a:lnTo>
                  <a:lnTo>
                    <a:pt x="1189" y="264"/>
                  </a:lnTo>
                  <a:lnTo>
                    <a:pt x="1193" y="272"/>
                  </a:lnTo>
                  <a:lnTo>
                    <a:pt x="1192" y="273"/>
                  </a:lnTo>
                  <a:lnTo>
                    <a:pt x="1188" y="276"/>
                  </a:lnTo>
                  <a:lnTo>
                    <a:pt x="1183" y="278"/>
                  </a:lnTo>
                  <a:lnTo>
                    <a:pt x="1180" y="280"/>
                  </a:lnTo>
                  <a:lnTo>
                    <a:pt x="1178" y="285"/>
                  </a:lnTo>
                  <a:lnTo>
                    <a:pt x="1177" y="289"/>
                  </a:lnTo>
                  <a:lnTo>
                    <a:pt x="1178" y="295"/>
                  </a:lnTo>
                  <a:lnTo>
                    <a:pt x="1181" y="299"/>
                  </a:lnTo>
                  <a:lnTo>
                    <a:pt x="1187" y="303"/>
                  </a:lnTo>
                  <a:lnTo>
                    <a:pt x="1203" y="317"/>
                  </a:lnTo>
                  <a:lnTo>
                    <a:pt x="1228" y="338"/>
                  </a:lnTo>
                  <a:lnTo>
                    <a:pt x="1261" y="366"/>
                  </a:lnTo>
                  <a:lnTo>
                    <a:pt x="1300" y="398"/>
                  </a:lnTo>
                  <a:lnTo>
                    <a:pt x="1342" y="435"/>
                  </a:lnTo>
                  <a:lnTo>
                    <a:pt x="1390" y="473"/>
                  </a:lnTo>
                  <a:lnTo>
                    <a:pt x="1437" y="513"/>
                  </a:lnTo>
                  <a:lnTo>
                    <a:pt x="1485" y="553"/>
                  </a:lnTo>
                  <a:lnTo>
                    <a:pt x="1533" y="593"/>
                  </a:lnTo>
                  <a:lnTo>
                    <a:pt x="1576" y="629"/>
                  </a:lnTo>
                  <a:lnTo>
                    <a:pt x="1616" y="663"/>
                  </a:lnTo>
                  <a:lnTo>
                    <a:pt x="1650" y="692"/>
                  </a:lnTo>
                  <a:lnTo>
                    <a:pt x="1677" y="715"/>
                  </a:lnTo>
                  <a:lnTo>
                    <a:pt x="1694" y="730"/>
                  </a:lnTo>
                  <a:lnTo>
                    <a:pt x="1702" y="737"/>
                  </a:lnTo>
                  <a:lnTo>
                    <a:pt x="1710" y="744"/>
                  </a:lnTo>
                  <a:lnTo>
                    <a:pt x="1717" y="752"/>
                  </a:lnTo>
                  <a:lnTo>
                    <a:pt x="1723" y="759"/>
                  </a:lnTo>
                  <a:lnTo>
                    <a:pt x="1730" y="765"/>
                  </a:lnTo>
                  <a:lnTo>
                    <a:pt x="1735" y="774"/>
                  </a:lnTo>
                  <a:lnTo>
                    <a:pt x="1741" y="780"/>
                  </a:lnTo>
                  <a:lnTo>
                    <a:pt x="1746" y="789"/>
                  </a:lnTo>
                  <a:lnTo>
                    <a:pt x="1752" y="797"/>
                  </a:lnTo>
                  <a:lnTo>
                    <a:pt x="1756" y="806"/>
                  </a:lnTo>
                  <a:lnTo>
                    <a:pt x="1760" y="814"/>
                  </a:lnTo>
                  <a:lnTo>
                    <a:pt x="1762" y="823"/>
                  </a:lnTo>
                  <a:lnTo>
                    <a:pt x="1763" y="833"/>
                  </a:lnTo>
                  <a:lnTo>
                    <a:pt x="1762" y="844"/>
                  </a:lnTo>
                  <a:lnTo>
                    <a:pt x="1759" y="853"/>
                  </a:lnTo>
                  <a:lnTo>
                    <a:pt x="1754" y="861"/>
                  </a:lnTo>
                  <a:lnTo>
                    <a:pt x="1748" y="870"/>
                  </a:lnTo>
                  <a:lnTo>
                    <a:pt x="1739" y="882"/>
                  </a:lnTo>
                  <a:lnTo>
                    <a:pt x="1729" y="892"/>
                  </a:lnTo>
                  <a:lnTo>
                    <a:pt x="1717" y="900"/>
                  </a:lnTo>
                  <a:lnTo>
                    <a:pt x="1704" y="906"/>
                  </a:lnTo>
                  <a:lnTo>
                    <a:pt x="1691" y="911"/>
                  </a:lnTo>
                  <a:lnTo>
                    <a:pt x="1676" y="915"/>
                  </a:lnTo>
                  <a:lnTo>
                    <a:pt x="1661" y="918"/>
                  </a:lnTo>
                  <a:lnTo>
                    <a:pt x="1643" y="919"/>
                  </a:lnTo>
                  <a:lnTo>
                    <a:pt x="1636" y="919"/>
                  </a:lnTo>
                  <a:lnTo>
                    <a:pt x="1629" y="919"/>
                  </a:lnTo>
                  <a:lnTo>
                    <a:pt x="1621" y="918"/>
                  </a:lnTo>
                  <a:lnTo>
                    <a:pt x="1613" y="916"/>
                  </a:lnTo>
                  <a:lnTo>
                    <a:pt x="1605" y="914"/>
                  </a:lnTo>
                  <a:lnTo>
                    <a:pt x="1596" y="912"/>
                  </a:lnTo>
                  <a:lnTo>
                    <a:pt x="1587" y="908"/>
                  </a:lnTo>
                  <a:lnTo>
                    <a:pt x="1578" y="905"/>
                  </a:lnTo>
                  <a:lnTo>
                    <a:pt x="1573" y="908"/>
                  </a:lnTo>
                  <a:lnTo>
                    <a:pt x="1574" y="916"/>
                  </a:lnTo>
                  <a:lnTo>
                    <a:pt x="1578" y="926"/>
                  </a:lnTo>
                  <a:lnTo>
                    <a:pt x="1583" y="929"/>
                  </a:lnTo>
                  <a:lnTo>
                    <a:pt x="1593" y="934"/>
                  </a:lnTo>
                  <a:lnTo>
                    <a:pt x="1602" y="938"/>
                  </a:lnTo>
                  <a:lnTo>
                    <a:pt x="1611" y="942"/>
                  </a:lnTo>
                  <a:lnTo>
                    <a:pt x="1620" y="944"/>
                  </a:lnTo>
                  <a:lnTo>
                    <a:pt x="1628" y="945"/>
                  </a:lnTo>
                  <a:lnTo>
                    <a:pt x="1636" y="946"/>
                  </a:lnTo>
                  <a:lnTo>
                    <a:pt x="1644" y="946"/>
                  </a:lnTo>
                  <a:lnTo>
                    <a:pt x="1653" y="946"/>
                  </a:lnTo>
                  <a:lnTo>
                    <a:pt x="1673" y="944"/>
                  </a:lnTo>
                  <a:lnTo>
                    <a:pt x="1693" y="940"/>
                  </a:lnTo>
                  <a:lnTo>
                    <a:pt x="1710" y="935"/>
                  </a:lnTo>
                  <a:lnTo>
                    <a:pt x="1725" y="929"/>
                  </a:lnTo>
                  <a:lnTo>
                    <a:pt x="1738" y="921"/>
                  </a:lnTo>
                  <a:lnTo>
                    <a:pt x="1749" y="913"/>
                  </a:lnTo>
                  <a:lnTo>
                    <a:pt x="1760" y="903"/>
                  </a:lnTo>
                  <a:lnTo>
                    <a:pt x="1769" y="891"/>
                  </a:lnTo>
                  <a:lnTo>
                    <a:pt x="1778" y="876"/>
                  </a:lnTo>
                  <a:lnTo>
                    <a:pt x="1786" y="861"/>
                  </a:lnTo>
                  <a:lnTo>
                    <a:pt x="1791" y="845"/>
                  </a:lnTo>
                  <a:lnTo>
                    <a:pt x="1792" y="828"/>
                  </a:lnTo>
                  <a:close/>
                </a:path>
              </a:pathLst>
            </a:custGeom>
            <a:solidFill>
              <a:srgbClr val="000000"/>
            </a:solidFill>
            <a:ln w="9525">
              <a:noFill/>
              <a:round/>
              <a:headEnd/>
              <a:tailEnd/>
            </a:ln>
          </p:spPr>
          <p:txBody>
            <a:bodyPr/>
            <a:lstStyle/>
            <a:p>
              <a:endParaRPr lang="fr-FR"/>
            </a:p>
          </p:txBody>
        </p:sp>
      </p:grpSp>
      <p:grpSp>
        <p:nvGrpSpPr>
          <p:cNvPr id="5" name="Group 32"/>
          <p:cNvGrpSpPr>
            <a:grpSpLocks/>
          </p:cNvGrpSpPr>
          <p:nvPr/>
        </p:nvGrpSpPr>
        <p:grpSpPr bwMode="auto">
          <a:xfrm rot="791138">
            <a:off x="3725863" y="4157663"/>
            <a:ext cx="436562" cy="325437"/>
            <a:chOff x="2608" y="3158"/>
            <a:chExt cx="1145" cy="986"/>
          </a:xfrm>
        </p:grpSpPr>
        <p:sp>
          <p:nvSpPr>
            <p:cNvPr id="654369" name="AutoShape 33"/>
            <p:cNvSpPr>
              <a:spLocks noChangeAspect="1" noChangeArrowheads="1" noTextEdit="1"/>
            </p:cNvSpPr>
            <p:nvPr/>
          </p:nvSpPr>
          <p:spPr bwMode="auto">
            <a:xfrm>
              <a:off x="2608" y="3158"/>
              <a:ext cx="1145" cy="986"/>
            </a:xfrm>
            <a:prstGeom prst="rect">
              <a:avLst/>
            </a:prstGeom>
            <a:noFill/>
            <a:ln w="9525">
              <a:noFill/>
              <a:miter lim="800000"/>
              <a:headEnd/>
              <a:tailEnd/>
            </a:ln>
          </p:spPr>
          <p:txBody>
            <a:bodyPr/>
            <a:lstStyle/>
            <a:p>
              <a:endParaRPr lang="fr-FR"/>
            </a:p>
          </p:txBody>
        </p:sp>
        <p:sp>
          <p:nvSpPr>
            <p:cNvPr id="654370" name="Freeform 34"/>
            <p:cNvSpPr>
              <a:spLocks/>
            </p:cNvSpPr>
            <p:nvPr/>
          </p:nvSpPr>
          <p:spPr bwMode="auto">
            <a:xfrm>
              <a:off x="2815" y="3306"/>
              <a:ext cx="657" cy="184"/>
            </a:xfrm>
            <a:custGeom>
              <a:avLst/>
              <a:gdLst/>
              <a:ahLst/>
              <a:cxnLst>
                <a:cxn ang="0">
                  <a:pos x="1286" y="12"/>
                </a:cxn>
                <a:cxn ang="0">
                  <a:pos x="1248" y="36"/>
                </a:cxn>
                <a:cxn ang="0">
                  <a:pos x="1194" y="63"/>
                </a:cxn>
                <a:cxn ang="0">
                  <a:pos x="1123" y="92"/>
                </a:cxn>
                <a:cxn ang="0">
                  <a:pos x="1042" y="123"/>
                </a:cxn>
                <a:cxn ang="0">
                  <a:pos x="947" y="156"/>
                </a:cxn>
                <a:cxn ang="0">
                  <a:pos x="842" y="187"/>
                </a:cxn>
                <a:cxn ang="0">
                  <a:pos x="730" y="219"/>
                </a:cxn>
                <a:cxn ang="0">
                  <a:pos x="613" y="248"/>
                </a:cxn>
                <a:cxn ang="0">
                  <a:pos x="499" y="274"/>
                </a:cxn>
                <a:cxn ang="0">
                  <a:pos x="392" y="295"/>
                </a:cxn>
                <a:cxn ang="0">
                  <a:pos x="294" y="312"/>
                </a:cxn>
                <a:cxn ang="0">
                  <a:pos x="205" y="324"/>
                </a:cxn>
                <a:cxn ang="0">
                  <a:pos x="130" y="331"/>
                </a:cxn>
                <a:cxn ang="0">
                  <a:pos x="69" y="333"/>
                </a:cxn>
                <a:cxn ang="0">
                  <a:pos x="25" y="329"/>
                </a:cxn>
                <a:cxn ang="0">
                  <a:pos x="4" y="331"/>
                </a:cxn>
                <a:cxn ang="0">
                  <a:pos x="0" y="341"/>
                </a:cxn>
                <a:cxn ang="0">
                  <a:pos x="6" y="355"/>
                </a:cxn>
                <a:cxn ang="0">
                  <a:pos x="37" y="365"/>
                </a:cxn>
                <a:cxn ang="0">
                  <a:pos x="91" y="369"/>
                </a:cxn>
                <a:cxn ang="0">
                  <a:pos x="165" y="365"/>
                </a:cxn>
                <a:cxn ang="0">
                  <a:pos x="257" y="355"/>
                </a:cxn>
                <a:cxn ang="0">
                  <a:pos x="365" y="338"/>
                </a:cxn>
                <a:cxn ang="0">
                  <a:pos x="484" y="315"/>
                </a:cxn>
                <a:cxn ang="0">
                  <a:pos x="614" y="286"/>
                </a:cxn>
                <a:cxn ang="0">
                  <a:pos x="748" y="252"/>
                </a:cxn>
                <a:cxn ang="0">
                  <a:pos x="874" y="216"/>
                </a:cxn>
                <a:cxn ang="0">
                  <a:pos x="991" y="180"/>
                </a:cxn>
                <a:cxn ang="0">
                  <a:pos x="1093" y="143"/>
                </a:cxn>
                <a:cxn ang="0">
                  <a:pos x="1179" y="108"/>
                </a:cxn>
                <a:cxn ang="0">
                  <a:pos x="1247" y="77"/>
                </a:cxn>
                <a:cxn ang="0">
                  <a:pos x="1292" y="48"/>
                </a:cxn>
                <a:cxn ang="0">
                  <a:pos x="1314" y="25"/>
                </a:cxn>
                <a:cxn ang="0">
                  <a:pos x="1314" y="10"/>
                </a:cxn>
                <a:cxn ang="0">
                  <a:pos x="1304" y="2"/>
                </a:cxn>
              </a:cxnLst>
              <a:rect l="0" t="0" r="r" b="b"/>
              <a:pathLst>
                <a:path w="1315" h="369">
                  <a:moveTo>
                    <a:pt x="1297" y="0"/>
                  </a:moveTo>
                  <a:lnTo>
                    <a:pt x="1286" y="12"/>
                  </a:lnTo>
                  <a:lnTo>
                    <a:pt x="1269" y="23"/>
                  </a:lnTo>
                  <a:lnTo>
                    <a:pt x="1248" y="36"/>
                  </a:lnTo>
                  <a:lnTo>
                    <a:pt x="1223" y="50"/>
                  </a:lnTo>
                  <a:lnTo>
                    <a:pt x="1194" y="63"/>
                  </a:lnTo>
                  <a:lnTo>
                    <a:pt x="1160" y="77"/>
                  </a:lnTo>
                  <a:lnTo>
                    <a:pt x="1123" y="92"/>
                  </a:lnTo>
                  <a:lnTo>
                    <a:pt x="1084" y="108"/>
                  </a:lnTo>
                  <a:lnTo>
                    <a:pt x="1042" y="123"/>
                  </a:lnTo>
                  <a:lnTo>
                    <a:pt x="995" y="140"/>
                  </a:lnTo>
                  <a:lnTo>
                    <a:pt x="947" y="156"/>
                  </a:lnTo>
                  <a:lnTo>
                    <a:pt x="896" y="172"/>
                  </a:lnTo>
                  <a:lnTo>
                    <a:pt x="842" y="187"/>
                  </a:lnTo>
                  <a:lnTo>
                    <a:pt x="787" y="203"/>
                  </a:lnTo>
                  <a:lnTo>
                    <a:pt x="730" y="219"/>
                  </a:lnTo>
                  <a:lnTo>
                    <a:pt x="672" y="234"/>
                  </a:lnTo>
                  <a:lnTo>
                    <a:pt x="613" y="248"/>
                  </a:lnTo>
                  <a:lnTo>
                    <a:pt x="555" y="262"/>
                  </a:lnTo>
                  <a:lnTo>
                    <a:pt x="499" y="274"/>
                  </a:lnTo>
                  <a:lnTo>
                    <a:pt x="443" y="286"/>
                  </a:lnTo>
                  <a:lnTo>
                    <a:pt x="392" y="295"/>
                  </a:lnTo>
                  <a:lnTo>
                    <a:pt x="341" y="304"/>
                  </a:lnTo>
                  <a:lnTo>
                    <a:pt x="294" y="312"/>
                  </a:lnTo>
                  <a:lnTo>
                    <a:pt x="248" y="319"/>
                  </a:lnTo>
                  <a:lnTo>
                    <a:pt x="205" y="324"/>
                  </a:lnTo>
                  <a:lnTo>
                    <a:pt x="166" y="329"/>
                  </a:lnTo>
                  <a:lnTo>
                    <a:pt x="130" y="331"/>
                  </a:lnTo>
                  <a:lnTo>
                    <a:pt x="98" y="333"/>
                  </a:lnTo>
                  <a:lnTo>
                    <a:pt x="69" y="333"/>
                  </a:lnTo>
                  <a:lnTo>
                    <a:pt x="45" y="332"/>
                  </a:lnTo>
                  <a:lnTo>
                    <a:pt x="25" y="329"/>
                  </a:lnTo>
                  <a:lnTo>
                    <a:pt x="9" y="325"/>
                  </a:lnTo>
                  <a:lnTo>
                    <a:pt x="4" y="331"/>
                  </a:lnTo>
                  <a:lnTo>
                    <a:pt x="1" y="337"/>
                  </a:lnTo>
                  <a:lnTo>
                    <a:pt x="0" y="341"/>
                  </a:lnTo>
                  <a:lnTo>
                    <a:pt x="0" y="347"/>
                  </a:lnTo>
                  <a:lnTo>
                    <a:pt x="6" y="355"/>
                  </a:lnTo>
                  <a:lnTo>
                    <a:pt x="18" y="361"/>
                  </a:lnTo>
                  <a:lnTo>
                    <a:pt x="37" y="365"/>
                  </a:lnTo>
                  <a:lnTo>
                    <a:pt x="61" y="368"/>
                  </a:lnTo>
                  <a:lnTo>
                    <a:pt x="91" y="369"/>
                  </a:lnTo>
                  <a:lnTo>
                    <a:pt x="125" y="368"/>
                  </a:lnTo>
                  <a:lnTo>
                    <a:pt x="165" y="365"/>
                  </a:lnTo>
                  <a:lnTo>
                    <a:pt x="209" y="361"/>
                  </a:lnTo>
                  <a:lnTo>
                    <a:pt x="257" y="355"/>
                  </a:lnTo>
                  <a:lnTo>
                    <a:pt x="309" y="347"/>
                  </a:lnTo>
                  <a:lnTo>
                    <a:pt x="365" y="338"/>
                  </a:lnTo>
                  <a:lnTo>
                    <a:pt x="423" y="327"/>
                  </a:lnTo>
                  <a:lnTo>
                    <a:pt x="484" y="315"/>
                  </a:lnTo>
                  <a:lnTo>
                    <a:pt x="548" y="301"/>
                  </a:lnTo>
                  <a:lnTo>
                    <a:pt x="614" y="286"/>
                  </a:lnTo>
                  <a:lnTo>
                    <a:pt x="681" y="270"/>
                  </a:lnTo>
                  <a:lnTo>
                    <a:pt x="748" y="252"/>
                  </a:lnTo>
                  <a:lnTo>
                    <a:pt x="812" y="234"/>
                  </a:lnTo>
                  <a:lnTo>
                    <a:pt x="874" y="216"/>
                  </a:lnTo>
                  <a:lnTo>
                    <a:pt x="934" y="198"/>
                  </a:lnTo>
                  <a:lnTo>
                    <a:pt x="991" y="180"/>
                  </a:lnTo>
                  <a:lnTo>
                    <a:pt x="1044" y="161"/>
                  </a:lnTo>
                  <a:lnTo>
                    <a:pt x="1093" y="143"/>
                  </a:lnTo>
                  <a:lnTo>
                    <a:pt x="1138" y="126"/>
                  </a:lnTo>
                  <a:lnTo>
                    <a:pt x="1179" y="108"/>
                  </a:lnTo>
                  <a:lnTo>
                    <a:pt x="1216" y="92"/>
                  </a:lnTo>
                  <a:lnTo>
                    <a:pt x="1247" y="77"/>
                  </a:lnTo>
                  <a:lnTo>
                    <a:pt x="1272" y="62"/>
                  </a:lnTo>
                  <a:lnTo>
                    <a:pt x="1292" y="48"/>
                  </a:lnTo>
                  <a:lnTo>
                    <a:pt x="1306" y="36"/>
                  </a:lnTo>
                  <a:lnTo>
                    <a:pt x="1314" y="25"/>
                  </a:lnTo>
                  <a:lnTo>
                    <a:pt x="1315" y="15"/>
                  </a:lnTo>
                  <a:lnTo>
                    <a:pt x="1314" y="10"/>
                  </a:lnTo>
                  <a:lnTo>
                    <a:pt x="1310" y="6"/>
                  </a:lnTo>
                  <a:lnTo>
                    <a:pt x="1304" y="2"/>
                  </a:lnTo>
                  <a:lnTo>
                    <a:pt x="1297" y="0"/>
                  </a:lnTo>
                  <a:close/>
                </a:path>
              </a:pathLst>
            </a:custGeom>
            <a:solidFill>
              <a:srgbClr val="000000"/>
            </a:solidFill>
            <a:ln w="9525">
              <a:noFill/>
              <a:round/>
              <a:headEnd/>
              <a:tailEnd/>
            </a:ln>
          </p:spPr>
          <p:txBody>
            <a:bodyPr/>
            <a:lstStyle/>
            <a:p>
              <a:endParaRPr lang="fr-FR"/>
            </a:p>
          </p:txBody>
        </p:sp>
        <p:sp>
          <p:nvSpPr>
            <p:cNvPr id="654371" name="Freeform 35"/>
            <p:cNvSpPr>
              <a:spLocks/>
            </p:cNvSpPr>
            <p:nvPr/>
          </p:nvSpPr>
          <p:spPr bwMode="auto">
            <a:xfrm>
              <a:off x="2780" y="3271"/>
              <a:ext cx="723" cy="200"/>
            </a:xfrm>
            <a:custGeom>
              <a:avLst/>
              <a:gdLst/>
              <a:ahLst/>
              <a:cxnLst>
                <a:cxn ang="0">
                  <a:pos x="37" y="387"/>
                </a:cxn>
                <a:cxn ang="0">
                  <a:pos x="81" y="361"/>
                </a:cxn>
                <a:cxn ang="0">
                  <a:pos x="142" y="332"/>
                </a:cxn>
                <a:cxn ang="0">
                  <a:pos x="218" y="300"/>
                </a:cxn>
                <a:cxn ang="0">
                  <a:pos x="308" y="267"/>
                </a:cxn>
                <a:cxn ang="0">
                  <a:pos x="410" y="233"/>
                </a:cxn>
                <a:cxn ang="0">
                  <a:pos x="521" y="199"/>
                </a:cxn>
                <a:cxn ang="0">
                  <a:pos x="642" y="166"/>
                </a:cxn>
                <a:cxn ang="0">
                  <a:pos x="769" y="134"/>
                </a:cxn>
                <a:cxn ang="0">
                  <a:pos x="892" y="106"/>
                </a:cxn>
                <a:cxn ang="0">
                  <a:pos x="1009" y="82"/>
                </a:cxn>
                <a:cxn ang="0">
                  <a:pos x="1116" y="63"/>
                </a:cxn>
                <a:cxn ang="0">
                  <a:pos x="1212" y="51"/>
                </a:cxn>
                <a:cxn ang="0">
                  <a:pos x="1295" y="43"/>
                </a:cxn>
                <a:cxn ang="0">
                  <a:pos x="1362" y="40"/>
                </a:cxn>
                <a:cxn ang="0">
                  <a:pos x="1411" y="44"/>
                </a:cxn>
                <a:cxn ang="0">
                  <a:pos x="1438" y="40"/>
                </a:cxn>
                <a:cxn ang="0">
                  <a:pos x="1447" y="24"/>
                </a:cxn>
                <a:cxn ang="0">
                  <a:pos x="1430" y="13"/>
                </a:cxn>
                <a:cxn ang="0">
                  <a:pos x="1386" y="2"/>
                </a:cxn>
                <a:cxn ang="0">
                  <a:pos x="1322" y="0"/>
                </a:cxn>
                <a:cxn ang="0">
                  <a:pos x="1243" y="3"/>
                </a:cxn>
                <a:cxn ang="0">
                  <a:pos x="1146" y="14"/>
                </a:cxn>
                <a:cxn ang="0">
                  <a:pos x="1034" y="31"/>
                </a:cxn>
                <a:cxn ang="0">
                  <a:pos x="909" y="55"/>
                </a:cxn>
                <a:cxn ang="0">
                  <a:pos x="771" y="85"/>
                </a:cxn>
                <a:cxn ang="0">
                  <a:pos x="624" y="122"/>
                </a:cxn>
                <a:cxn ang="0">
                  <a:pos x="487" y="161"/>
                </a:cxn>
                <a:cxn ang="0">
                  <a:pos x="363" y="200"/>
                </a:cxn>
                <a:cxn ang="0">
                  <a:pos x="255" y="238"/>
                </a:cxn>
                <a:cxn ang="0">
                  <a:pos x="164" y="275"/>
                </a:cxn>
                <a:cxn ang="0">
                  <a:pos x="91" y="310"/>
                </a:cxn>
                <a:cxn ang="0">
                  <a:pos x="38" y="342"/>
                </a:cxn>
                <a:cxn ang="0">
                  <a:pos x="7" y="371"/>
                </a:cxn>
                <a:cxn ang="0">
                  <a:pos x="2" y="388"/>
                </a:cxn>
                <a:cxn ang="0">
                  <a:pos x="13" y="396"/>
                </a:cxn>
              </a:cxnLst>
              <a:rect l="0" t="0" r="r" b="b"/>
              <a:pathLst>
                <a:path w="1447" h="400">
                  <a:moveTo>
                    <a:pt x="22" y="400"/>
                  </a:moveTo>
                  <a:lnTo>
                    <a:pt x="37" y="387"/>
                  </a:lnTo>
                  <a:lnTo>
                    <a:pt x="57" y="374"/>
                  </a:lnTo>
                  <a:lnTo>
                    <a:pt x="81" y="361"/>
                  </a:lnTo>
                  <a:lnTo>
                    <a:pt x="110" y="347"/>
                  </a:lnTo>
                  <a:lnTo>
                    <a:pt x="142" y="332"/>
                  </a:lnTo>
                  <a:lnTo>
                    <a:pt x="179" y="316"/>
                  </a:lnTo>
                  <a:lnTo>
                    <a:pt x="218" y="300"/>
                  </a:lnTo>
                  <a:lnTo>
                    <a:pt x="262" y="283"/>
                  </a:lnTo>
                  <a:lnTo>
                    <a:pt x="308" y="267"/>
                  </a:lnTo>
                  <a:lnTo>
                    <a:pt x="358" y="250"/>
                  </a:lnTo>
                  <a:lnTo>
                    <a:pt x="410" y="233"/>
                  </a:lnTo>
                  <a:lnTo>
                    <a:pt x="465" y="217"/>
                  </a:lnTo>
                  <a:lnTo>
                    <a:pt x="521" y="199"/>
                  </a:lnTo>
                  <a:lnTo>
                    <a:pt x="581" y="182"/>
                  </a:lnTo>
                  <a:lnTo>
                    <a:pt x="642" y="166"/>
                  </a:lnTo>
                  <a:lnTo>
                    <a:pt x="705" y="150"/>
                  </a:lnTo>
                  <a:lnTo>
                    <a:pt x="769" y="134"/>
                  </a:lnTo>
                  <a:lnTo>
                    <a:pt x="831" y="119"/>
                  </a:lnTo>
                  <a:lnTo>
                    <a:pt x="892" y="106"/>
                  </a:lnTo>
                  <a:lnTo>
                    <a:pt x="951" y="93"/>
                  </a:lnTo>
                  <a:lnTo>
                    <a:pt x="1009" y="82"/>
                  </a:lnTo>
                  <a:lnTo>
                    <a:pt x="1064" y="73"/>
                  </a:lnTo>
                  <a:lnTo>
                    <a:pt x="1116" y="63"/>
                  </a:lnTo>
                  <a:lnTo>
                    <a:pt x="1166" y="56"/>
                  </a:lnTo>
                  <a:lnTo>
                    <a:pt x="1212" y="51"/>
                  </a:lnTo>
                  <a:lnTo>
                    <a:pt x="1254" y="46"/>
                  </a:lnTo>
                  <a:lnTo>
                    <a:pt x="1295" y="43"/>
                  </a:lnTo>
                  <a:lnTo>
                    <a:pt x="1329" y="40"/>
                  </a:lnTo>
                  <a:lnTo>
                    <a:pt x="1362" y="40"/>
                  </a:lnTo>
                  <a:lnTo>
                    <a:pt x="1388" y="41"/>
                  </a:lnTo>
                  <a:lnTo>
                    <a:pt x="1411" y="44"/>
                  </a:lnTo>
                  <a:lnTo>
                    <a:pt x="1428" y="48"/>
                  </a:lnTo>
                  <a:lnTo>
                    <a:pt x="1438" y="40"/>
                  </a:lnTo>
                  <a:lnTo>
                    <a:pt x="1443" y="32"/>
                  </a:lnTo>
                  <a:lnTo>
                    <a:pt x="1447" y="24"/>
                  </a:lnTo>
                  <a:lnTo>
                    <a:pt x="1445" y="19"/>
                  </a:lnTo>
                  <a:lnTo>
                    <a:pt x="1430" y="13"/>
                  </a:lnTo>
                  <a:lnTo>
                    <a:pt x="1410" y="7"/>
                  </a:lnTo>
                  <a:lnTo>
                    <a:pt x="1386" y="2"/>
                  </a:lnTo>
                  <a:lnTo>
                    <a:pt x="1356" y="0"/>
                  </a:lnTo>
                  <a:lnTo>
                    <a:pt x="1322" y="0"/>
                  </a:lnTo>
                  <a:lnTo>
                    <a:pt x="1284" y="0"/>
                  </a:lnTo>
                  <a:lnTo>
                    <a:pt x="1243" y="3"/>
                  </a:lnTo>
                  <a:lnTo>
                    <a:pt x="1196" y="8"/>
                  </a:lnTo>
                  <a:lnTo>
                    <a:pt x="1146" y="14"/>
                  </a:lnTo>
                  <a:lnTo>
                    <a:pt x="1092" y="22"/>
                  </a:lnTo>
                  <a:lnTo>
                    <a:pt x="1034" y="31"/>
                  </a:lnTo>
                  <a:lnTo>
                    <a:pt x="973" y="43"/>
                  </a:lnTo>
                  <a:lnTo>
                    <a:pt x="909" y="55"/>
                  </a:lnTo>
                  <a:lnTo>
                    <a:pt x="842" y="69"/>
                  </a:lnTo>
                  <a:lnTo>
                    <a:pt x="771" y="85"/>
                  </a:lnTo>
                  <a:lnTo>
                    <a:pt x="698" y="104"/>
                  </a:lnTo>
                  <a:lnTo>
                    <a:pt x="624" y="122"/>
                  </a:lnTo>
                  <a:lnTo>
                    <a:pt x="554" y="142"/>
                  </a:lnTo>
                  <a:lnTo>
                    <a:pt x="487" y="161"/>
                  </a:lnTo>
                  <a:lnTo>
                    <a:pt x="423" y="181"/>
                  </a:lnTo>
                  <a:lnTo>
                    <a:pt x="363" y="200"/>
                  </a:lnTo>
                  <a:lnTo>
                    <a:pt x="308" y="219"/>
                  </a:lnTo>
                  <a:lnTo>
                    <a:pt x="255" y="238"/>
                  </a:lnTo>
                  <a:lnTo>
                    <a:pt x="208" y="257"/>
                  </a:lnTo>
                  <a:lnTo>
                    <a:pt x="164" y="275"/>
                  </a:lnTo>
                  <a:lnTo>
                    <a:pt x="126" y="293"/>
                  </a:lnTo>
                  <a:lnTo>
                    <a:pt x="91" y="310"/>
                  </a:lnTo>
                  <a:lnTo>
                    <a:pt x="63" y="327"/>
                  </a:lnTo>
                  <a:lnTo>
                    <a:pt x="38" y="342"/>
                  </a:lnTo>
                  <a:lnTo>
                    <a:pt x="20" y="357"/>
                  </a:lnTo>
                  <a:lnTo>
                    <a:pt x="7" y="371"/>
                  </a:lnTo>
                  <a:lnTo>
                    <a:pt x="0" y="384"/>
                  </a:lnTo>
                  <a:lnTo>
                    <a:pt x="2" y="388"/>
                  </a:lnTo>
                  <a:lnTo>
                    <a:pt x="6" y="393"/>
                  </a:lnTo>
                  <a:lnTo>
                    <a:pt x="13" y="396"/>
                  </a:lnTo>
                  <a:lnTo>
                    <a:pt x="22" y="400"/>
                  </a:lnTo>
                  <a:close/>
                </a:path>
              </a:pathLst>
            </a:custGeom>
            <a:solidFill>
              <a:srgbClr val="000000"/>
            </a:solidFill>
            <a:ln w="9525">
              <a:noFill/>
              <a:round/>
              <a:headEnd/>
              <a:tailEnd/>
            </a:ln>
          </p:spPr>
          <p:txBody>
            <a:bodyPr/>
            <a:lstStyle/>
            <a:p>
              <a:endParaRPr lang="fr-FR"/>
            </a:p>
          </p:txBody>
        </p:sp>
        <p:sp>
          <p:nvSpPr>
            <p:cNvPr id="654372" name="Freeform 36"/>
            <p:cNvSpPr>
              <a:spLocks/>
            </p:cNvSpPr>
            <p:nvPr/>
          </p:nvSpPr>
          <p:spPr bwMode="auto">
            <a:xfrm>
              <a:off x="3024" y="3961"/>
              <a:ext cx="572" cy="171"/>
            </a:xfrm>
            <a:custGeom>
              <a:avLst/>
              <a:gdLst/>
              <a:ahLst/>
              <a:cxnLst>
                <a:cxn ang="0">
                  <a:pos x="1109" y="7"/>
                </a:cxn>
                <a:cxn ang="0">
                  <a:pos x="1093" y="20"/>
                </a:cxn>
                <a:cxn ang="0">
                  <a:pos x="1071" y="37"/>
                </a:cxn>
                <a:cxn ang="0">
                  <a:pos x="1043" y="53"/>
                </a:cxn>
                <a:cxn ang="0">
                  <a:pos x="1011" y="69"/>
                </a:cxn>
                <a:cxn ang="0">
                  <a:pos x="974" y="86"/>
                </a:cxn>
                <a:cxn ang="0">
                  <a:pos x="934" y="103"/>
                </a:cxn>
                <a:cxn ang="0">
                  <a:pos x="889" y="121"/>
                </a:cxn>
                <a:cxn ang="0">
                  <a:pos x="853" y="134"/>
                </a:cxn>
                <a:cxn ang="0">
                  <a:pos x="823" y="145"/>
                </a:cxn>
                <a:cxn ang="0">
                  <a:pos x="791" y="156"/>
                </a:cxn>
                <a:cxn ang="0">
                  <a:pos x="760" y="167"/>
                </a:cxn>
                <a:cxn ang="0">
                  <a:pos x="738" y="174"/>
                </a:cxn>
                <a:cxn ang="0">
                  <a:pos x="719" y="179"/>
                </a:cxn>
                <a:cxn ang="0">
                  <a:pos x="699" y="184"/>
                </a:cxn>
                <a:cxn ang="0">
                  <a:pos x="680" y="190"/>
                </a:cxn>
                <a:cxn ang="0">
                  <a:pos x="660" y="196"/>
                </a:cxn>
                <a:cxn ang="0">
                  <a:pos x="637" y="201"/>
                </a:cxn>
                <a:cxn ang="0">
                  <a:pos x="614" y="207"/>
                </a:cxn>
                <a:cxn ang="0">
                  <a:pos x="591" y="213"/>
                </a:cxn>
                <a:cxn ang="0">
                  <a:pos x="531" y="228"/>
                </a:cxn>
                <a:cxn ang="0">
                  <a:pos x="437" y="250"/>
                </a:cxn>
                <a:cxn ang="0">
                  <a:pos x="347" y="266"/>
                </a:cxn>
                <a:cxn ang="0">
                  <a:pos x="265" y="279"/>
                </a:cxn>
                <a:cxn ang="0">
                  <a:pos x="190" y="288"/>
                </a:cxn>
                <a:cxn ang="0">
                  <a:pos x="126" y="291"/>
                </a:cxn>
                <a:cxn ang="0">
                  <a:pos x="70" y="291"/>
                </a:cxn>
                <a:cxn ang="0">
                  <a:pos x="28" y="287"/>
                </a:cxn>
                <a:cxn ang="0">
                  <a:pos x="6" y="290"/>
                </a:cxn>
                <a:cxn ang="0">
                  <a:pos x="0" y="304"/>
                </a:cxn>
                <a:cxn ang="0">
                  <a:pos x="7" y="319"/>
                </a:cxn>
                <a:cxn ang="0">
                  <a:pos x="35" y="333"/>
                </a:cxn>
                <a:cxn ang="0">
                  <a:pos x="82" y="340"/>
                </a:cxn>
                <a:cxn ang="0">
                  <a:pos x="148" y="341"/>
                </a:cxn>
                <a:cxn ang="0">
                  <a:pos x="228" y="335"/>
                </a:cxn>
                <a:cxn ang="0">
                  <a:pos x="323" y="322"/>
                </a:cxn>
                <a:cxn ang="0">
                  <a:pos x="427" y="304"/>
                </a:cxn>
                <a:cxn ang="0">
                  <a:pos x="538" y="280"/>
                </a:cxn>
                <a:cxn ang="0">
                  <a:pos x="614" y="261"/>
                </a:cxn>
                <a:cxn ang="0">
                  <a:pos x="650" y="252"/>
                </a:cxn>
                <a:cxn ang="0">
                  <a:pos x="684" y="243"/>
                </a:cxn>
                <a:cxn ang="0">
                  <a:pos x="717" y="234"/>
                </a:cxn>
                <a:cxn ang="0">
                  <a:pos x="745" y="226"/>
                </a:cxn>
                <a:cxn ang="0">
                  <a:pos x="769" y="219"/>
                </a:cxn>
                <a:cxn ang="0">
                  <a:pos x="794" y="212"/>
                </a:cxn>
                <a:cxn ang="0">
                  <a:pos x="817" y="205"/>
                </a:cxn>
                <a:cxn ang="0">
                  <a:pos x="836" y="198"/>
                </a:cxn>
                <a:cxn ang="0">
                  <a:pos x="855" y="191"/>
                </a:cxn>
                <a:cxn ang="0">
                  <a:pos x="877" y="182"/>
                </a:cxn>
                <a:cxn ang="0">
                  <a:pos x="897" y="175"/>
                </a:cxn>
                <a:cxn ang="0">
                  <a:pos x="932" y="161"/>
                </a:cxn>
                <a:cxn ang="0">
                  <a:pos x="984" y="139"/>
                </a:cxn>
                <a:cxn ang="0">
                  <a:pos x="1029" y="118"/>
                </a:cxn>
                <a:cxn ang="0">
                  <a:pos x="1068" y="98"/>
                </a:cxn>
                <a:cxn ang="0">
                  <a:pos x="1100" y="79"/>
                </a:cxn>
                <a:cxn ang="0">
                  <a:pos x="1124" y="61"/>
                </a:cxn>
                <a:cxn ang="0">
                  <a:pos x="1139" y="43"/>
                </a:cxn>
                <a:cxn ang="0">
                  <a:pos x="1145" y="28"/>
                </a:cxn>
                <a:cxn ang="0">
                  <a:pos x="1141" y="15"/>
                </a:cxn>
                <a:cxn ang="0">
                  <a:pos x="1127" y="4"/>
                </a:cxn>
              </a:cxnLst>
              <a:rect l="0" t="0" r="r" b="b"/>
              <a:pathLst>
                <a:path w="1145" h="341">
                  <a:moveTo>
                    <a:pt x="1116" y="0"/>
                  </a:moveTo>
                  <a:lnTo>
                    <a:pt x="1109" y="7"/>
                  </a:lnTo>
                  <a:lnTo>
                    <a:pt x="1102" y="13"/>
                  </a:lnTo>
                  <a:lnTo>
                    <a:pt x="1093" y="20"/>
                  </a:lnTo>
                  <a:lnTo>
                    <a:pt x="1082" y="28"/>
                  </a:lnTo>
                  <a:lnTo>
                    <a:pt x="1071" y="37"/>
                  </a:lnTo>
                  <a:lnTo>
                    <a:pt x="1057" y="45"/>
                  </a:lnTo>
                  <a:lnTo>
                    <a:pt x="1043" y="53"/>
                  </a:lnTo>
                  <a:lnTo>
                    <a:pt x="1027" y="61"/>
                  </a:lnTo>
                  <a:lnTo>
                    <a:pt x="1011" y="69"/>
                  </a:lnTo>
                  <a:lnTo>
                    <a:pt x="994" y="77"/>
                  </a:lnTo>
                  <a:lnTo>
                    <a:pt x="974" y="86"/>
                  </a:lnTo>
                  <a:lnTo>
                    <a:pt x="954" y="94"/>
                  </a:lnTo>
                  <a:lnTo>
                    <a:pt x="934" y="103"/>
                  </a:lnTo>
                  <a:lnTo>
                    <a:pt x="912" y="113"/>
                  </a:lnTo>
                  <a:lnTo>
                    <a:pt x="889" y="121"/>
                  </a:lnTo>
                  <a:lnTo>
                    <a:pt x="866" y="130"/>
                  </a:lnTo>
                  <a:lnTo>
                    <a:pt x="853" y="134"/>
                  </a:lnTo>
                  <a:lnTo>
                    <a:pt x="838" y="139"/>
                  </a:lnTo>
                  <a:lnTo>
                    <a:pt x="823" y="145"/>
                  </a:lnTo>
                  <a:lnTo>
                    <a:pt x="807" y="151"/>
                  </a:lnTo>
                  <a:lnTo>
                    <a:pt x="791" y="156"/>
                  </a:lnTo>
                  <a:lnTo>
                    <a:pt x="776" y="162"/>
                  </a:lnTo>
                  <a:lnTo>
                    <a:pt x="760" y="167"/>
                  </a:lnTo>
                  <a:lnTo>
                    <a:pt x="746" y="171"/>
                  </a:lnTo>
                  <a:lnTo>
                    <a:pt x="738" y="174"/>
                  </a:lnTo>
                  <a:lnTo>
                    <a:pt x="728" y="176"/>
                  </a:lnTo>
                  <a:lnTo>
                    <a:pt x="719" y="179"/>
                  </a:lnTo>
                  <a:lnTo>
                    <a:pt x="709" y="182"/>
                  </a:lnTo>
                  <a:lnTo>
                    <a:pt x="699" y="184"/>
                  </a:lnTo>
                  <a:lnTo>
                    <a:pt x="689" y="188"/>
                  </a:lnTo>
                  <a:lnTo>
                    <a:pt x="680" y="190"/>
                  </a:lnTo>
                  <a:lnTo>
                    <a:pt x="672" y="192"/>
                  </a:lnTo>
                  <a:lnTo>
                    <a:pt x="660" y="196"/>
                  </a:lnTo>
                  <a:lnTo>
                    <a:pt x="649" y="198"/>
                  </a:lnTo>
                  <a:lnTo>
                    <a:pt x="637" y="201"/>
                  </a:lnTo>
                  <a:lnTo>
                    <a:pt x="626" y="204"/>
                  </a:lnTo>
                  <a:lnTo>
                    <a:pt x="614" y="207"/>
                  </a:lnTo>
                  <a:lnTo>
                    <a:pt x="603" y="211"/>
                  </a:lnTo>
                  <a:lnTo>
                    <a:pt x="591" y="213"/>
                  </a:lnTo>
                  <a:lnTo>
                    <a:pt x="580" y="216"/>
                  </a:lnTo>
                  <a:lnTo>
                    <a:pt x="531" y="228"/>
                  </a:lnTo>
                  <a:lnTo>
                    <a:pt x="483" y="239"/>
                  </a:lnTo>
                  <a:lnTo>
                    <a:pt x="437" y="250"/>
                  </a:lnTo>
                  <a:lnTo>
                    <a:pt x="391" y="258"/>
                  </a:lnTo>
                  <a:lnTo>
                    <a:pt x="347" y="266"/>
                  </a:lnTo>
                  <a:lnTo>
                    <a:pt x="306" y="273"/>
                  </a:lnTo>
                  <a:lnTo>
                    <a:pt x="265" y="279"/>
                  </a:lnTo>
                  <a:lnTo>
                    <a:pt x="227" y="283"/>
                  </a:lnTo>
                  <a:lnTo>
                    <a:pt x="190" y="288"/>
                  </a:lnTo>
                  <a:lnTo>
                    <a:pt x="157" y="290"/>
                  </a:lnTo>
                  <a:lnTo>
                    <a:pt x="126" y="291"/>
                  </a:lnTo>
                  <a:lnTo>
                    <a:pt x="97" y="292"/>
                  </a:lnTo>
                  <a:lnTo>
                    <a:pt x="70" y="291"/>
                  </a:lnTo>
                  <a:lnTo>
                    <a:pt x="47" y="289"/>
                  </a:lnTo>
                  <a:lnTo>
                    <a:pt x="28" y="287"/>
                  </a:lnTo>
                  <a:lnTo>
                    <a:pt x="12" y="282"/>
                  </a:lnTo>
                  <a:lnTo>
                    <a:pt x="6" y="290"/>
                  </a:lnTo>
                  <a:lnTo>
                    <a:pt x="2" y="297"/>
                  </a:lnTo>
                  <a:lnTo>
                    <a:pt x="0" y="304"/>
                  </a:lnTo>
                  <a:lnTo>
                    <a:pt x="1" y="310"/>
                  </a:lnTo>
                  <a:lnTo>
                    <a:pt x="7" y="319"/>
                  </a:lnTo>
                  <a:lnTo>
                    <a:pt x="17" y="327"/>
                  </a:lnTo>
                  <a:lnTo>
                    <a:pt x="35" y="333"/>
                  </a:lnTo>
                  <a:lnTo>
                    <a:pt x="55" y="337"/>
                  </a:lnTo>
                  <a:lnTo>
                    <a:pt x="82" y="340"/>
                  </a:lnTo>
                  <a:lnTo>
                    <a:pt x="113" y="341"/>
                  </a:lnTo>
                  <a:lnTo>
                    <a:pt x="148" y="341"/>
                  </a:lnTo>
                  <a:lnTo>
                    <a:pt x="187" y="338"/>
                  </a:lnTo>
                  <a:lnTo>
                    <a:pt x="228" y="335"/>
                  </a:lnTo>
                  <a:lnTo>
                    <a:pt x="274" y="329"/>
                  </a:lnTo>
                  <a:lnTo>
                    <a:pt x="323" y="322"/>
                  </a:lnTo>
                  <a:lnTo>
                    <a:pt x="374" y="314"/>
                  </a:lnTo>
                  <a:lnTo>
                    <a:pt x="427" y="304"/>
                  </a:lnTo>
                  <a:lnTo>
                    <a:pt x="482" y="292"/>
                  </a:lnTo>
                  <a:lnTo>
                    <a:pt x="538" y="280"/>
                  </a:lnTo>
                  <a:lnTo>
                    <a:pt x="597" y="266"/>
                  </a:lnTo>
                  <a:lnTo>
                    <a:pt x="614" y="261"/>
                  </a:lnTo>
                  <a:lnTo>
                    <a:pt x="633" y="257"/>
                  </a:lnTo>
                  <a:lnTo>
                    <a:pt x="650" y="252"/>
                  </a:lnTo>
                  <a:lnTo>
                    <a:pt x="667" y="247"/>
                  </a:lnTo>
                  <a:lnTo>
                    <a:pt x="684" y="243"/>
                  </a:lnTo>
                  <a:lnTo>
                    <a:pt x="701" y="238"/>
                  </a:lnTo>
                  <a:lnTo>
                    <a:pt x="717" y="234"/>
                  </a:lnTo>
                  <a:lnTo>
                    <a:pt x="733" y="229"/>
                  </a:lnTo>
                  <a:lnTo>
                    <a:pt x="745" y="226"/>
                  </a:lnTo>
                  <a:lnTo>
                    <a:pt x="756" y="222"/>
                  </a:lnTo>
                  <a:lnTo>
                    <a:pt x="769" y="219"/>
                  </a:lnTo>
                  <a:lnTo>
                    <a:pt x="781" y="215"/>
                  </a:lnTo>
                  <a:lnTo>
                    <a:pt x="794" y="212"/>
                  </a:lnTo>
                  <a:lnTo>
                    <a:pt x="806" y="208"/>
                  </a:lnTo>
                  <a:lnTo>
                    <a:pt x="817" y="205"/>
                  </a:lnTo>
                  <a:lnTo>
                    <a:pt x="828" y="201"/>
                  </a:lnTo>
                  <a:lnTo>
                    <a:pt x="836" y="198"/>
                  </a:lnTo>
                  <a:lnTo>
                    <a:pt x="845" y="194"/>
                  </a:lnTo>
                  <a:lnTo>
                    <a:pt x="855" y="191"/>
                  </a:lnTo>
                  <a:lnTo>
                    <a:pt x="867" y="186"/>
                  </a:lnTo>
                  <a:lnTo>
                    <a:pt x="877" y="182"/>
                  </a:lnTo>
                  <a:lnTo>
                    <a:pt x="888" y="178"/>
                  </a:lnTo>
                  <a:lnTo>
                    <a:pt x="897" y="175"/>
                  </a:lnTo>
                  <a:lnTo>
                    <a:pt x="905" y="171"/>
                  </a:lnTo>
                  <a:lnTo>
                    <a:pt x="932" y="161"/>
                  </a:lnTo>
                  <a:lnTo>
                    <a:pt x="959" y="149"/>
                  </a:lnTo>
                  <a:lnTo>
                    <a:pt x="984" y="139"/>
                  </a:lnTo>
                  <a:lnTo>
                    <a:pt x="1007" y="129"/>
                  </a:lnTo>
                  <a:lnTo>
                    <a:pt x="1029" y="118"/>
                  </a:lnTo>
                  <a:lnTo>
                    <a:pt x="1050" y="108"/>
                  </a:lnTo>
                  <a:lnTo>
                    <a:pt x="1068" y="98"/>
                  </a:lnTo>
                  <a:lnTo>
                    <a:pt x="1086" y="88"/>
                  </a:lnTo>
                  <a:lnTo>
                    <a:pt x="1100" y="79"/>
                  </a:lnTo>
                  <a:lnTo>
                    <a:pt x="1113" y="70"/>
                  </a:lnTo>
                  <a:lnTo>
                    <a:pt x="1124" y="61"/>
                  </a:lnTo>
                  <a:lnTo>
                    <a:pt x="1132" y="52"/>
                  </a:lnTo>
                  <a:lnTo>
                    <a:pt x="1139" y="43"/>
                  </a:lnTo>
                  <a:lnTo>
                    <a:pt x="1143" y="35"/>
                  </a:lnTo>
                  <a:lnTo>
                    <a:pt x="1145" y="28"/>
                  </a:lnTo>
                  <a:lnTo>
                    <a:pt x="1145" y="22"/>
                  </a:lnTo>
                  <a:lnTo>
                    <a:pt x="1141" y="15"/>
                  </a:lnTo>
                  <a:lnTo>
                    <a:pt x="1135" y="9"/>
                  </a:lnTo>
                  <a:lnTo>
                    <a:pt x="1127" y="4"/>
                  </a:lnTo>
                  <a:lnTo>
                    <a:pt x="1116" y="0"/>
                  </a:lnTo>
                  <a:close/>
                </a:path>
              </a:pathLst>
            </a:custGeom>
            <a:solidFill>
              <a:srgbClr val="000000"/>
            </a:solidFill>
            <a:ln w="9525">
              <a:noFill/>
              <a:round/>
              <a:headEnd/>
              <a:tailEnd/>
            </a:ln>
          </p:spPr>
          <p:txBody>
            <a:bodyPr/>
            <a:lstStyle/>
            <a:p>
              <a:endParaRPr lang="fr-FR"/>
            </a:p>
          </p:txBody>
        </p:sp>
        <p:sp>
          <p:nvSpPr>
            <p:cNvPr id="654373" name="Freeform 37"/>
            <p:cNvSpPr>
              <a:spLocks/>
            </p:cNvSpPr>
            <p:nvPr/>
          </p:nvSpPr>
          <p:spPr bwMode="auto">
            <a:xfrm>
              <a:off x="2777" y="3306"/>
              <a:ext cx="896" cy="780"/>
            </a:xfrm>
            <a:custGeom>
              <a:avLst/>
              <a:gdLst/>
              <a:ahLst/>
              <a:cxnLst>
                <a:cxn ang="0">
                  <a:pos x="1760" y="759"/>
                </a:cxn>
                <a:cxn ang="0">
                  <a:pos x="1689" y="694"/>
                </a:cxn>
                <a:cxn ang="0">
                  <a:pos x="1526" y="555"/>
                </a:cxn>
                <a:cxn ang="0">
                  <a:pos x="1459" y="396"/>
                </a:cxn>
                <a:cxn ang="0">
                  <a:pos x="1414" y="460"/>
                </a:cxn>
                <a:cxn ang="0">
                  <a:pos x="1375" y="399"/>
                </a:cxn>
                <a:cxn ang="0">
                  <a:pos x="1506" y="326"/>
                </a:cxn>
                <a:cxn ang="0">
                  <a:pos x="1481" y="22"/>
                </a:cxn>
                <a:cxn ang="0">
                  <a:pos x="1444" y="1"/>
                </a:cxn>
                <a:cxn ang="0">
                  <a:pos x="1444" y="127"/>
                </a:cxn>
                <a:cxn ang="0">
                  <a:pos x="1463" y="295"/>
                </a:cxn>
                <a:cxn ang="0">
                  <a:pos x="1308" y="370"/>
                </a:cxn>
                <a:cxn ang="0">
                  <a:pos x="1256" y="326"/>
                </a:cxn>
                <a:cxn ang="0">
                  <a:pos x="1208" y="190"/>
                </a:cxn>
                <a:cxn ang="0">
                  <a:pos x="1036" y="234"/>
                </a:cxn>
                <a:cxn ang="0">
                  <a:pos x="1074" y="386"/>
                </a:cxn>
                <a:cxn ang="0">
                  <a:pos x="1171" y="374"/>
                </a:cxn>
                <a:cxn ang="0">
                  <a:pos x="1087" y="354"/>
                </a:cxn>
                <a:cxn ang="0">
                  <a:pos x="1064" y="247"/>
                </a:cxn>
                <a:cxn ang="0">
                  <a:pos x="1187" y="216"/>
                </a:cxn>
                <a:cxn ang="0">
                  <a:pos x="1226" y="301"/>
                </a:cxn>
                <a:cxn ang="0">
                  <a:pos x="1213" y="268"/>
                </a:cxn>
                <a:cxn ang="0">
                  <a:pos x="1128" y="224"/>
                </a:cxn>
                <a:cxn ang="0">
                  <a:pos x="1073" y="303"/>
                </a:cxn>
                <a:cxn ang="0">
                  <a:pos x="1162" y="346"/>
                </a:cxn>
                <a:cxn ang="0">
                  <a:pos x="1069" y="458"/>
                </a:cxn>
                <a:cxn ang="0">
                  <a:pos x="857" y="520"/>
                </a:cxn>
                <a:cxn ang="0">
                  <a:pos x="464" y="600"/>
                </a:cxn>
                <a:cxn ang="0">
                  <a:pos x="167" y="621"/>
                </a:cxn>
                <a:cxn ang="0">
                  <a:pos x="55" y="366"/>
                </a:cxn>
                <a:cxn ang="0">
                  <a:pos x="4" y="368"/>
                </a:cxn>
                <a:cxn ang="0">
                  <a:pos x="85" y="658"/>
                </a:cxn>
                <a:cxn ang="0">
                  <a:pos x="439" y="1460"/>
                </a:cxn>
                <a:cxn ang="0">
                  <a:pos x="502" y="1558"/>
                </a:cxn>
                <a:cxn ang="0">
                  <a:pos x="263" y="676"/>
                </a:cxn>
                <a:cxn ang="0">
                  <a:pos x="538" y="646"/>
                </a:cxn>
                <a:cxn ang="0">
                  <a:pos x="870" y="575"/>
                </a:cxn>
                <a:cxn ang="0">
                  <a:pos x="1105" y="504"/>
                </a:cxn>
                <a:cxn ang="0">
                  <a:pos x="1437" y="575"/>
                </a:cxn>
                <a:cxn ang="0">
                  <a:pos x="1579" y="1304"/>
                </a:cxn>
                <a:cxn ang="0">
                  <a:pos x="1657" y="757"/>
                </a:cxn>
                <a:cxn ang="0">
                  <a:pos x="1706" y="830"/>
                </a:cxn>
                <a:cxn ang="0">
                  <a:pos x="1667" y="850"/>
                </a:cxn>
                <a:cxn ang="0">
                  <a:pos x="1605" y="843"/>
                </a:cxn>
                <a:cxn ang="0">
                  <a:pos x="1556" y="838"/>
                </a:cxn>
                <a:cxn ang="0">
                  <a:pos x="1616" y="875"/>
                </a:cxn>
                <a:cxn ang="0">
                  <a:pos x="1716" y="861"/>
                </a:cxn>
                <a:cxn ang="0">
                  <a:pos x="1696" y="757"/>
                </a:cxn>
                <a:cxn ang="0">
                  <a:pos x="1142" y="313"/>
                </a:cxn>
                <a:cxn ang="0">
                  <a:pos x="1111" y="322"/>
                </a:cxn>
                <a:cxn ang="0">
                  <a:pos x="1099" y="262"/>
                </a:cxn>
                <a:cxn ang="0">
                  <a:pos x="1170" y="245"/>
                </a:cxn>
                <a:cxn ang="0">
                  <a:pos x="1180" y="280"/>
                </a:cxn>
                <a:cxn ang="0">
                  <a:pos x="1261" y="366"/>
                </a:cxn>
                <a:cxn ang="0">
                  <a:pos x="1616" y="663"/>
                </a:cxn>
                <a:cxn ang="0">
                  <a:pos x="1730" y="765"/>
                </a:cxn>
                <a:cxn ang="0">
                  <a:pos x="1763" y="833"/>
                </a:cxn>
                <a:cxn ang="0">
                  <a:pos x="1704" y="906"/>
                </a:cxn>
                <a:cxn ang="0">
                  <a:pos x="1613" y="916"/>
                </a:cxn>
                <a:cxn ang="0">
                  <a:pos x="1583" y="929"/>
                </a:cxn>
                <a:cxn ang="0">
                  <a:pos x="1653" y="946"/>
                </a:cxn>
                <a:cxn ang="0">
                  <a:pos x="1769" y="891"/>
                </a:cxn>
              </a:cxnLst>
              <a:rect l="0" t="0" r="r" b="b"/>
              <a:pathLst>
                <a:path w="1792" h="1560">
                  <a:moveTo>
                    <a:pt x="1792" y="828"/>
                  </a:moveTo>
                  <a:lnTo>
                    <a:pt x="1791" y="816"/>
                  </a:lnTo>
                  <a:lnTo>
                    <a:pt x="1787" y="806"/>
                  </a:lnTo>
                  <a:lnTo>
                    <a:pt x="1784" y="794"/>
                  </a:lnTo>
                  <a:lnTo>
                    <a:pt x="1779" y="785"/>
                  </a:lnTo>
                  <a:lnTo>
                    <a:pt x="1772" y="776"/>
                  </a:lnTo>
                  <a:lnTo>
                    <a:pt x="1767" y="767"/>
                  </a:lnTo>
                  <a:lnTo>
                    <a:pt x="1760" y="759"/>
                  </a:lnTo>
                  <a:lnTo>
                    <a:pt x="1752" y="751"/>
                  </a:lnTo>
                  <a:lnTo>
                    <a:pt x="1749" y="748"/>
                  </a:lnTo>
                  <a:lnTo>
                    <a:pt x="1745" y="744"/>
                  </a:lnTo>
                  <a:lnTo>
                    <a:pt x="1738" y="737"/>
                  </a:lnTo>
                  <a:lnTo>
                    <a:pt x="1729" y="729"/>
                  </a:lnTo>
                  <a:lnTo>
                    <a:pt x="1717" y="718"/>
                  </a:lnTo>
                  <a:lnTo>
                    <a:pt x="1704" y="707"/>
                  </a:lnTo>
                  <a:lnTo>
                    <a:pt x="1689" y="694"/>
                  </a:lnTo>
                  <a:lnTo>
                    <a:pt x="1672" y="680"/>
                  </a:lnTo>
                  <a:lnTo>
                    <a:pt x="1655" y="664"/>
                  </a:lnTo>
                  <a:lnTo>
                    <a:pt x="1635" y="648"/>
                  </a:lnTo>
                  <a:lnTo>
                    <a:pt x="1616" y="631"/>
                  </a:lnTo>
                  <a:lnTo>
                    <a:pt x="1594" y="612"/>
                  </a:lnTo>
                  <a:lnTo>
                    <a:pt x="1572" y="594"/>
                  </a:lnTo>
                  <a:lnTo>
                    <a:pt x="1549" y="574"/>
                  </a:lnTo>
                  <a:lnTo>
                    <a:pt x="1526" y="555"/>
                  </a:lnTo>
                  <a:lnTo>
                    <a:pt x="1503" y="535"/>
                  </a:lnTo>
                  <a:lnTo>
                    <a:pt x="1483" y="421"/>
                  </a:lnTo>
                  <a:lnTo>
                    <a:pt x="1482" y="415"/>
                  </a:lnTo>
                  <a:lnTo>
                    <a:pt x="1478" y="409"/>
                  </a:lnTo>
                  <a:lnTo>
                    <a:pt x="1475" y="405"/>
                  </a:lnTo>
                  <a:lnTo>
                    <a:pt x="1470" y="400"/>
                  </a:lnTo>
                  <a:lnTo>
                    <a:pt x="1465" y="397"/>
                  </a:lnTo>
                  <a:lnTo>
                    <a:pt x="1459" y="396"/>
                  </a:lnTo>
                  <a:lnTo>
                    <a:pt x="1452" y="394"/>
                  </a:lnTo>
                  <a:lnTo>
                    <a:pt x="1445" y="394"/>
                  </a:lnTo>
                  <a:lnTo>
                    <a:pt x="1432" y="399"/>
                  </a:lnTo>
                  <a:lnTo>
                    <a:pt x="1423" y="407"/>
                  </a:lnTo>
                  <a:lnTo>
                    <a:pt x="1417" y="419"/>
                  </a:lnTo>
                  <a:lnTo>
                    <a:pt x="1417" y="431"/>
                  </a:lnTo>
                  <a:lnTo>
                    <a:pt x="1423" y="467"/>
                  </a:lnTo>
                  <a:lnTo>
                    <a:pt x="1414" y="460"/>
                  </a:lnTo>
                  <a:lnTo>
                    <a:pt x="1405" y="452"/>
                  </a:lnTo>
                  <a:lnTo>
                    <a:pt x="1395" y="445"/>
                  </a:lnTo>
                  <a:lnTo>
                    <a:pt x="1387" y="437"/>
                  </a:lnTo>
                  <a:lnTo>
                    <a:pt x="1378" y="430"/>
                  </a:lnTo>
                  <a:lnTo>
                    <a:pt x="1370" y="422"/>
                  </a:lnTo>
                  <a:lnTo>
                    <a:pt x="1361" y="415"/>
                  </a:lnTo>
                  <a:lnTo>
                    <a:pt x="1353" y="408"/>
                  </a:lnTo>
                  <a:lnTo>
                    <a:pt x="1375" y="399"/>
                  </a:lnTo>
                  <a:lnTo>
                    <a:pt x="1394" y="389"/>
                  </a:lnTo>
                  <a:lnTo>
                    <a:pt x="1414" y="379"/>
                  </a:lnTo>
                  <a:lnTo>
                    <a:pt x="1432" y="370"/>
                  </a:lnTo>
                  <a:lnTo>
                    <a:pt x="1450" y="362"/>
                  </a:lnTo>
                  <a:lnTo>
                    <a:pt x="1466" y="353"/>
                  </a:lnTo>
                  <a:lnTo>
                    <a:pt x="1481" y="344"/>
                  </a:lnTo>
                  <a:lnTo>
                    <a:pt x="1495" y="336"/>
                  </a:lnTo>
                  <a:lnTo>
                    <a:pt x="1506" y="326"/>
                  </a:lnTo>
                  <a:lnTo>
                    <a:pt x="1517" y="318"/>
                  </a:lnTo>
                  <a:lnTo>
                    <a:pt x="1525" y="309"/>
                  </a:lnTo>
                  <a:lnTo>
                    <a:pt x="1533" y="301"/>
                  </a:lnTo>
                  <a:lnTo>
                    <a:pt x="1537" y="292"/>
                  </a:lnTo>
                  <a:lnTo>
                    <a:pt x="1541" y="284"/>
                  </a:lnTo>
                  <a:lnTo>
                    <a:pt x="1542" y="275"/>
                  </a:lnTo>
                  <a:lnTo>
                    <a:pt x="1542" y="266"/>
                  </a:lnTo>
                  <a:lnTo>
                    <a:pt x="1481" y="22"/>
                  </a:lnTo>
                  <a:lnTo>
                    <a:pt x="1478" y="16"/>
                  </a:lnTo>
                  <a:lnTo>
                    <a:pt x="1476" y="12"/>
                  </a:lnTo>
                  <a:lnTo>
                    <a:pt x="1472" y="7"/>
                  </a:lnTo>
                  <a:lnTo>
                    <a:pt x="1467" y="4"/>
                  </a:lnTo>
                  <a:lnTo>
                    <a:pt x="1461" y="1"/>
                  </a:lnTo>
                  <a:lnTo>
                    <a:pt x="1455" y="0"/>
                  </a:lnTo>
                  <a:lnTo>
                    <a:pt x="1450" y="0"/>
                  </a:lnTo>
                  <a:lnTo>
                    <a:pt x="1444" y="1"/>
                  </a:lnTo>
                  <a:lnTo>
                    <a:pt x="1434" y="6"/>
                  </a:lnTo>
                  <a:lnTo>
                    <a:pt x="1425" y="14"/>
                  </a:lnTo>
                  <a:lnTo>
                    <a:pt x="1421" y="26"/>
                  </a:lnTo>
                  <a:lnTo>
                    <a:pt x="1421" y="37"/>
                  </a:lnTo>
                  <a:lnTo>
                    <a:pt x="1423" y="44"/>
                  </a:lnTo>
                  <a:lnTo>
                    <a:pt x="1428" y="64"/>
                  </a:lnTo>
                  <a:lnTo>
                    <a:pt x="1435" y="92"/>
                  </a:lnTo>
                  <a:lnTo>
                    <a:pt x="1444" y="127"/>
                  </a:lnTo>
                  <a:lnTo>
                    <a:pt x="1453" y="164"/>
                  </a:lnTo>
                  <a:lnTo>
                    <a:pt x="1463" y="202"/>
                  </a:lnTo>
                  <a:lnTo>
                    <a:pt x="1472" y="235"/>
                  </a:lnTo>
                  <a:lnTo>
                    <a:pt x="1478" y="262"/>
                  </a:lnTo>
                  <a:lnTo>
                    <a:pt x="1478" y="272"/>
                  </a:lnTo>
                  <a:lnTo>
                    <a:pt x="1475" y="283"/>
                  </a:lnTo>
                  <a:lnTo>
                    <a:pt x="1469" y="291"/>
                  </a:lnTo>
                  <a:lnTo>
                    <a:pt x="1463" y="295"/>
                  </a:lnTo>
                  <a:lnTo>
                    <a:pt x="1449" y="304"/>
                  </a:lnTo>
                  <a:lnTo>
                    <a:pt x="1431" y="313"/>
                  </a:lnTo>
                  <a:lnTo>
                    <a:pt x="1414" y="322"/>
                  </a:lnTo>
                  <a:lnTo>
                    <a:pt x="1394" y="331"/>
                  </a:lnTo>
                  <a:lnTo>
                    <a:pt x="1375" y="341"/>
                  </a:lnTo>
                  <a:lnTo>
                    <a:pt x="1354" y="351"/>
                  </a:lnTo>
                  <a:lnTo>
                    <a:pt x="1331" y="360"/>
                  </a:lnTo>
                  <a:lnTo>
                    <a:pt x="1308" y="370"/>
                  </a:lnTo>
                  <a:lnTo>
                    <a:pt x="1301" y="364"/>
                  </a:lnTo>
                  <a:lnTo>
                    <a:pt x="1294" y="359"/>
                  </a:lnTo>
                  <a:lnTo>
                    <a:pt x="1287" y="353"/>
                  </a:lnTo>
                  <a:lnTo>
                    <a:pt x="1280" y="347"/>
                  </a:lnTo>
                  <a:lnTo>
                    <a:pt x="1273" y="341"/>
                  </a:lnTo>
                  <a:lnTo>
                    <a:pt x="1268" y="337"/>
                  </a:lnTo>
                  <a:lnTo>
                    <a:pt x="1262" y="331"/>
                  </a:lnTo>
                  <a:lnTo>
                    <a:pt x="1256" y="326"/>
                  </a:lnTo>
                  <a:lnTo>
                    <a:pt x="1262" y="310"/>
                  </a:lnTo>
                  <a:lnTo>
                    <a:pt x="1265" y="292"/>
                  </a:lnTo>
                  <a:lnTo>
                    <a:pt x="1265" y="273"/>
                  </a:lnTo>
                  <a:lnTo>
                    <a:pt x="1263" y="257"/>
                  </a:lnTo>
                  <a:lnTo>
                    <a:pt x="1255" y="236"/>
                  </a:lnTo>
                  <a:lnTo>
                    <a:pt x="1243" y="218"/>
                  </a:lnTo>
                  <a:lnTo>
                    <a:pt x="1227" y="203"/>
                  </a:lnTo>
                  <a:lnTo>
                    <a:pt x="1208" y="190"/>
                  </a:lnTo>
                  <a:lnTo>
                    <a:pt x="1187" y="182"/>
                  </a:lnTo>
                  <a:lnTo>
                    <a:pt x="1164" y="178"/>
                  </a:lnTo>
                  <a:lnTo>
                    <a:pt x="1140" y="177"/>
                  </a:lnTo>
                  <a:lnTo>
                    <a:pt x="1114" y="181"/>
                  </a:lnTo>
                  <a:lnTo>
                    <a:pt x="1090" y="189"/>
                  </a:lnTo>
                  <a:lnTo>
                    <a:pt x="1068" y="202"/>
                  </a:lnTo>
                  <a:lnTo>
                    <a:pt x="1050" y="217"/>
                  </a:lnTo>
                  <a:lnTo>
                    <a:pt x="1036" y="234"/>
                  </a:lnTo>
                  <a:lnTo>
                    <a:pt x="1024" y="254"/>
                  </a:lnTo>
                  <a:lnTo>
                    <a:pt x="1017" y="275"/>
                  </a:lnTo>
                  <a:lnTo>
                    <a:pt x="1015" y="298"/>
                  </a:lnTo>
                  <a:lnTo>
                    <a:pt x="1019" y="319"/>
                  </a:lnTo>
                  <a:lnTo>
                    <a:pt x="1027" y="340"/>
                  </a:lnTo>
                  <a:lnTo>
                    <a:pt x="1038" y="359"/>
                  </a:lnTo>
                  <a:lnTo>
                    <a:pt x="1054" y="374"/>
                  </a:lnTo>
                  <a:lnTo>
                    <a:pt x="1074" y="386"/>
                  </a:lnTo>
                  <a:lnTo>
                    <a:pt x="1095" y="394"/>
                  </a:lnTo>
                  <a:lnTo>
                    <a:pt x="1118" y="399"/>
                  </a:lnTo>
                  <a:lnTo>
                    <a:pt x="1142" y="400"/>
                  </a:lnTo>
                  <a:lnTo>
                    <a:pt x="1167" y="396"/>
                  </a:lnTo>
                  <a:lnTo>
                    <a:pt x="1172" y="392"/>
                  </a:lnTo>
                  <a:lnTo>
                    <a:pt x="1174" y="387"/>
                  </a:lnTo>
                  <a:lnTo>
                    <a:pt x="1173" y="381"/>
                  </a:lnTo>
                  <a:lnTo>
                    <a:pt x="1171" y="374"/>
                  </a:lnTo>
                  <a:lnTo>
                    <a:pt x="1166" y="369"/>
                  </a:lnTo>
                  <a:lnTo>
                    <a:pt x="1160" y="366"/>
                  </a:lnTo>
                  <a:lnTo>
                    <a:pt x="1156" y="363"/>
                  </a:lnTo>
                  <a:lnTo>
                    <a:pt x="1153" y="363"/>
                  </a:lnTo>
                  <a:lnTo>
                    <a:pt x="1134" y="366"/>
                  </a:lnTo>
                  <a:lnTo>
                    <a:pt x="1117" y="364"/>
                  </a:lnTo>
                  <a:lnTo>
                    <a:pt x="1100" y="361"/>
                  </a:lnTo>
                  <a:lnTo>
                    <a:pt x="1087" y="354"/>
                  </a:lnTo>
                  <a:lnTo>
                    <a:pt x="1075" y="346"/>
                  </a:lnTo>
                  <a:lnTo>
                    <a:pt x="1065" y="334"/>
                  </a:lnTo>
                  <a:lnTo>
                    <a:pt x="1057" y="322"/>
                  </a:lnTo>
                  <a:lnTo>
                    <a:pt x="1052" y="308"/>
                  </a:lnTo>
                  <a:lnTo>
                    <a:pt x="1050" y="292"/>
                  </a:lnTo>
                  <a:lnTo>
                    <a:pt x="1052" y="277"/>
                  </a:lnTo>
                  <a:lnTo>
                    <a:pt x="1057" y="261"/>
                  </a:lnTo>
                  <a:lnTo>
                    <a:pt x="1064" y="247"/>
                  </a:lnTo>
                  <a:lnTo>
                    <a:pt x="1075" y="235"/>
                  </a:lnTo>
                  <a:lnTo>
                    <a:pt x="1088" y="224"/>
                  </a:lnTo>
                  <a:lnTo>
                    <a:pt x="1103" y="216"/>
                  </a:lnTo>
                  <a:lnTo>
                    <a:pt x="1120" y="210"/>
                  </a:lnTo>
                  <a:lnTo>
                    <a:pt x="1138" y="207"/>
                  </a:lnTo>
                  <a:lnTo>
                    <a:pt x="1156" y="207"/>
                  </a:lnTo>
                  <a:lnTo>
                    <a:pt x="1172" y="210"/>
                  </a:lnTo>
                  <a:lnTo>
                    <a:pt x="1187" y="216"/>
                  </a:lnTo>
                  <a:lnTo>
                    <a:pt x="1201" y="225"/>
                  </a:lnTo>
                  <a:lnTo>
                    <a:pt x="1212" y="235"/>
                  </a:lnTo>
                  <a:lnTo>
                    <a:pt x="1220" y="249"/>
                  </a:lnTo>
                  <a:lnTo>
                    <a:pt x="1226" y="264"/>
                  </a:lnTo>
                  <a:lnTo>
                    <a:pt x="1228" y="273"/>
                  </a:lnTo>
                  <a:lnTo>
                    <a:pt x="1228" y="283"/>
                  </a:lnTo>
                  <a:lnTo>
                    <a:pt x="1227" y="292"/>
                  </a:lnTo>
                  <a:lnTo>
                    <a:pt x="1226" y="301"/>
                  </a:lnTo>
                  <a:lnTo>
                    <a:pt x="1223" y="299"/>
                  </a:lnTo>
                  <a:lnTo>
                    <a:pt x="1219" y="295"/>
                  </a:lnTo>
                  <a:lnTo>
                    <a:pt x="1216" y="293"/>
                  </a:lnTo>
                  <a:lnTo>
                    <a:pt x="1213" y="291"/>
                  </a:lnTo>
                  <a:lnTo>
                    <a:pt x="1215" y="285"/>
                  </a:lnTo>
                  <a:lnTo>
                    <a:pt x="1215" y="279"/>
                  </a:lnTo>
                  <a:lnTo>
                    <a:pt x="1215" y="273"/>
                  </a:lnTo>
                  <a:lnTo>
                    <a:pt x="1213" y="268"/>
                  </a:lnTo>
                  <a:lnTo>
                    <a:pt x="1209" y="256"/>
                  </a:lnTo>
                  <a:lnTo>
                    <a:pt x="1202" y="246"/>
                  </a:lnTo>
                  <a:lnTo>
                    <a:pt x="1193" y="236"/>
                  </a:lnTo>
                  <a:lnTo>
                    <a:pt x="1181" y="230"/>
                  </a:lnTo>
                  <a:lnTo>
                    <a:pt x="1170" y="225"/>
                  </a:lnTo>
                  <a:lnTo>
                    <a:pt x="1156" y="221"/>
                  </a:lnTo>
                  <a:lnTo>
                    <a:pt x="1142" y="221"/>
                  </a:lnTo>
                  <a:lnTo>
                    <a:pt x="1128" y="224"/>
                  </a:lnTo>
                  <a:lnTo>
                    <a:pt x="1114" y="228"/>
                  </a:lnTo>
                  <a:lnTo>
                    <a:pt x="1102" y="235"/>
                  </a:lnTo>
                  <a:lnTo>
                    <a:pt x="1091" y="245"/>
                  </a:lnTo>
                  <a:lnTo>
                    <a:pt x="1082" y="255"/>
                  </a:lnTo>
                  <a:lnTo>
                    <a:pt x="1076" y="266"/>
                  </a:lnTo>
                  <a:lnTo>
                    <a:pt x="1072" y="278"/>
                  </a:lnTo>
                  <a:lnTo>
                    <a:pt x="1070" y="291"/>
                  </a:lnTo>
                  <a:lnTo>
                    <a:pt x="1073" y="303"/>
                  </a:lnTo>
                  <a:lnTo>
                    <a:pt x="1082" y="322"/>
                  </a:lnTo>
                  <a:lnTo>
                    <a:pt x="1094" y="333"/>
                  </a:lnTo>
                  <a:lnTo>
                    <a:pt x="1109" y="341"/>
                  </a:lnTo>
                  <a:lnTo>
                    <a:pt x="1124" y="346"/>
                  </a:lnTo>
                  <a:lnTo>
                    <a:pt x="1137" y="347"/>
                  </a:lnTo>
                  <a:lnTo>
                    <a:pt x="1150" y="347"/>
                  </a:lnTo>
                  <a:lnTo>
                    <a:pt x="1158" y="346"/>
                  </a:lnTo>
                  <a:lnTo>
                    <a:pt x="1162" y="346"/>
                  </a:lnTo>
                  <a:lnTo>
                    <a:pt x="1227" y="401"/>
                  </a:lnTo>
                  <a:lnTo>
                    <a:pt x="1206" y="409"/>
                  </a:lnTo>
                  <a:lnTo>
                    <a:pt x="1186" y="417"/>
                  </a:lnTo>
                  <a:lnTo>
                    <a:pt x="1164" y="425"/>
                  </a:lnTo>
                  <a:lnTo>
                    <a:pt x="1141" y="434"/>
                  </a:lnTo>
                  <a:lnTo>
                    <a:pt x="1118" y="442"/>
                  </a:lnTo>
                  <a:lnTo>
                    <a:pt x="1095" y="450"/>
                  </a:lnTo>
                  <a:lnTo>
                    <a:pt x="1069" y="458"/>
                  </a:lnTo>
                  <a:lnTo>
                    <a:pt x="1045" y="466"/>
                  </a:lnTo>
                  <a:lnTo>
                    <a:pt x="1020" y="474"/>
                  </a:lnTo>
                  <a:lnTo>
                    <a:pt x="993" y="482"/>
                  </a:lnTo>
                  <a:lnTo>
                    <a:pt x="967" y="490"/>
                  </a:lnTo>
                  <a:lnTo>
                    <a:pt x="940" y="497"/>
                  </a:lnTo>
                  <a:lnTo>
                    <a:pt x="914" y="505"/>
                  </a:lnTo>
                  <a:lnTo>
                    <a:pt x="886" y="512"/>
                  </a:lnTo>
                  <a:lnTo>
                    <a:pt x="857" y="520"/>
                  </a:lnTo>
                  <a:lnTo>
                    <a:pt x="830" y="527"/>
                  </a:lnTo>
                  <a:lnTo>
                    <a:pt x="773" y="541"/>
                  </a:lnTo>
                  <a:lnTo>
                    <a:pt x="719" y="553"/>
                  </a:lnTo>
                  <a:lnTo>
                    <a:pt x="665" y="565"/>
                  </a:lnTo>
                  <a:lnTo>
                    <a:pt x="613" y="575"/>
                  </a:lnTo>
                  <a:lnTo>
                    <a:pt x="561" y="585"/>
                  </a:lnTo>
                  <a:lnTo>
                    <a:pt x="512" y="593"/>
                  </a:lnTo>
                  <a:lnTo>
                    <a:pt x="464" y="600"/>
                  </a:lnTo>
                  <a:lnTo>
                    <a:pt x="419" y="606"/>
                  </a:lnTo>
                  <a:lnTo>
                    <a:pt x="376" y="611"/>
                  </a:lnTo>
                  <a:lnTo>
                    <a:pt x="334" y="616"/>
                  </a:lnTo>
                  <a:lnTo>
                    <a:pt x="295" y="618"/>
                  </a:lnTo>
                  <a:lnTo>
                    <a:pt x="259" y="620"/>
                  </a:lnTo>
                  <a:lnTo>
                    <a:pt x="226" y="623"/>
                  </a:lnTo>
                  <a:lnTo>
                    <a:pt x="195" y="623"/>
                  </a:lnTo>
                  <a:lnTo>
                    <a:pt x="167" y="621"/>
                  </a:lnTo>
                  <a:lnTo>
                    <a:pt x="143" y="620"/>
                  </a:lnTo>
                  <a:lnTo>
                    <a:pt x="132" y="617"/>
                  </a:lnTo>
                  <a:lnTo>
                    <a:pt x="124" y="609"/>
                  </a:lnTo>
                  <a:lnTo>
                    <a:pt x="119" y="601"/>
                  </a:lnTo>
                  <a:lnTo>
                    <a:pt x="116" y="597"/>
                  </a:lnTo>
                  <a:lnTo>
                    <a:pt x="60" y="376"/>
                  </a:lnTo>
                  <a:lnTo>
                    <a:pt x="57" y="370"/>
                  </a:lnTo>
                  <a:lnTo>
                    <a:pt x="55" y="366"/>
                  </a:lnTo>
                  <a:lnTo>
                    <a:pt x="52" y="361"/>
                  </a:lnTo>
                  <a:lnTo>
                    <a:pt x="47" y="357"/>
                  </a:lnTo>
                  <a:lnTo>
                    <a:pt x="41" y="355"/>
                  </a:lnTo>
                  <a:lnTo>
                    <a:pt x="36" y="354"/>
                  </a:lnTo>
                  <a:lnTo>
                    <a:pt x="30" y="354"/>
                  </a:lnTo>
                  <a:lnTo>
                    <a:pt x="24" y="355"/>
                  </a:lnTo>
                  <a:lnTo>
                    <a:pt x="13" y="360"/>
                  </a:lnTo>
                  <a:lnTo>
                    <a:pt x="4" y="368"/>
                  </a:lnTo>
                  <a:lnTo>
                    <a:pt x="0" y="379"/>
                  </a:lnTo>
                  <a:lnTo>
                    <a:pt x="1" y="391"/>
                  </a:lnTo>
                  <a:lnTo>
                    <a:pt x="62" y="635"/>
                  </a:lnTo>
                  <a:lnTo>
                    <a:pt x="64" y="641"/>
                  </a:lnTo>
                  <a:lnTo>
                    <a:pt x="69" y="646"/>
                  </a:lnTo>
                  <a:lnTo>
                    <a:pt x="74" y="650"/>
                  </a:lnTo>
                  <a:lnTo>
                    <a:pt x="78" y="654"/>
                  </a:lnTo>
                  <a:lnTo>
                    <a:pt x="85" y="658"/>
                  </a:lnTo>
                  <a:lnTo>
                    <a:pt x="97" y="663"/>
                  </a:lnTo>
                  <a:lnTo>
                    <a:pt x="110" y="668"/>
                  </a:lnTo>
                  <a:lnTo>
                    <a:pt x="125" y="672"/>
                  </a:lnTo>
                  <a:lnTo>
                    <a:pt x="140" y="676"/>
                  </a:lnTo>
                  <a:lnTo>
                    <a:pt x="153" y="678"/>
                  </a:lnTo>
                  <a:lnTo>
                    <a:pt x="161" y="680"/>
                  </a:lnTo>
                  <a:lnTo>
                    <a:pt x="165" y="681"/>
                  </a:lnTo>
                  <a:lnTo>
                    <a:pt x="439" y="1460"/>
                  </a:lnTo>
                  <a:lnTo>
                    <a:pt x="467" y="1538"/>
                  </a:lnTo>
                  <a:lnTo>
                    <a:pt x="469" y="1543"/>
                  </a:lnTo>
                  <a:lnTo>
                    <a:pt x="474" y="1549"/>
                  </a:lnTo>
                  <a:lnTo>
                    <a:pt x="478" y="1553"/>
                  </a:lnTo>
                  <a:lnTo>
                    <a:pt x="484" y="1556"/>
                  </a:lnTo>
                  <a:lnTo>
                    <a:pt x="490" y="1558"/>
                  </a:lnTo>
                  <a:lnTo>
                    <a:pt x="497" y="1560"/>
                  </a:lnTo>
                  <a:lnTo>
                    <a:pt x="502" y="1558"/>
                  </a:lnTo>
                  <a:lnTo>
                    <a:pt x="509" y="1557"/>
                  </a:lnTo>
                  <a:lnTo>
                    <a:pt x="521" y="1550"/>
                  </a:lnTo>
                  <a:lnTo>
                    <a:pt x="529" y="1541"/>
                  </a:lnTo>
                  <a:lnTo>
                    <a:pt x="531" y="1530"/>
                  </a:lnTo>
                  <a:lnTo>
                    <a:pt x="530" y="1517"/>
                  </a:lnTo>
                  <a:lnTo>
                    <a:pt x="506" y="1447"/>
                  </a:lnTo>
                  <a:lnTo>
                    <a:pt x="235" y="677"/>
                  </a:lnTo>
                  <a:lnTo>
                    <a:pt x="263" y="676"/>
                  </a:lnTo>
                  <a:lnTo>
                    <a:pt x="291" y="674"/>
                  </a:lnTo>
                  <a:lnTo>
                    <a:pt x="323" y="672"/>
                  </a:lnTo>
                  <a:lnTo>
                    <a:pt x="355" y="670"/>
                  </a:lnTo>
                  <a:lnTo>
                    <a:pt x="388" y="666"/>
                  </a:lnTo>
                  <a:lnTo>
                    <a:pt x="424" y="662"/>
                  </a:lnTo>
                  <a:lnTo>
                    <a:pt x="461" y="657"/>
                  </a:lnTo>
                  <a:lnTo>
                    <a:pt x="499" y="651"/>
                  </a:lnTo>
                  <a:lnTo>
                    <a:pt x="538" y="646"/>
                  </a:lnTo>
                  <a:lnTo>
                    <a:pt x="578" y="639"/>
                  </a:lnTo>
                  <a:lnTo>
                    <a:pt x="620" y="632"/>
                  </a:lnTo>
                  <a:lnTo>
                    <a:pt x="661" y="624"/>
                  </a:lnTo>
                  <a:lnTo>
                    <a:pt x="705" y="615"/>
                  </a:lnTo>
                  <a:lnTo>
                    <a:pt x="749" y="605"/>
                  </a:lnTo>
                  <a:lnTo>
                    <a:pt x="793" y="595"/>
                  </a:lnTo>
                  <a:lnTo>
                    <a:pt x="838" y="583"/>
                  </a:lnTo>
                  <a:lnTo>
                    <a:pt x="870" y="575"/>
                  </a:lnTo>
                  <a:lnTo>
                    <a:pt x="901" y="566"/>
                  </a:lnTo>
                  <a:lnTo>
                    <a:pt x="931" y="558"/>
                  </a:lnTo>
                  <a:lnTo>
                    <a:pt x="962" y="549"/>
                  </a:lnTo>
                  <a:lnTo>
                    <a:pt x="992" y="540"/>
                  </a:lnTo>
                  <a:lnTo>
                    <a:pt x="1021" y="532"/>
                  </a:lnTo>
                  <a:lnTo>
                    <a:pt x="1050" y="522"/>
                  </a:lnTo>
                  <a:lnTo>
                    <a:pt x="1077" y="513"/>
                  </a:lnTo>
                  <a:lnTo>
                    <a:pt x="1105" y="504"/>
                  </a:lnTo>
                  <a:lnTo>
                    <a:pt x="1132" y="495"/>
                  </a:lnTo>
                  <a:lnTo>
                    <a:pt x="1157" y="485"/>
                  </a:lnTo>
                  <a:lnTo>
                    <a:pt x="1182" y="476"/>
                  </a:lnTo>
                  <a:lnTo>
                    <a:pt x="1206" y="467"/>
                  </a:lnTo>
                  <a:lnTo>
                    <a:pt x="1230" y="458"/>
                  </a:lnTo>
                  <a:lnTo>
                    <a:pt x="1253" y="450"/>
                  </a:lnTo>
                  <a:lnTo>
                    <a:pt x="1274" y="440"/>
                  </a:lnTo>
                  <a:lnTo>
                    <a:pt x="1437" y="575"/>
                  </a:lnTo>
                  <a:lnTo>
                    <a:pt x="1548" y="1277"/>
                  </a:lnTo>
                  <a:lnTo>
                    <a:pt x="1549" y="1283"/>
                  </a:lnTo>
                  <a:lnTo>
                    <a:pt x="1552" y="1289"/>
                  </a:lnTo>
                  <a:lnTo>
                    <a:pt x="1556" y="1293"/>
                  </a:lnTo>
                  <a:lnTo>
                    <a:pt x="1560" y="1298"/>
                  </a:lnTo>
                  <a:lnTo>
                    <a:pt x="1566" y="1300"/>
                  </a:lnTo>
                  <a:lnTo>
                    <a:pt x="1572" y="1303"/>
                  </a:lnTo>
                  <a:lnTo>
                    <a:pt x="1579" y="1304"/>
                  </a:lnTo>
                  <a:lnTo>
                    <a:pt x="1586" y="1303"/>
                  </a:lnTo>
                  <a:lnTo>
                    <a:pt x="1597" y="1298"/>
                  </a:lnTo>
                  <a:lnTo>
                    <a:pt x="1606" y="1289"/>
                  </a:lnTo>
                  <a:lnTo>
                    <a:pt x="1612" y="1278"/>
                  </a:lnTo>
                  <a:lnTo>
                    <a:pt x="1613" y="1266"/>
                  </a:lnTo>
                  <a:lnTo>
                    <a:pt x="1514" y="640"/>
                  </a:lnTo>
                  <a:lnTo>
                    <a:pt x="1655" y="755"/>
                  </a:lnTo>
                  <a:lnTo>
                    <a:pt x="1657" y="757"/>
                  </a:lnTo>
                  <a:lnTo>
                    <a:pt x="1663" y="763"/>
                  </a:lnTo>
                  <a:lnTo>
                    <a:pt x="1671" y="771"/>
                  </a:lnTo>
                  <a:lnTo>
                    <a:pt x="1681" y="780"/>
                  </a:lnTo>
                  <a:lnTo>
                    <a:pt x="1691" y="792"/>
                  </a:lnTo>
                  <a:lnTo>
                    <a:pt x="1699" y="804"/>
                  </a:lnTo>
                  <a:lnTo>
                    <a:pt x="1704" y="815"/>
                  </a:lnTo>
                  <a:lnTo>
                    <a:pt x="1707" y="824"/>
                  </a:lnTo>
                  <a:lnTo>
                    <a:pt x="1706" y="830"/>
                  </a:lnTo>
                  <a:lnTo>
                    <a:pt x="1703" y="835"/>
                  </a:lnTo>
                  <a:lnTo>
                    <a:pt x="1699" y="839"/>
                  </a:lnTo>
                  <a:lnTo>
                    <a:pt x="1693" y="842"/>
                  </a:lnTo>
                  <a:lnTo>
                    <a:pt x="1688" y="844"/>
                  </a:lnTo>
                  <a:lnTo>
                    <a:pt x="1684" y="845"/>
                  </a:lnTo>
                  <a:lnTo>
                    <a:pt x="1678" y="847"/>
                  </a:lnTo>
                  <a:lnTo>
                    <a:pt x="1673" y="848"/>
                  </a:lnTo>
                  <a:lnTo>
                    <a:pt x="1667" y="850"/>
                  </a:lnTo>
                  <a:lnTo>
                    <a:pt x="1663" y="850"/>
                  </a:lnTo>
                  <a:lnTo>
                    <a:pt x="1657" y="851"/>
                  </a:lnTo>
                  <a:lnTo>
                    <a:pt x="1651" y="851"/>
                  </a:lnTo>
                  <a:lnTo>
                    <a:pt x="1642" y="850"/>
                  </a:lnTo>
                  <a:lnTo>
                    <a:pt x="1633" y="848"/>
                  </a:lnTo>
                  <a:lnTo>
                    <a:pt x="1624" y="847"/>
                  </a:lnTo>
                  <a:lnTo>
                    <a:pt x="1614" y="845"/>
                  </a:lnTo>
                  <a:lnTo>
                    <a:pt x="1605" y="843"/>
                  </a:lnTo>
                  <a:lnTo>
                    <a:pt x="1597" y="839"/>
                  </a:lnTo>
                  <a:lnTo>
                    <a:pt x="1588" y="836"/>
                  </a:lnTo>
                  <a:lnTo>
                    <a:pt x="1580" y="831"/>
                  </a:lnTo>
                  <a:lnTo>
                    <a:pt x="1575" y="829"/>
                  </a:lnTo>
                  <a:lnTo>
                    <a:pt x="1570" y="829"/>
                  </a:lnTo>
                  <a:lnTo>
                    <a:pt x="1564" y="830"/>
                  </a:lnTo>
                  <a:lnTo>
                    <a:pt x="1559" y="833"/>
                  </a:lnTo>
                  <a:lnTo>
                    <a:pt x="1556" y="838"/>
                  </a:lnTo>
                  <a:lnTo>
                    <a:pt x="1556" y="844"/>
                  </a:lnTo>
                  <a:lnTo>
                    <a:pt x="1557" y="848"/>
                  </a:lnTo>
                  <a:lnTo>
                    <a:pt x="1560" y="853"/>
                  </a:lnTo>
                  <a:lnTo>
                    <a:pt x="1571" y="859"/>
                  </a:lnTo>
                  <a:lnTo>
                    <a:pt x="1582" y="865"/>
                  </a:lnTo>
                  <a:lnTo>
                    <a:pt x="1593" y="869"/>
                  </a:lnTo>
                  <a:lnTo>
                    <a:pt x="1604" y="873"/>
                  </a:lnTo>
                  <a:lnTo>
                    <a:pt x="1616" y="875"/>
                  </a:lnTo>
                  <a:lnTo>
                    <a:pt x="1628" y="877"/>
                  </a:lnTo>
                  <a:lnTo>
                    <a:pt x="1640" y="878"/>
                  </a:lnTo>
                  <a:lnTo>
                    <a:pt x="1653" y="878"/>
                  </a:lnTo>
                  <a:lnTo>
                    <a:pt x="1665" y="877"/>
                  </a:lnTo>
                  <a:lnTo>
                    <a:pt x="1679" y="876"/>
                  </a:lnTo>
                  <a:lnTo>
                    <a:pt x="1692" y="873"/>
                  </a:lnTo>
                  <a:lnTo>
                    <a:pt x="1704" y="867"/>
                  </a:lnTo>
                  <a:lnTo>
                    <a:pt x="1716" y="861"/>
                  </a:lnTo>
                  <a:lnTo>
                    <a:pt x="1725" y="852"/>
                  </a:lnTo>
                  <a:lnTo>
                    <a:pt x="1732" y="842"/>
                  </a:lnTo>
                  <a:lnTo>
                    <a:pt x="1735" y="829"/>
                  </a:lnTo>
                  <a:lnTo>
                    <a:pt x="1734" y="815"/>
                  </a:lnTo>
                  <a:lnTo>
                    <a:pt x="1729" y="800"/>
                  </a:lnTo>
                  <a:lnTo>
                    <a:pt x="1718" y="785"/>
                  </a:lnTo>
                  <a:lnTo>
                    <a:pt x="1708" y="770"/>
                  </a:lnTo>
                  <a:lnTo>
                    <a:pt x="1696" y="757"/>
                  </a:lnTo>
                  <a:lnTo>
                    <a:pt x="1686" y="747"/>
                  </a:lnTo>
                  <a:lnTo>
                    <a:pt x="1678" y="740"/>
                  </a:lnTo>
                  <a:lnTo>
                    <a:pt x="1676" y="738"/>
                  </a:lnTo>
                  <a:lnTo>
                    <a:pt x="1162" y="311"/>
                  </a:lnTo>
                  <a:lnTo>
                    <a:pt x="1157" y="309"/>
                  </a:lnTo>
                  <a:lnTo>
                    <a:pt x="1152" y="308"/>
                  </a:lnTo>
                  <a:lnTo>
                    <a:pt x="1147" y="310"/>
                  </a:lnTo>
                  <a:lnTo>
                    <a:pt x="1142" y="313"/>
                  </a:lnTo>
                  <a:lnTo>
                    <a:pt x="1140" y="317"/>
                  </a:lnTo>
                  <a:lnTo>
                    <a:pt x="1140" y="321"/>
                  </a:lnTo>
                  <a:lnTo>
                    <a:pt x="1140" y="325"/>
                  </a:lnTo>
                  <a:lnTo>
                    <a:pt x="1142" y="330"/>
                  </a:lnTo>
                  <a:lnTo>
                    <a:pt x="1134" y="330"/>
                  </a:lnTo>
                  <a:lnTo>
                    <a:pt x="1126" y="328"/>
                  </a:lnTo>
                  <a:lnTo>
                    <a:pt x="1118" y="325"/>
                  </a:lnTo>
                  <a:lnTo>
                    <a:pt x="1111" y="322"/>
                  </a:lnTo>
                  <a:lnTo>
                    <a:pt x="1105" y="316"/>
                  </a:lnTo>
                  <a:lnTo>
                    <a:pt x="1099" y="310"/>
                  </a:lnTo>
                  <a:lnTo>
                    <a:pt x="1095" y="303"/>
                  </a:lnTo>
                  <a:lnTo>
                    <a:pt x="1092" y="296"/>
                  </a:lnTo>
                  <a:lnTo>
                    <a:pt x="1091" y="287"/>
                  </a:lnTo>
                  <a:lnTo>
                    <a:pt x="1092" y="278"/>
                  </a:lnTo>
                  <a:lnTo>
                    <a:pt x="1095" y="270"/>
                  </a:lnTo>
                  <a:lnTo>
                    <a:pt x="1099" y="262"/>
                  </a:lnTo>
                  <a:lnTo>
                    <a:pt x="1105" y="255"/>
                  </a:lnTo>
                  <a:lnTo>
                    <a:pt x="1113" y="249"/>
                  </a:lnTo>
                  <a:lnTo>
                    <a:pt x="1121" y="245"/>
                  </a:lnTo>
                  <a:lnTo>
                    <a:pt x="1132" y="241"/>
                  </a:lnTo>
                  <a:lnTo>
                    <a:pt x="1142" y="240"/>
                  </a:lnTo>
                  <a:lnTo>
                    <a:pt x="1152" y="240"/>
                  </a:lnTo>
                  <a:lnTo>
                    <a:pt x="1162" y="241"/>
                  </a:lnTo>
                  <a:lnTo>
                    <a:pt x="1170" y="245"/>
                  </a:lnTo>
                  <a:lnTo>
                    <a:pt x="1178" y="250"/>
                  </a:lnTo>
                  <a:lnTo>
                    <a:pt x="1185" y="256"/>
                  </a:lnTo>
                  <a:lnTo>
                    <a:pt x="1189" y="264"/>
                  </a:lnTo>
                  <a:lnTo>
                    <a:pt x="1193" y="272"/>
                  </a:lnTo>
                  <a:lnTo>
                    <a:pt x="1192" y="273"/>
                  </a:lnTo>
                  <a:lnTo>
                    <a:pt x="1188" y="276"/>
                  </a:lnTo>
                  <a:lnTo>
                    <a:pt x="1183" y="278"/>
                  </a:lnTo>
                  <a:lnTo>
                    <a:pt x="1180" y="280"/>
                  </a:lnTo>
                  <a:lnTo>
                    <a:pt x="1178" y="285"/>
                  </a:lnTo>
                  <a:lnTo>
                    <a:pt x="1177" y="289"/>
                  </a:lnTo>
                  <a:lnTo>
                    <a:pt x="1178" y="295"/>
                  </a:lnTo>
                  <a:lnTo>
                    <a:pt x="1181" y="299"/>
                  </a:lnTo>
                  <a:lnTo>
                    <a:pt x="1187" y="303"/>
                  </a:lnTo>
                  <a:lnTo>
                    <a:pt x="1203" y="317"/>
                  </a:lnTo>
                  <a:lnTo>
                    <a:pt x="1228" y="338"/>
                  </a:lnTo>
                  <a:lnTo>
                    <a:pt x="1261" y="366"/>
                  </a:lnTo>
                  <a:lnTo>
                    <a:pt x="1300" y="398"/>
                  </a:lnTo>
                  <a:lnTo>
                    <a:pt x="1342" y="435"/>
                  </a:lnTo>
                  <a:lnTo>
                    <a:pt x="1390" y="473"/>
                  </a:lnTo>
                  <a:lnTo>
                    <a:pt x="1437" y="513"/>
                  </a:lnTo>
                  <a:lnTo>
                    <a:pt x="1485" y="553"/>
                  </a:lnTo>
                  <a:lnTo>
                    <a:pt x="1533" y="593"/>
                  </a:lnTo>
                  <a:lnTo>
                    <a:pt x="1576" y="629"/>
                  </a:lnTo>
                  <a:lnTo>
                    <a:pt x="1616" y="663"/>
                  </a:lnTo>
                  <a:lnTo>
                    <a:pt x="1650" y="692"/>
                  </a:lnTo>
                  <a:lnTo>
                    <a:pt x="1677" y="715"/>
                  </a:lnTo>
                  <a:lnTo>
                    <a:pt x="1694" y="730"/>
                  </a:lnTo>
                  <a:lnTo>
                    <a:pt x="1702" y="737"/>
                  </a:lnTo>
                  <a:lnTo>
                    <a:pt x="1710" y="744"/>
                  </a:lnTo>
                  <a:lnTo>
                    <a:pt x="1717" y="752"/>
                  </a:lnTo>
                  <a:lnTo>
                    <a:pt x="1723" y="759"/>
                  </a:lnTo>
                  <a:lnTo>
                    <a:pt x="1730" y="765"/>
                  </a:lnTo>
                  <a:lnTo>
                    <a:pt x="1735" y="774"/>
                  </a:lnTo>
                  <a:lnTo>
                    <a:pt x="1741" y="780"/>
                  </a:lnTo>
                  <a:lnTo>
                    <a:pt x="1746" y="789"/>
                  </a:lnTo>
                  <a:lnTo>
                    <a:pt x="1752" y="797"/>
                  </a:lnTo>
                  <a:lnTo>
                    <a:pt x="1756" y="806"/>
                  </a:lnTo>
                  <a:lnTo>
                    <a:pt x="1760" y="814"/>
                  </a:lnTo>
                  <a:lnTo>
                    <a:pt x="1762" y="823"/>
                  </a:lnTo>
                  <a:lnTo>
                    <a:pt x="1763" y="833"/>
                  </a:lnTo>
                  <a:lnTo>
                    <a:pt x="1762" y="844"/>
                  </a:lnTo>
                  <a:lnTo>
                    <a:pt x="1759" y="853"/>
                  </a:lnTo>
                  <a:lnTo>
                    <a:pt x="1754" y="861"/>
                  </a:lnTo>
                  <a:lnTo>
                    <a:pt x="1748" y="870"/>
                  </a:lnTo>
                  <a:lnTo>
                    <a:pt x="1739" y="882"/>
                  </a:lnTo>
                  <a:lnTo>
                    <a:pt x="1729" y="892"/>
                  </a:lnTo>
                  <a:lnTo>
                    <a:pt x="1717" y="900"/>
                  </a:lnTo>
                  <a:lnTo>
                    <a:pt x="1704" y="906"/>
                  </a:lnTo>
                  <a:lnTo>
                    <a:pt x="1691" y="911"/>
                  </a:lnTo>
                  <a:lnTo>
                    <a:pt x="1676" y="915"/>
                  </a:lnTo>
                  <a:lnTo>
                    <a:pt x="1661" y="918"/>
                  </a:lnTo>
                  <a:lnTo>
                    <a:pt x="1643" y="919"/>
                  </a:lnTo>
                  <a:lnTo>
                    <a:pt x="1636" y="919"/>
                  </a:lnTo>
                  <a:lnTo>
                    <a:pt x="1629" y="919"/>
                  </a:lnTo>
                  <a:lnTo>
                    <a:pt x="1621" y="918"/>
                  </a:lnTo>
                  <a:lnTo>
                    <a:pt x="1613" y="916"/>
                  </a:lnTo>
                  <a:lnTo>
                    <a:pt x="1605" y="914"/>
                  </a:lnTo>
                  <a:lnTo>
                    <a:pt x="1596" y="912"/>
                  </a:lnTo>
                  <a:lnTo>
                    <a:pt x="1587" y="908"/>
                  </a:lnTo>
                  <a:lnTo>
                    <a:pt x="1578" y="905"/>
                  </a:lnTo>
                  <a:lnTo>
                    <a:pt x="1573" y="908"/>
                  </a:lnTo>
                  <a:lnTo>
                    <a:pt x="1574" y="916"/>
                  </a:lnTo>
                  <a:lnTo>
                    <a:pt x="1578" y="926"/>
                  </a:lnTo>
                  <a:lnTo>
                    <a:pt x="1583" y="929"/>
                  </a:lnTo>
                  <a:lnTo>
                    <a:pt x="1593" y="934"/>
                  </a:lnTo>
                  <a:lnTo>
                    <a:pt x="1602" y="938"/>
                  </a:lnTo>
                  <a:lnTo>
                    <a:pt x="1611" y="942"/>
                  </a:lnTo>
                  <a:lnTo>
                    <a:pt x="1620" y="944"/>
                  </a:lnTo>
                  <a:lnTo>
                    <a:pt x="1628" y="945"/>
                  </a:lnTo>
                  <a:lnTo>
                    <a:pt x="1636" y="946"/>
                  </a:lnTo>
                  <a:lnTo>
                    <a:pt x="1644" y="946"/>
                  </a:lnTo>
                  <a:lnTo>
                    <a:pt x="1653" y="946"/>
                  </a:lnTo>
                  <a:lnTo>
                    <a:pt x="1673" y="944"/>
                  </a:lnTo>
                  <a:lnTo>
                    <a:pt x="1693" y="940"/>
                  </a:lnTo>
                  <a:lnTo>
                    <a:pt x="1710" y="935"/>
                  </a:lnTo>
                  <a:lnTo>
                    <a:pt x="1725" y="929"/>
                  </a:lnTo>
                  <a:lnTo>
                    <a:pt x="1738" y="921"/>
                  </a:lnTo>
                  <a:lnTo>
                    <a:pt x="1749" y="913"/>
                  </a:lnTo>
                  <a:lnTo>
                    <a:pt x="1760" y="903"/>
                  </a:lnTo>
                  <a:lnTo>
                    <a:pt x="1769" y="891"/>
                  </a:lnTo>
                  <a:lnTo>
                    <a:pt x="1778" y="876"/>
                  </a:lnTo>
                  <a:lnTo>
                    <a:pt x="1786" y="861"/>
                  </a:lnTo>
                  <a:lnTo>
                    <a:pt x="1791" y="845"/>
                  </a:lnTo>
                  <a:lnTo>
                    <a:pt x="1792" y="828"/>
                  </a:lnTo>
                  <a:close/>
                </a:path>
              </a:pathLst>
            </a:custGeom>
            <a:solidFill>
              <a:srgbClr val="000000"/>
            </a:solidFill>
            <a:ln w="9525">
              <a:noFill/>
              <a:round/>
              <a:headEnd/>
              <a:tailEnd/>
            </a:ln>
          </p:spPr>
          <p:txBody>
            <a:bodyPr/>
            <a:lstStyle/>
            <a:p>
              <a:endParaRPr lang="fr-FR"/>
            </a:p>
          </p:txBody>
        </p:sp>
      </p:grpSp>
      <p:grpSp>
        <p:nvGrpSpPr>
          <p:cNvPr id="6" name="Group 38"/>
          <p:cNvGrpSpPr>
            <a:grpSpLocks/>
          </p:cNvGrpSpPr>
          <p:nvPr/>
        </p:nvGrpSpPr>
        <p:grpSpPr bwMode="auto">
          <a:xfrm rot="791138">
            <a:off x="5418138" y="4154488"/>
            <a:ext cx="436562" cy="325437"/>
            <a:chOff x="2608" y="3158"/>
            <a:chExt cx="1145" cy="986"/>
          </a:xfrm>
        </p:grpSpPr>
        <p:sp>
          <p:nvSpPr>
            <p:cNvPr id="654375" name="AutoShape 39"/>
            <p:cNvSpPr>
              <a:spLocks noChangeAspect="1" noChangeArrowheads="1" noTextEdit="1"/>
            </p:cNvSpPr>
            <p:nvPr/>
          </p:nvSpPr>
          <p:spPr bwMode="auto">
            <a:xfrm>
              <a:off x="2608" y="3158"/>
              <a:ext cx="1145" cy="986"/>
            </a:xfrm>
            <a:prstGeom prst="rect">
              <a:avLst/>
            </a:prstGeom>
            <a:noFill/>
            <a:ln w="9525">
              <a:noFill/>
              <a:miter lim="800000"/>
              <a:headEnd/>
              <a:tailEnd/>
            </a:ln>
          </p:spPr>
          <p:txBody>
            <a:bodyPr/>
            <a:lstStyle/>
            <a:p>
              <a:endParaRPr lang="fr-FR"/>
            </a:p>
          </p:txBody>
        </p:sp>
        <p:sp>
          <p:nvSpPr>
            <p:cNvPr id="654376" name="Freeform 40"/>
            <p:cNvSpPr>
              <a:spLocks/>
            </p:cNvSpPr>
            <p:nvPr/>
          </p:nvSpPr>
          <p:spPr bwMode="auto">
            <a:xfrm>
              <a:off x="2815" y="3306"/>
              <a:ext cx="657" cy="184"/>
            </a:xfrm>
            <a:custGeom>
              <a:avLst/>
              <a:gdLst/>
              <a:ahLst/>
              <a:cxnLst>
                <a:cxn ang="0">
                  <a:pos x="1286" y="12"/>
                </a:cxn>
                <a:cxn ang="0">
                  <a:pos x="1248" y="36"/>
                </a:cxn>
                <a:cxn ang="0">
                  <a:pos x="1194" y="63"/>
                </a:cxn>
                <a:cxn ang="0">
                  <a:pos x="1123" y="92"/>
                </a:cxn>
                <a:cxn ang="0">
                  <a:pos x="1042" y="123"/>
                </a:cxn>
                <a:cxn ang="0">
                  <a:pos x="947" y="156"/>
                </a:cxn>
                <a:cxn ang="0">
                  <a:pos x="842" y="187"/>
                </a:cxn>
                <a:cxn ang="0">
                  <a:pos x="730" y="219"/>
                </a:cxn>
                <a:cxn ang="0">
                  <a:pos x="613" y="248"/>
                </a:cxn>
                <a:cxn ang="0">
                  <a:pos x="499" y="274"/>
                </a:cxn>
                <a:cxn ang="0">
                  <a:pos x="392" y="295"/>
                </a:cxn>
                <a:cxn ang="0">
                  <a:pos x="294" y="312"/>
                </a:cxn>
                <a:cxn ang="0">
                  <a:pos x="205" y="324"/>
                </a:cxn>
                <a:cxn ang="0">
                  <a:pos x="130" y="331"/>
                </a:cxn>
                <a:cxn ang="0">
                  <a:pos x="69" y="333"/>
                </a:cxn>
                <a:cxn ang="0">
                  <a:pos x="25" y="329"/>
                </a:cxn>
                <a:cxn ang="0">
                  <a:pos x="4" y="331"/>
                </a:cxn>
                <a:cxn ang="0">
                  <a:pos x="0" y="341"/>
                </a:cxn>
                <a:cxn ang="0">
                  <a:pos x="6" y="355"/>
                </a:cxn>
                <a:cxn ang="0">
                  <a:pos x="37" y="365"/>
                </a:cxn>
                <a:cxn ang="0">
                  <a:pos x="91" y="369"/>
                </a:cxn>
                <a:cxn ang="0">
                  <a:pos x="165" y="365"/>
                </a:cxn>
                <a:cxn ang="0">
                  <a:pos x="257" y="355"/>
                </a:cxn>
                <a:cxn ang="0">
                  <a:pos x="365" y="338"/>
                </a:cxn>
                <a:cxn ang="0">
                  <a:pos x="484" y="315"/>
                </a:cxn>
                <a:cxn ang="0">
                  <a:pos x="614" y="286"/>
                </a:cxn>
                <a:cxn ang="0">
                  <a:pos x="748" y="252"/>
                </a:cxn>
                <a:cxn ang="0">
                  <a:pos x="874" y="216"/>
                </a:cxn>
                <a:cxn ang="0">
                  <a:pos x="991" y="180"/>
                </a:cxn>
                <a:cxn ang="0">
                  <a:pos x="1093" y="143"/>
                </a:cxn>
                <a:cxn ang="0">
                  <a:pos x="1179" y="108"/>
                </a:cxn>
                <a:cxn ang="0">
                  <a:pos x="1247" y="77"/>
                </a:cxn>
                <a:cxn ang="0">
                  <a:pos x="1292" y="48"/>
                </a:cxn>
                <a:cxn ang="0">
                  <a:pos x="1314" y="25"/>
                </a:cxn>
                <a:cxn ang="0">
                  <a:pos x="1314" y="10"/>
                </a:cxn>
                <a:cxn ang="0">
                  <a:pos x="1304" y="2"/>
                </a:cxn>
              </a:cxnLst>
              <a:rect l="0" t="0" r="r" b="b"/>
              <a:pathLst>
                <a:path w="1315" h="369">
                  <a:moveTo>
                    <a:pt x="1297" y="0"/>
                  </a:moveTo>
                  <a:lnTo>
                    <a:pt x="1286" y="12"/>
                  </a:lnTo>
                  <a:lnTo>
                    <a:pt x="1269" y="23"/>
                  </a:lnTo>
                  <a:lnTo>
                    <a:pt x="1248" y="36"/>
                  </a:lnTo>
                  <a:lnTo>
                    <a:pt x="1223" y="50"/>
                  </a:lnTo>
                  <a:lnTo>
                    <a:pt x="1194" y="63"/>
                  </a:lnTo>
                  <a:lnTo>
                    <a:pt x="1160" y="77"/>
                  </a:lnTo>
                  <a:lnTo>
                    <a:pt x="1123" y="92"/>
                  </a:lnTo>
                  <a:lnTo>
                    <a:pt x="1084" y="108"/>
                  </a:lnTo>
                  <a:lnTo>
                    <a:pt x="1042" y="123"/>
                  </a:lnTo>
                  <a:lnTo>
                    <a:pt x="995" y="140"/>
                  </a:lnTo>
                  <a:lnTo>
                    <a:pt x="947" y="156"/>
                  </a:lnTo>
                  <a:lnTo>
                    <a:pt x="896" y="172"/>
                  </a:lnTo>
                  <a:lnTo>
                    <a:pt x="842" y="187"/>
                  </a:lnTo>
                  <a:lnTo>
                    <a:pt x="787" y="203"/>
                  </a:lnTo>
                  <a:lnTo>
                    <a:pt x="730" y="219"/>
                  </a:lnTo>
                  <a:lnTo>
                    <a:pt x="672" y="234"/>
                  </a:lnTo>
                  <a:lnTo>
                    <a:pt x="613" y="248"/>
                  </a:lnTo>
                  <a:lnTo>
                    <a:pt x="555" y="262"/>
                  </a:lnTo>
                  <a:lnTo>
                    <a:pt x="499" y="274"/>
                  </a:lnTo>
                  <a:lnTo>
                    <a:pt x="443" y="286"/>
                  </a:lnTo>
                  <a:lnTo>
                    <a:pt x="392" y="295"/>
                  </a:lnTo>
                  <a:lnTo>
                    <a:pt x="341" y="304"/>
                  </a:lnTo>
                  <a:lnTo>
                    <a:pt x="294" y="312"/>
                  </a:lnTo>
                  <a:lnTo>
                    <a:pt x="248" y="319"/>
                  </a:lnTo>
                  <a:lnTo>
                    <a:pt x="205" y="324"/>
                  </a:lnTo>
                  <a:lnTo>
                    <a:pt x="166" y="329"/>
                  </a:lnTo>
                  <a:lnTo>
                    <a:pt x="130" y="331"/>
                  </a:lnTo>
                  <a:lnTo>
                    <a:pt x="98" y="333"/>
                  </a:lnTo>
                  <a:lnTo>
                    <a:pt x="69" y="333"/>
                  </a:lnTo>
                  <a:lnTo>
                    <a:pt x="45" y="332"/>
                  </a:lnTo>
                  <a:lnTo>
                    <a:pt x="25" y="329"/>
                  </a:lnTo>
                  <a:lnTo>
                    <a:pt x="9" y="325"/>
                  </a:lnTo>
                  <a:lnTo>
                    <a:pt x="4" y="331"/>
                  </a:lnTo>
                  <a:lnTo>
                    <a:pt x="1" y="337"/>
                  </a:lnTo>
                  <a:lnTo>
                    <a:pt x="0" y="341"/>
                  </a:lnTo>
                  <a:lnTo>
                    <a:pt x="0" y="347"/>
                  </a:lnTo>
                  <a:lnTo>
                    <a:pt x="6" y="355"/>
                  </a:lnTo>
                  <a:lnTo>
                    <a:pt x="18" y="361"/>
                  </a:lnTo>
                  <a:lnTo>
                    <a:pt x="37" y="365"/>
                  </a:lnTo>
                  <a:lnTo>
                    <a:pt x="61" y="368"/>
                  </a:lnTo>
                  <a:lnTo>
                    <a:pt x="91" y="369"/>
                  </a:lnTo>
                  <a:lnTo>
                    <a:pt x="125" y="368"/>
                  </a:lnTo>
                  <a:lnTo>
                    <a:pt x="165" y="365"/>
                  </a:lnTo>
                  <a:lnTo>
                    <a:pt x="209" y="361"/>
                  </a:lnTo>
                  <a:lnTo>
                    <a:pt x="257" y="355"/>
                  </a:lnTo>
                  <a:lnTo>
                    <a:pt x="309" y="347"/>
                  </a:lnTo>
                  <a:lnTo>
                    <a:pt x="365" y="338"/>
                  </a:lnTo>
                  <a:lnTo>
                    <a:pt x="423" y="327"/>
                  </a:lnTo>
                  <a:lnTo>
                    <a:pt x="484" y="315"/>
                  </a:lnTo>
                  <a:lnTo>
                    <a:pt x="548" y="301"/>
                  </a:lnTo>
                  <a:lnTo>
                    <a:pt x="614" y="286"/>
                  </a:lnTo>
                  <a:lnTo>
                    <a:pt x="681" y="270"/>
                  </a:lnTo>
                  <a:lnTo>
                    <a:pt x="748" y="252"/>
                  </a:lnTo>
                  <a:lnTo>
                    <a:pt x="812" y="234"/>
                  </a:lnTo>
                  <a:lnTo>
                    <a:pt x="874" y="216"/>
                  </a:lnTo>
                  <a:lnTo>
                    <a:pt x="934" y="198"/>
                  </a:lnTo>
                  <a:lnTo>
                    <a:pt x="991" y="180"/>
                  </a:lnTo>
                  <a:lnTo>
                    <a:pt x="1044" y="161"/>
                  </a:lnTo>
                  <a:lnTo>
                    <a:pt x="1093" y="143"/>
                  </a:lnTo>
                  <a:lnTo>
                    <a:pt x="1138" y="126"/>
                  </a:lnTo>
                  <a:lnTo>
                    <a:pt x="1179" y="108"/>
                  </a:lnTo>
                  <a:lnTo>
                    <a:pt x="1216" y="92"/>
                  </a:lnTo>
                  <a:lnTo>
                    <a:pt x="1247" y="77"/>
                  </a:lnTo>
                  <a:lnTo>
                    <a:pt x="1272" y="62"/>
                  </a:lnTo>
                  <a:lnTo>
                    <a:pt x="1292" y="48"/>
                  </a:lnTo>
                  <a:lnTo>
                    <a:pt x="1306" y="36"/>
                  </a:lnTo>
                  <a:lnTo>
                    <a:pt x="1314" y="25"/>
                  </a:lnTo>
                  <a:lnTo>
                    <a:pt x="1315" y="15"/>
                  </a:lnTo>
                  <a:lnTo>
                    <a:pt x="1314" y="10"/>
                  </a:lnTo>
                  <a:lnTo>
                    <a:pt x="1310" y="6"/>
                  </a:lnTo>
                  <a:lnTo>
                    <a:pt x="1304" y="2"/>
                  </a:lnTo>
                  <a:lnTo>
                    <a:pt x="1297" y="0"/>
                  </a:lnTo>
                  <a:close/>
                </a:path>
              </a:pathLst>
            </a:custGeom>
            <a:solidFill>
              <a:srgbClr val="000000"/>
            </a:solidFill>
            <a:ln w="9525">
              <a:noFill/>
              <a:round/>
              <a:headEnd/>
              <a:tailEnd/>
            </a:ln>
          </p:spPr>
          <p:txBody>
            <a:bodyPr/>
            <a:lstStyle/>
            <a:p>
              <a:endParaRPr lang="fr-FR"/>
            </a:p>
          </p:txBody>
        </p:sp>
        <p:sp>
          <p:nvSpPr>
            <p:cNvPr id="654377" name="Freeform 41"/>
            <p:cNvSpPr>
              <a:spLocks/>
            </p:cNvSpPr>
            <p:nvPr/>
          </p:nvSpPr>
          <p:spPr bwMode="auto">
            <a:xfrm>
              <a:off x="2780" y="3271"/>
              <a:ext cx="723" cy="200"/>
            </a:xfrm>
            <a:custGeom>
              <a:avLst/>
              <a:gdLst/>
              <a:ahLst/>
              <a:cxnLst>
                <a:cxn ang="0">
                  <a:pos x="37" y="387"/>
                </a:cxn>
                <a:cxn ang="0">
                  <a:pos x="81" y="361"/>
                </a:cxn>
                <a:cxn ang="0">
                  <a:pos x="142" y="332"/>
                </a:cxn>
                <a:cxn ang="0">
                  <a:pos x="218" y="300"/>
                </a:cxn>
                <a:cxn ang="0">
                  <a:pos x="308" y="267"/>
                </a:cxn>
                <a:cxn ang="0">
                  <a:pos x="410" y="233"/>
                </a:cxn>
                <a:cxn ang="0">
                  <a:pos x="521" y="199"/>
                </a:cxn>
                <a:cxn ang="0">
                  <a:pos x="642" y="166"/>
                </a:cxn>
                <a:cxn ang="0">
                  <a:pos x="769" y="134"/>
                </a:cxn>
                <a:cxn ang="0">
                  <a:pos x="892" y="106"/>
                </a:cxn>
                <a:cxn ang="0">
                  <a:pos x="1009" y="82"/>
                </a:cxn>
                <a:cxn ang="0">
                  <a:pos x="1116" y="63"/>
                </a:cxn>
                <a:cxn ang="0">
                  <a:pos x="1212" y="51"/>
                </a:cxn>
                <a:cxn ang="0">
                  <a:pos x="1295" y="43"/>
                </a:cxn>
                <a:cxn ang="0">
                  <a:pos x="1362" y="40"/>
                </a:cxn>
                <a:cxn ang="0">
                  <a:pos x="1411" y="44"/>
                </a:cxn>
                <a:cxn ang="0">
                  <a:pos x="1438" y="40"/>
                </a:cxn>
                <a:cxn ang="0">
                  <a:pos x="1447" y="24"/>
                </a:cxn>
                <a:cxn ang="0">
                  <a:pos x="1430" y="13"/>
                </a:cxn>
                <a:cxn ang="0">
                  <a:pos x="1386" y="2"/>
                </a:cxn>
                <a:cxn ang="0">
                  <a:pos x="1322" y="0"/>
                </a:cxn>
                <a:cxn ang="0">
                  <a:pos x="1243" y="3"/>
                </a:cxn>
                <a:cxn ang="0">
                  <a:pos x="1146" y="14"/>
                </a:cxn>
                <a:cxn ang="0">
                  <a:pos x="1034" y="31"/>
                </a:cxn>
                <a:cxn ang="0">
                  <a:pos x="909" y="55"/>
                </a:cxn>
                <a:cxn ang="0">
                  <a:pos x="771" y="85"/>
                </a:cxn>
                <a:cxn ang="0">
                  <a:pos x="624" y="122"/>
                </a:cxn>
                <a:cxn ang="0">
                  <a:pos x="487" y="161"/>
                </a:cxn>
                <a:cxn ang="0">
                  <a:pos x="363" y="200"/>
                </a:cxn>
                <a:cxn ang="0">
                  <a:pos x="255" y="238"/>
                </a:cxn>
                <a:cxn ang="0">
                  <a:pos x="164" y="275"/>
                </a:cxn>
                <a:cxn ang="0">
                  <a:pos x="91" y="310"/>
                </a:cxn>
                <a:cxn ang="0">
                  <a:pos x="38" y="342"/>
                </a:cxn>
                <a:cxn ang="0">
                  <a:pos x="7" y="371"/>
                </a:cxn>
                <a:cxn ang="0">
                  <a:pos x="2" y="388"/>
                </a:cxn>
                <a:cxn ang="0">
                  <a:pos x="13" y="396"/>
                </a:cxn>
              </a:cxnLst>
              <a:rect l="0" t="0" r="r" b="b"/>
              <a:pathLst>
                <a:path w="1447" h="400">
                  <a:moveTo>
                    <a:pt x="22" y="400"/>
                  </a:moveTo>
                  <a:lnTo>
                    <a:pt x="37" y="387"/>
                  </a:lnTo>
                  <a:lnTo>
                    <a:pt x="57" y="374"/>
                  </a:lnTo>
                  <a:lnTo>
                    <a:pt x="81" y="361"/>
                  </a:lnTo>
                  <a:lnTo>
                    <a:pt x="110" y="347"/>
                  </a:lnTo>
                  <a:lnTo>
                    <a:pt x="142" y="332"/>
                  </a:lnTo>
                  <a:lnTo>
                    <a:pt x="179" y="316"/>
                  </a:lnTo>
                  <a:lnTo>
                    <a:pt x="218" y="300"/>
                  </a:lnTo>
                  <a:lnTo>
                    <a:pt x="262" y="283"/>
                  </a:lnTo>
                  <a:lnTo>
                    <a:pt x="308" y="267"/>
                  </a:lnTo>
                  <a:lnTo>
                    <a:pt x="358" y="250"/>
                  </a:lnTo>
                  <a:lnTo>
                    <a:pt x="410" y="233"/>
                  </a:lnTo>
                  <a:lnTo>
                    <a:pt x="465" y="217"/>
                  </a:lnTo>
                  <a:lnTo>
                    <a:pt x="521" y="199"/>
                  </a:lnTo>
                  <a:lnTo>
                    <a:pt x="581" y="182"/>
                  </a:lnTo>
                  <a:lnTo>
                    <a:pt x="642" y="166"/>
                  </a:lnTo>
                  <a:lnTo>
                    <a:pt x="705" y="150"/>
                  </a:lnTo>
                  <a:lnTo>
                    <a:pt x="769" y="134"/>
                  </a:lnTo>
                  <a:lnTo>
                    <a:pt x="831" y="119"/>
                  </a:lnTo>
                  <a:lnTo>
                    <a:pt x="892" y="106"/>
                  </a:lnTo>
                  <a:lnTo>
                    <a:pt x="951" y="93"/>
                  </a:lnTo>
                  <a:lnTo>
                    <a:pt x="1009" y="82"/>
                  </a:lnTo>
                  <a:lnTo>
                    <a:pt x="1064" y="73"/>
                  </a:lnTo>
                  <a:lnTo>
                    <a:pt x="1116" y="63"/>
                  </a:lnTo>
                  <a:lnTo>
                    <a:pt x="1166" y="56"/>
                  </a:lnTo>
                  <a:lnTo>
                    <a:pt x="1212" y="51"/>
                  </a:lnTo>
                  <a:lnTo>
                    <a:pt x="1254" y="46"/>
                  </a:lnTo>
                  <a:lnTo>
                    <a:pt x="1295" y="43"/>
                  </a:lnTo>
                  <a:lnTo>
                    <a:pt x="1329" y="40"/>
                  </a:lnTo>
                  <a:lnTo>
                    <a:pt x="1362" y="40"/>
                  </a:lnTo>
                  <a:lnTo>
                    <a:pt x="1388" y="41"/>
                  </a:lnTo>
                  <a:lnTo>
                    <a:pt x="1411" y="44"/>
                  </a:lnTo>
                  <a:lnTo>
                    <a:pt x="1428" y="48"/>
                  </a:lnTo>
                  <a:lnTo>
                    <a:pt x="1438" y="40"/>
                  </a:lnTo>
                  <a:lnTo>
                    <a:pt x="1443" y="32"/>
                  </a:lnTo>
                  <a:lnTo>
                    <a:pt x="1447" y="24"/>
                  </a:lnTo>
                  <a:lnTo>
                    <a:pt x="1445" y="19"/>
                  </a:lnTo>
                  <a:lnTo>
                    <a:pt x="1430" y="13"/>
                  </a:lnTo>
                  <a:lnTo>
                    <a:pt x="1410" y="7"/>
                  </a:lnTo>
                  <a:lnTo>
                    <a:pt x="1386" y="2"/>
                  </a:lnTo>
                  <a:lnTo>
                    <a:pt x="1356" y="0"/>
                  </a:lnTo>
                  <a:lnTo>
                    <a:pt x="1322" y="0"/>
                  </a:lnTo>
                  <a:lnTo>
                    <a:pt x="1284" y="0"/>
                  </a:lnTo>
                  <a:lnTo>
                    <a:pt x="1243" y="3"/>
                  </a:lnTo>
                  <a:lnTo>
                    <a:pt x="1196" y="8"/>
                  </a:lnTo>
                  <a:lnTo>
                    <a:pt x="1146" y="14"/>
                  </a:lnTo>
                  <a:lnTo>
                    <a:pt x="1092" y="22"/>
                  </a:lnTo>
                  <a:lnTo>
                    <a:pt x="1034" y="31"/>
                  </a:lnTo>
                  <a:lnTo>
                    <a:pt x="973" y="43"/>
                  </a:lnTo>
                  <a:lnTo>
                    <a:pt x="909" y="55"/>
                  </a:lnTo>
                  <a:lnTo>
                    <a:pt x="842" y="69"/>
                  </a:lnTo>
                  <a:lnTo>
                    <a:pt x="771" y="85"/>
                  </a:lnTo>
                  <a:lnTo>
                    <a:pt x="698" y="104"/>
                  </a:lnTo>
                  <a:lnTo>
                    <a:pt x="624" y="122"/>
                  </a:lnTo>
                  <a:lnTo>
                    <a:pt x="554" y="142"/>
                  </a:lnTo>
                  <a:lnTo>
                    <a:pt x="487" y="161"/>
                  </a:lnTo>
                  <a:lnTo>
                    <a:pt x="423" y="181"/>
                  </a:lnTo>
                  <a:lnTo>
                    <a:pt x="363" y="200"/>
                  </a:lnTo>
                  <a:lnTo>
                    <a:pt x="308" y="219"/>
                  </a:lnTo>
                  <a:lnTo>
                    <a:pt x="255" y="238"/>
                  </a:lnTo>
                  <a:lnTo>
                    <a:pt x="208" y="257"/>
                  </a:lnTo>
                  <a:lnTo>
                    <a:pt x="164" y="275"/>
                  </a:lnTo>
                  <a:lnTo>
                    <a:pt x="126" y="293"/>
                  </a:lnTo>
                  <a:lnTo>
                    <a:pt x="91" y="310"/>
                  </a:lnTo>
                  <a:lnTo>
                    <a:pt x="63" y="327"/>
                  </a:lnTo>
                  <a:lnTo>
                    <a:pt x="38" y="342"/>
                  </a:lnTo>
                  <a:lnTo>
                    <a:pt x="20" y="357"/>
                  </a:lnTo>
                  <a:lnTo>
                    <a:pt x="7" y="371"/>
                  </a:lnTo>
                  <a:lnTo>
                    <a:pt x="0" y="384"/>
                  </a:lnTo>
                  <a:lnTo>
                    <a:pt x="2" y="388"/>
                  </a:lnTo>
                  <a:lnTo>
                    <a:pt x="6" y="393"/>
                  </a:lnTo>
                  <a:lnTo>
                    <a:pt x="13" y="396"/>
                  </a:lnTo>
                  <a:lnTo>
                    <a:pt x="22" y="400"/>
                  </a:lnTo>
                  <a:close/>
                </a:path>
              </a:pathLst>
            </a:custGeom>
            <a:solidFill>
              <a:srgbClr val="000000"/>
            </a:solidFill>
            <a:ln w="9525">
              <a:noFill/>
              <a:round/>
              <a:headEnd/>
              <a:tailEnd/>
            </a:ln>
          </p:spPr>
          <p:txBody>
            <a:bodyPr/>
            <a:lstStyle/>
            <a:p>
              <a:endParaRPr lang="fr-FR"/>
            </a:p>
          </p:txBody>
        </p:sp>
        <p:sp>
          <p:nvSpPr>
            <p:cNvPr id="654378" name="Freeform 42"/>
            <p:cNvSpPr>
              <a:spLocks/>
            </p:cNvSpPr>
            <p:nvPr/>
          </p:nvSpPr>
          <p:spPr bwMode="auto">
            <a:xfrm>
              <a:off x="3024" y="3961"/>
              <a:ext cx="572" cy="171"/>
            </a:xfrm>
            <a:custGeom>
              <a:avLst/>
              <a:gdLst/>
              <a:ahLst/>
              <a:cxnLst>
                <a:cxn ang="0">
                  <a:pos x="1109" y="7"/>
                </a:cxn>
                <a:cxn ang="0">
                  <a:pos x="1093" y="20"/>
                </a:cxn>
                <a:cxn ang="0">
                  <a:pos x="1071" y="37"/>
                </a:cxn>
                <a:cxn ang="0">
                  <a:pos x="1043" y="53"/>
                </a:cxn>
                <a:cxn ang="0">
                  <a:pos x="1011" y="69"/>
                </a:cxn>
                <a:cxn ang="0">
                  <a:pos x="974" y="86"/>
                </a:cxn>
                <a:cxn ang="0">
                  <a:pos x="934" y="103"/>
                </a:cxn>
                <a:cxn ang="0">
                  <a:pos x="889" y="121"/>
                </a:cxn>
                <a:cxn ang="0">
                  <a:pos x="853" y="134"/>
                </a:cxn>
                <a:cxn ang="0">
                  <a:pos x="823" y="145"/>
                </a:cxn>
                <a:cxn ang="0">
                  <a:pos x="791" y="156"/>
                </a:cxn>
                <a:cxn ang="0">
                  <a:pos x="760" y="167"/>
                </a:cxn>
                <a:cxn ang="0">
                  <a:pos x="738" y="174"/>
                </a:cxn>
                <a:cxn ang="0">
                  <a:pos x="719" y="179"/>
                </a:cxn>
                <a:cxn ang="0">
                  <a:pos x="699" y="184"/>
                </a:cxn>
                <a:cxn ang="0">
                  <a:pos x="680" y="190"/>
                </a:cxn>
                <a:cxn ang="0">
                  <a:pos x="660" y="196"/>
                </a:cxn>
                <a:cxn ang="0">
                  <a:pos x="637" y="201"/>
                </a:cxn>
                <a:cxn ang="0">
                  <a:pos x="614" y="207"/>
                </a:cxn>
                <a:cxn ang="0">
                  <a:pos x="591" y="213"/>
                </a:cxn>
                <a:cxn ang="0">
                  <a:pos x="531" y="228"/>
                </a:cxn>
                <a:cxn ang="0">
                  <a:pos x="437" y="250"/>
                </a:cxn>
                <a:cxn ang="0">
                  <a:pos x="347" y="266"/>
                </a:cxn>
                <a:cxn ang="0">
                  <a:pos x="265" y="279"/>
                </a:cxn>
                <a:cxn ang="0">
                  <a:pos x="190" y="288"/>
                </a:cxn>
                <a:cxn ang="0">
                  <a:pos x="126" y="291"/>
                </a:cxn>
                <a:cxn ang="0">
                  <a:pos x="70" y="291"/>
                </a:cxn>
                <a:cxn ang="0">
                  <a:pos x="28" y="287"/>
                </a:cxn>
                <a:cxn ang="0">
                  <a:pos x="6" y="290"/>
                </a:cxn>
                <a:cxn ang="0">
                  <a:pos x="0" y="304"/>
                </a:cxn>
                <a:cxn ang="0">
                  <a:pos x="7" y="319"/>
                </a:cxn>
                <a:cxn ang="0">
                  <a:pos x="35" y="333"/>
                </a:cxn>
                <a:cxn ang="0">
                  <a:pos x="82" y="340"/>
                </a:cxn>
                <a:cxn ang="0">
                  <a:pos x="148" y="341"/>
                </a:cxn>
                <a:cxn ang="0">
                  <a:pos x="228" y="335"/>
                </a:cxn>
                <a:cxn ang="0">
                  <a:pos x="323" y="322"/>
                </a:cxn>
                <a:cxn ang="0">
                  <a:pos x="427" y="304"/>
                </a:cxn>
                <a:cxn ang="0">
                  <a:pos x="538" y="280"/>
                </a:cxn>
                <a:cxn ang="0">
                  <a:pos x="614" y="261"/>
                </a:cxn>
                <a:cxn ang="0">
                  <a:pos x="650" y="252"/>
                </a:cxn>
                <a:cxn ang="0">
                  <a:pos x="684" y="243"/>
                </a:cxn>
                <a:cxn ang="0">
                  <a:pos x="717" y="234"/>
                </a:cxn>
                <a:cxn ang="0">
                  <a:pos x="745" y="226"/>
                </a:cxn>
                <a:cxn ang="0">
                  <a:pos x="769" y="219"/>
                </a:cxn>
                <a:cxn ang="0">
                  <a:pos x="794" y="212"/>
                </a:cxn>
                <a:cxn ang="0">
                  <a:pos x="817" y="205"/>
                </a:cxn>
                <a:cxn ang="0">
                  <a:pos x="836" y="198"/>
                </a:cxn>
                <a:cxn ang="0">
                  <a:pos x="855" y="191"/>
                </a:cxn>
                <a:cxn ang="0">
                  <a:pos x="877" y="182"/>
                </a:cxn>
                <a:cxn ang="0">
                  <a:pos x="897" y="175"/>
                </a:cxn>
                <a:cxn ang="0">
                  <a:pos x="932" y="161"/>
                </a:cxn>
                <a:cxn ang="0">
                  <a:pos x="984" y="139"/>
                </a:cxn>
                <a:cxn ang="0">
                  <a:pos x="1029" y="118"/>
                </a:cxn>
                <a:cxn ang="0">
                  <a:pos x="1068" y="98"/>
                </a:cxn>
                <a:cxn ang="0">
                  <a:pos x="1100" y="79"/>
                </a:cxn>
                <a:cxn ang="0">
                  <a:pos x="1124" y="61"/>
                </a:cxn>
                <a:cxn ang="0">
                  <a:pos x="1139" y="43"/>
                </a:cxn>
                <a:cxn ang="0">
                  <a:pos x="1145" y="28"/>
                </a:cxn>
                <a:cxn ang="0">
                  <a:pos x="1141" y="15"/>
                </a:cxn>
                <a:cxn ang="0">
                  <a:pos x="1127" y="4"/>
                </a:cxn>
              </a:cxnLst>
              <a:rect l="0" t="0" r="r" b="b"/>
              <a:pathLst>
                <a:path w="1145" h="341">
                  <a:moveTo>
                    <a:pt x="1116" y="0"/>
                  </a:moveTo>
                  <a:lnTo>
                    <a:pt x="1109" y="7"/>
                  </a:lnTo>
                  <a:lnTo>
                    <a:pt x="1102" y="13"/>
                  </a:lnTo>
                  <a:lnTo>
                    <a:pt x="1093" y="20"/>
                  </a:lnTo>
                  <a:lnTo>
                    <a:pt x="1082" y="28"/>
                  </a:lnTo>
                  <a:lnTo>
                    <a:pt x="1071" y="37"/>
                  </a:lnTo>
                  <a:lnTo>
                    <a:pt x="1057" y="45"/>
                  </a:lnTo>
                  <a:lnTo>
                    <a:pt x="1043" y="53"/>
                  </a:lnTo>
                  <a:lnTo>
                    <a:pt x="1027" y="61"/>
                  </a:lnTo>
                  <a:lnTo>
                    <a:pt x="1011" y="69"/>
                  </a:lnTo>
                  <a:lnTo>
                    <a:pt x="994" y="77"/>
                  </a:lnTo>
                  <a:lnTo>
                    <a:pt x="974" y="86"/>
                  </a:lnTo>
                  <a:lnTo>
                    <a:pt x="954" y="94"/>
                  </a:lnTo>
                  <a:lnTo>
                    <a:pt x="934" y="103"/>
                  </a:lnTo>
                  <a:lnTo>
                    <a:pt x="912" y="113"/>
                  </a:lnTo>
                  <a:lnTo>
                    <a:pt x="889" y="121"/>
                  </a:lnTo>
                  <a:lnTo>
                    <a:pt x="866" y="130"/>
                  </a:lnTo>
                  <a:lnTo>
                    <a:pt x="853" y="134"/>
                  </a:lnTo>
                  <a:lnTo>
                    <a:pt x="838" y="139"/>
                  </a:lnTo>
                  <a:lnTo>
                    <a:pt x="823" y="145"/>
                  </a:lnTo>
                  <a:lnTo>
                    <a:pt x="807" y="151"/>
                  </a:lnTo>
                  <a:lnTo>
                    <a:pt x="791" y="156"/>
                  </a:lnTo>
                  <a:lnTo>
                    <a:pt x="776" y="162"/>
                  </a:lnTo>
                  <a:lnTo>
                    <a:pt x="760" y="167"/>
                  </a:lnTo>
                  <a:lnTo>
                    <a:pt x="746" y="171"/>
                  </a:lnTo>
                  <a:lnTo>
                    <a:pt x="738" y="174"/>
                  </a:lnTo>
                  <a:lnTo>
                    <a:pt x="728" y="176"/>
                  </a:lnTo>
                  <a:lnTo>
                    <a:pt x="719" y="179"/>
                  </a:lnTo>
                  <a:lnTo>
                    <a:pt x="709" y="182"/>
                  </a:lnTo>
                  <a:lnTo>
                    <a:pt x="699" y="184"/>
                  </a:lnTo>
                  <a:lnTo>
                    <a:pt x="689" y="188"/>
                  </a:lnTo>
                  <a:lnTo>
                    <a:pt x="680" y="190"/>
                  </a:lnTo>
                  <a:lnTo>
                    <a:pt x="672" y="192"/>
                  </a:lnTo>
                  <a:lnTo>
                    <a:pt x="660" y="196"/>
                  </a:lnTo>
                  <a:lnTo>
                    <a:pt x="649" y="198"/>
                  </a:lnTo>
                  <a:lnTo>
                    <a:pt x="637" y="201"/>
                  </a:lnTo>
                  <a:lnTo>
                    <a:pt x="626" y="204"/>
                  </a:lnTo>
                  <a:lnTo>
                    <a:pt x="614" y="207"/>
                  </a:lnTo>
                  <a:lnTo>
                    <a:pt x="603" y="211"/>
                  </a:lnTo>
                  <a:lnTo>
                    <a:pt x="591" y="213"/>
                  </a:lnTo>
                  <a:lnTo>
                    <a:pt x="580" y="216"/>
                  </a:lnTo>
                  <a:lnTo>
                    <a:pt x="531" y="228"/>
                  </a:lnTo>
                  <a:lnTo>
                    <a:pt x="483" y="239"/>
                  </a:lnTo>
                  <a:lnTo>
                    <a:pt x="437" y="250"/>
                  </a:lnTo>
                  <a:lnTo>
                    <a:pt x="391" y="258"/>
                  </a:lnTo>
                  <a:lnTo>
                    <a:pt x="347" y="266"/>
                  </a:lnTo>
                  <a:lnTo>
                    <a:pt x="306" y="273"/>
                  </a:lnTo>
                  <a:lnTo>
                    <a:pt x="265" y="279"/>
                  </a:lnTo>
                  <a:lnTo>
                    <a:pt x="227" y="283"/>
                  </a:lnTo>
                  <a:lnTo>
                    <a:pt x="190" y="288"/>
                  </a:lnTo>
                  <a:lnTo>
                    <a:pt x="157" y="290"/>
                  </a:lnTo>
                  <a:lnTo>
                    <a:pt x="126" y="291"/>
                  </a:lnTo>
                  <a:lnTo>
                    <a:pt x="97" y="292"/>
                  </a:lnTo>
                  <a:lnTo>
                    <a:pt x="70" y="291"/>
                  </a:lnTo>
                  <a:lnTo>
                    <a:pt x="47" y="289"/>
                  </a:lnTo>
                  <a:lnTo>
                    <a:pt x="28" y="287"/>
                  </a:lnTo>
                  <a:lnTo>
                    <a:pt x="12" y="282"/>
                  </a:lnTo>
                  <a:lnTo>
                    <a:pt x="6" y="290"/>
                  </a:lnTo>
                  <a:lnTo>
                    <a:pt x="2" y="297"/>
                  </a:lnTo>
                  <a:lnTo>
                    <a:pt x="0" y="304"/>
                  </a:lnTo>
                  <a:lnTo>
                    <a:pt x="1" y="310"/>
                  </a:lnTo>
                  <a:lnTo>
                    <a:pt x="7" y="319"/>
                  </a:lnTo>
                  <a:lnTo>
                    <a:pt x="17" y="327"/>
                  </a:lnTo>
                  <a:lnTo>
                    <a:pt x="35" y="333"/>
                  </a:lnTo>
                  <a:lnTo>
                    <a:pt x="55" y="337"/>
                  </a:lnTo>
                  <a:lnTo>
                    <a:pt x="82" y="340"/>
                  </a:lnTo>
                  <a:lnTo>
                    <a:pt x="113" y="341"/>
                  </a:lnTo>
                  <a:lnTo>
                    <a:pt x="148" y="341"/>
                  </a:lnTo>
                  <a:lnTo>
                    <a:pt x="187" y="338"/>
                  </a:lnTo>
                  <a:lnTo>
                    <a:pt x="228" y="335"/>
                  </a:lnTo>
                  <a:lnTo>
                    <a:pt x="274" y="329"/>
                  </a:lnTo>
                  <a:lnTo>
                    <a:pt x="323" y="322"/>
                  </a:lnTo>
                  <a:lnTo>
                    <a:pt x="374" y="314"/>
                  </a:lnTo>
                  <a:lnTo>
                    <a:pt x="427" y="304"/>
                  </a:lnTo>
                  <a:lnTo>
                    <a:pt x="482" y="292"/>
                  </a:lnTo>
                  <a:lnTo>
                    <a:pt x="538" y="280"/>
                  </a:lnTo>
                  <a:lnTo>
                    <a:pt x="597" y="266"/>
                  </a:lnTo>
                  <a:lnTo>
                    <a:pt x="614" y="261"/>
                  </a:lnTo>
                  <a:lnTo>
                    <a:pt x="633" y="257"/>
                  </a:lnTo>
                  <a:lnTo>
                    <a:pt x="650" y="252"/>
                  </a:lnTo>
                  <a:lnTo>
                    <a:pt x="667" y="247"/>
                  </a:lnTo>
                  <a:lnTo>
                    <a:pt x="684" y="243"/>
                  </a:lnTo>
                  <a:lnTo>
                    <a:pt x="701" y="238"/>
                  </a:lnTo>
                  <a:lnTo>
                    <a:pt x="717" y="234"/>
                  </a:lnTo>
                  <a:lnTo>
                    <a:pt x="733" y="229"/>
                  </a:lnTo>
                  <a:lnTo>
                    <a:pt x="745" y="226"/>
                  </a:lnTo>
                  <a:lnTo>
                    <a:pt x="756" y="222"/>
                  </a:lnTo>
                  <a:lnTo>
                    <a:pt x="769" y="219"/>
                  </a:lnTo>
                  <a:lnTo>
                    <a:pt x="781" y="215"/>
                  </a:lnTo>
                  <a:lnTo>
                    <a:pt x="794" y="212"/>
                  </a:lnTo>
                  <a:lnTo>
                    <a:pt x="806" y="208"/>
                  </a:lnTo>
                  <a:lnTo>
                    <a:pt x="817" y="205"/>
                  </a:lnTo>
                  <a:lnTo>
                    <a:pt x="828" y="201"/>
                  </a:lnTo>
                  <a:lnTo>
                    <a:pt x="836" y="198"/>
                  </a:lnTo>
                  <a:lnTo>
                    <a:pt x="845" y="194"/>
                  </a:lnTo>
                  <a:lnTo>
                    <a:pt x="855" y="191"/>
                  </a:lnTo>
                  <a:lnTo>
                    <a:pt x="867" y="186"/>
                  </a:lnTo>
                  <a:lnTo>
                    <a:pt x="877" y="182"/>
                  </a:lnTo>
                  <a:lnTo>
                    <a:pt x="888" y="178"/>
                  </a:lnTo>
                  <a:lnTo>
                    <a:pt x="897" y="175"/>
                  </a:lnTo>
                  <a:lnTo>
                    <a:pt x="905" y="171"/>
                  </a:lnTo>
                  <a:lnTo>
                    <a:pt x="932" y="161"/>
                  </a:lnTo>
                  <a:lnTo>
                    <a:pt x="959" y="149"/>
                  </a:lnTo>
                  <a:lnTo>
                    <a:pt x="984" y="139"/>
                  </a:lnTo>
                  <a:lnTo>
                    <a:pt x="1007" y="129"/>
                  </a:lnTo>
                  <a:lnTo>
                    <a:pt x="1029" y="118"/>
                  </a:lnTo>
                  <a:lnTo>
                    <a:pt x="1050" y="108"/>
                  </a:lnTo>
                  <a:lnTo>
                    <a:pt x="1068" y="98"/>
                  </a:lnTo>
                  <a:lnTo>
                    <a:pt x="1086" y="88"/>
                  </a:lnTo>
                  <a:lnTo>
                    <a:pt x="1100" y="79"/>
                  </a:lnTo>
                  <a:lnTo>
                    <a:pt x="1113" y="70"/>
                  </a:lnTo>
                  <a:lnTo>
                    <a:pt x="1124" y="61"/>
                  </a:lnTo>
                  <a:lnTo>
                    <a:pt x="1132" y="52"/>
                  </a:lnTo>
                  <a:lnTo>
                    <a:pt x="1139" y="43"/>
                  </a:lnTo>
                  <a:lnTo>
                    <a:pt x="1143" y="35"/>
                  </a:lnTo>
                  <a:lnTo>
                    <a:pt x="1145" y="28"/>
                  </a:lnTo>
                  <a:lnTo>
                    <a:pt x="1145" y="22"/>
                  </a:lnTo>
                  <a:lnTo>
                    <a:pt x="1141" y="15"/>
                  </a:lnTo>
                  <a:lnTo>
                    <a:pt x="1135" y="9"/>
                  </a:lnTo>
                  <a:lnTo>
                    <a:pt x="1127" y="4"/>
                  </a:lnTo>
                  <a:lnTo>
                    <a:pt x="1116" y="0"/>
                  </a:lnTo>
                  <a:close/>
                </a:path>
              </a:pathLst>
            </a:custGeom>
            <a:solidFill>
              <a:srgbClr val="000000"/>
            </a:solidFill>
            <a:ln w="9525">
              <a:noFill/>
              <a:round/>
              <a:headEnd/>
              <a:tailEnd/>
            </a:ln>
          </p:spPr>
          <p:txBody>
            <a:bodyPr/>
            <a:lstStyle/>
            <a:p>
              <a:endParaRPr lang="fr-FR"/>
            </a:p>
          </p:txBody>
        </p:sp>
        <p:sp>
          <p:nvSpPr>
            <p:cNvPr id="654379" name="Freeform 43"/>
            <p:cNvSpPr>
              <a:spLocks/>
            </p:cNvSpPr>
            <p:nvPr/>
          </p:nvSpPr>
          <p:spPr bwMode="auto">
            <a:xfrm>
              <a:off x="2777" y="3306"/>
              <a:ext cx="896" cy="780"/>
            </a:xfrm>
            <a:custGeom>
              <a:avLst/>
              <a:gdLst/>
              <a:ahLst/>
              <a:cxnLst>
                <a:cxn ang="0">
                  <a:pos x="1760" y="759"/>
                </a:cxn>
                <a:cxn ang="0">
                  <a:pos x="1689" y="694"/>
                </a:cxn>
                <a:cxn ang="0">
                  <a:pos x="1526" y="555"/>
                </a:cxn>
                <a:cxn ang="0">
                  <a:pos x="1459" y="396"/>
                </a:cxn>
                <a:cxn ang="0">
                  <a:pos x="1414" y="460"/>
                </a:cxn>
                <a:cxn ang="0">
                  <a:pos x="1375" y="399"/>
                </a:cxn>
                <a:cxn ang="0">
                  <a:pos x="1506" y="326"/>
                </a:cxn>
                <a:cxn ang="0">
                  <a:pos x="1481" y="22"/>
                </a:cxn>
                <a:cxn ang="0">
                  <a:pos x="1444" y="1"/>
                </a:cxn>
                <a:cxn ang="0">
                  <a:pos x="1444" y="127"/>
                </a:cxn>
                <a:cxn ang="0">
                  <a:pos x="1463" y="295"/>
                </a:cxn>
                <a:cxn ang="0">
                  <a:pos x="1308" y="370"/>
                </a:cxn>
                <a:cxn ang="0">
                  <a:pos x="1256" y="326"/>
                </a:cxn>
                <a:cxn ang="0">
                  <a:pos x="1208" y="190"/>
                </a:cxn>
                <a:cxn ang="0">
                  <a:pos x="1036" y="234"/>
                </a:cxn>
                <a:cxn ang="0">
                  <a:pos x="1074" y="386"/>
                </a:cxn>
                <a:cxn ang="0">
                  <a:pos x="1171" y="374"/>
                </a:cxn>
                <a:cxn ang="0">
                  <a:pos x="1087" y="354"/>
                </a:cxn>
                <a:cxn ang="0">
                  <a:pos x="1064" y="247"/>
                </a:cxn>
                <a:cxn ang="0">
                  <a:pos x="1187" y="216"/>
                </a:cxn>
                <a:cxn ang="0">
                  <a:pos x="1226" y="301"/>
                </a:cxn>
                <a:cxn ang="0">
                  <a:pos x="1213" y="268"/>
                </a:cxn>
                <a:cxn ang="0">
                  <a:pos x="1128" y="224"/>
                </a:cxn>
                <a:cxn ang="0">
                  <a:pos x="1073" y="303"/>
                </a:cxn>
                <a:cxn ang="0">
                  <a:pos x="1162" y="346"/>
                </a:cxn>
                <a:cxn ang="0">
                  <a:pos x="1069" y="458"/>
                </a:cxn>
                <a:cxn ang="0">
                  <a:pos x="857" y="520"/>
                </a:cxn>
                <a:cxn ang="0">
                  <a:pos x="464" y="600"/>
                </a:cxn>
                <a:cxn ang="0">
                  <a:pos x="167" y="621"/>
                </a:cxn>
                <a:cxn ang="0">
                  <a:pos x="55" y="366"/>
                </a:cxn>
                <a:cxn ang="0">
                  <a:pos x="4" y="368"/>
                </a:cxn>
                <a:cxn ang="0">
                  <a:pos x="85" y="658"/>
                </a:cxn>
                <a:cxn ang="0">
                  <a:pos x="439" y="1460"/>
                </a:cxn>
                <a:cxn ang="0">
                  <a:pos x="502" y="1558"/>
                </a:cxn>
                <a:cxn ang="0">
                  <a:pos x="263" y="676"/>
                </a:cxn>
                <a:cxn ang="0">
                  <a:pos x="538" y="646"/>
                </a:cxn>
                <a:cxn ang="0">
                  <a:pos x="870" y="575"/>
                </a:cxn>
                <a:cxn ang="0">
                  <a:pos x="1105" y="504"/>
                </a:cxn>
                <a:cxn ang="0">
                  <a:pos x="1437" y="575"/>
                </a:cxn>
                <a:cxn ang="0">
                  <a:pos x="1579" y="1304"/>
                </a:cxn>
                <a:cxn ang="0">
                  <a:pos x="1657" y="757"/>
                </a:cxn>
                <a:cxn ang="0">
                  <a:pos x="1706" y="830"/>
                </a:cxn>
                <a:cxn ang="0">
                  <a:pos x="1667" y="850"/>
                </a:cxn>
                <a:cxn ang="0">
                  <a:pos x="1605" y="843"/>
                </a:cxn>
                <a:cxn ang="0">
                  <a:pos x="1556" y="838"/>
                </a:cxn>
                <a:cxn ang="0">
                  <a:pos x="1616" y="875"/>
                </a:cxn>
                <a:cxn ang="0">
                  <a:pos x="1716" y="861"/>
                </a:cxn>
                <a:cxn ang="0">
                  <a:pos x="1696" y="757"/>
                </a:cxn>
                <a:cxn ang="0">
                  <a:pos x="1142" y="313"/>
                </a:cxn>
                <a:cxn ang="0">
                  <a:pos x="1111" y="322"/>
                </a:cxn>
                <a:cxn ang="0">
                  <a:pos x="1099" y="262"/>
                </a:cxn>
                <a:cxn ang="0">
                  <a:pos x="1170" y="245"/>
                </a:cxn>
                <a:cxn ang="0">
                  <a:pos x="1180" y="280"/>
                </a:cxn>
                <a:cxn ang="0">
                  <a:pos x="1261" y="366"/>
                </a:cxn>
                <a:cxn ang="0">
                  <a:pos x="1616" y="663"/>
                </a:cxn>
                <a:cxn ang="0">
                  <a:pos x="1730" y="765"/>
                </a:cxn>
                <a:cxn ang="0">
                  <a:pos x="1763" y="833"/>
                </a:cxn>
                <a:cxn ang="0">
                  <a:pos x="1704" y="906"/>
                </a:cxn>
                <a:cxn ang="0">
                  <a:pos x="1613" y="916"/>
                </a:cxn>
                <a:cxn ang="0">
                  <a:pos x="1583" y="929"/>
                </a:cxn>
                <a:cxn ang="0">
                  <a:pos x="1653" y="946"/>
                </a:cxn>
                <a:cxn ang="0">
                  <a:pos x="1769" y="891"/>
                </a:cxn>
              </a:cxnLst>
              <a:rect l="0" t="0" r="r" b="b"/>
              <a:pathLst>
                <a:path w="1792" h="1560">
                  <a:moveTo>
                    <a:pt x="1792" y="828"/>
                  </a:moveTo>
                  <a:lnTo>
                    <a:pt x="1791" y="816"/>
                  </a:lnTo>
                  <a:lnTo>
                    <a:pt x="1787" y="806"/>
                  </a:lnTo>
                  <a:lnTo>
                    <a:pt x="1784" y="794"/>
                  </a:lnTo>
                  <a:lnTo>
                    <a:pt x="1779" y="785"/>
                  </a:lnTo>
                  <a:lnTo>
                    <a:pt x="1772" y="776"/>
                  </a:lnTo>
                  <a:lnTo>
                    <a:pt x="1767" y="767"/>
                  </a:lnTo>
                  <a:lnTo>
                    <a:pt x="1760" y="759"/>
                  </a:lnTo>
                  <a:lnTo>
                    <a:pt x="1752" y="751"/>
                  </a:lnTo>
                  <a:lnTo>
                    <a:pt x="1749" y="748"/>
                  </a:lnTo>
                  <a:lnTo>
                    <a:pt x="1745" y="744"/>
                  </a:lnTo>
                  <a:lnTo>
                    <a:pt x="1738" y="737"/>
                  </a:lnTo>
                  <a:lnTo>
                    <a:pt x="1729" y="729"/>
                  </a:lnTo>
                  <a:lnTo>
                    <a:pt x="1717" y="718"/>
                  </a:lnTo>
                  <a:lnTo>
                    <a:pt x="1704" y="707"/>
                  </a:lnTo>
                  <a:lnTo>
                    <a:pt x="1689" y="694"/>
                  </a:lnTo>
                  <a:lnTo>
                    <a:pt x="1672" y="680"/>
                  </a:lnTo>
                  <a:lnTo>
                    <a:pt x="1655" y="664"/>
                  </a:lnTo>
                  <a:lnTo>
                    <a:pt x="1635" y="648"/>
                  </a:lnTo>
                  <a:lnTo>
                    <a:pt x="1616" y="631"/>
                  </a:lnTo>
                  <a:lnTo>
                    <a:pt x="1594" y="612"/>
                  </a:lnTo>
                  <a:lnTo>
                    <a:pt x="1572" y="594"/>
                  </a:lnTo>
                  <a:lnTo>
                    <a:pt x="1549" y="574"/>
                  </a:lnTo>
                  <a:lnTo>
                    <a:pt x="1526" y="555"/>
                  </a:lnTo>
                  <a:lnTo>
                    <a:pt x="1503" y="535"/>
                  </a:lnTo>
                  <a:lnTo>
                    <a:pt x="1483" y="421"/>
                  </a:lnTo>
                  <a:lnTo>
                    <a:pt x="1482" y="415"/>
                  </a:lnTo>
                  <a:lnTo>
                    <a:pt x="1478" y="409"/>
                  </a:lnTo>
                  <a:lnTo>
                    <a:pt x="1475" y="405"/>
                  </a:lnTo>
                  <a:lnTo>
                    <a:pt x="1470" y="400"/>
                  </a:lnTo>
                  <a:lnTo>
                    <a:pt x="1465" y="397"/>
                  </a:lnTo>
                  <a:lnTo>
                    <a:pt x="1459" y="396"/>
                  </a:lnTo>
                  <a:lnTo>
                    <a:pt x="1452" y="394"/>
                  </a:lnTo>
                  <a:lnTo>
                    <a:pt x="1445" y="394"/>
                  </a:lnTo>
                  <a:lnTo>
                    <a:pt x="1432" y="399"/>
                  </a:lnTo>
                  <a:lnTo>
                    <a:pt x="1423" y="407"/>
                  </a:lnTo>
                  <a:lnTo>
                    <a:pt x="1417" y="419"/>
                  </a:lnTo>
                  <a:lnTo>
                    <a:pt x="1417" y="431"/>
                  </a:lnTo>
                  <a:lnTo>
                    <a:pt x="1423" y="467"/>
                  </a:lnTo>
                  <a:lnTo>
                    <a:pt x="1414" y="460"/>
                  </a:lnTo>
                  <a:lnTo>
                    <a:pt x="1405" y="452"/>
                  </a:lnTo>
                  <a:lnTo>
                    <a:pt x="1395" y="445"/>
                  </a:lnTo>
                  <a:lnTo>
                    <a:pt x="1387" y="437"/>
                  </a:lnTo>
                  <a:lnTo>
                    <a:pt x="1378" y="430"/>
                  </a:lnTo>
                  <a:lnTo>
                    <a:pt x="1370" y="422"/>
                  </a:lnTo>
                  <a:lnTo>
                    <a:pt x="1361" y="415"/>
                  </a:lnTo>
                  <a:lnTo>
                    <a:pt x="1353" y="408"/>
                  </a:lnTo>
                  <a:lnTo>
                    <a:pt x="1375" y="399"/>
                  </a:lnTo>
                  <a:lnTo>
                    <a:pt x="1394" y="389"/>
                  </a:lnTo>
                  <a:lnTo>
                    <a:pt x="1414" y="379"/>
                  </a:lnTo>
                  <a:lnTo>
                    <a:pt x="1432" y="370"/>
                  </a:lnTo>
                  <a:lnTo>
                    <a:pt x="1450" y="362"/>
                  </a:lnTo>
                  <a:lnTo>
                    <a:pt x="1466" y="353"/>
                  </a:lnTo>
                  <a:lnTo>
                    <a:pt x="1481" y="344"/>
                  </a:lnTo>
                  <a:lnTo>
                    <a:pt x="1495" y="336"/>
                  </a:lnTo>
                  <a:lnTo>
                    <a:pt x="1506" y="326"/>
                  </a:lnTo>
                  <a:lnTo>
                    <a:pt x="1517" y="318"/>
                  </a:lnTo>
                  <a:lnTo>
                    <a:pt x="1525" y="309"/>
                  </a:lnTo>
                  <a:lnTo>
                    <a:pt x="1533" y="301"/>
                  </a:lnTo>
                  <a:lnTo>
                    <a:pt x="1537" y="292"/>
                  </a:lnTo>
                  <a:lnTo>
                    <a:pt x="1541" y="284"/>
                  </a:lnTo>
                  <a:lnTo>
                    <a:pt x="1542" y="275"/>
                  </a:lnTo>
                  <a:lnTo>
                    <a:pt x="1542" y="266"/>
                  </a:lnTo>
                  <a:lnTo>
                    <a:pt x="1481" y="22"/>
                  </a:lnTo>
                  <a:lnTo>
                    <a:pt x="1478" y="16"/>
                  </a:lnTo>
                  <a:lnTo>
                    <a:pt x="1476" y="12"/>
                  </a:lnTo>
                  <a:lnTo>
                    <a:pt x="1472" y="7"/>
                  </a:lnTo>
                  <a:lnTo>
                    <a:pt x="1467" y="4"/>
                  </a:lnTo>
                  <a:lnTo>
                    <a:pt x="1461" y="1"/>
                  </a:lnTo>
                  <a:lnTo>
                    <a:pt x="1455" y="0"/>
                  </a:lnTo>
                  <a:lnTo>
                    <a:pt x="1450" y="0"/>
                  </a:lnTo>
                  <a:lnTo>
                    <a:pt x="1444" y="1"/>
                  </a:lnTo>
                  <a:lnTo>
                    <a:pt x="1434" y="6"/>
                  </a:lnTo>
                  <a:lnTo>
                    <a:pt x="1425" y="14"/>
                  </a:lnTo>
                  <a:lnTo>
                    <a:pt x="1421" y="26"/>
                  </a:lnTo>
                  <a:lnTo>
                    <a:pt x="1421" y="37"/>
                  </a:lnTo>
                  <a:lnTo>
                    <a:pt x="1423" y="44"/>
                  </a:lnTo>
                  <a:lnTo>
                    <a:pt x="1428" y="64"/>
                  </a:lnTo>
                  <a:lnTo>
                    <a:pt x="1435" y="92"/>
                  </a:lnTo>
                  <a:lnTo>
                    <a:pt x="1444" y="127"/>
                  </a:lnTo>
                  <a:lnTo>
                    <a:pt x="1453" y="164"/>
                  </a:lnTo>
                  <a:lnTo>
                    <a:pt x="1463" y="202"/>
                  </a:lnTo>
                  <a:lnTo>
                    <a:pt x="1472" y="235"/>
                  </a:lnTo>
                  <a:lnTo>
                    <a:pt x="1478" y="262"/>
                  </a:lnTo>
                  <a:lnTo>
                    <a:pt x="1478" y="272"/>
                  </a:lnTo>
                  <a:lnTo>
                    <a:pt x="1475" y="283"/>
                  </a:lnTo>
                  <a:lnTo>
                    <a:pt x="1469" y="291"/>
                  </a:lnTo>
                  <a:lnTo>
                    <a:pt x="1463" y="295"/>
                  </a:lnTo>
                  <a:lnTo>
                    <a:pt x="1449" y="304"/>
                  </a:lnTo>
                  <a:lnTo>
                    <a:pt x="1431" y="313"/>
                  </a:lnTo>
                  <a:lnTo>
                    <a:pt x="1414" y="322"/>
                  </a:lnTo>
                  <a:lnTo>
                    <a:pt x="1394" y="331"/>
                  </a:lnTo>
                  <a:lnTo>
                    <a:pt x="1375" y="341"/>
                  </a:lnTo>
                  <a:lnTo>
                    <a:pt x="1354" y="351"/>
                  </a:lnTo>
                  <a:lnTo>
                    <a:pt x="1331" y="360"/>
                  </a:lnTo>
                  <a:lnTo>
                    <a:pt x="1308" y="370"/>
                  </a:lnTo>
                  <a:lnTo>
                    <a:pt x="1301" y="364"/>
                  </a:lnTo>
                  <a:lnTo>
                    <a:pt x="1294" y="359"/>
                  </a:lnTo>
                  <a:lnTo>
                    <a:pt x="1287" y="353"/>
                  </a:lnTo>
                  <a:lnTo>
                    <a:pt x="1280" y="347"/>
                  </a:lnTo>
                  <a:lnTo>
                    <a:pt x="1273" y="341"/>
                  </a:lnTo>
                  <a:lnTo>
                    <a:pt x="1268" y="337"/>
                  </a:lnTo>
                  <a:lnTo>
                    <a:pt x="1262" y="331"/>
                  </a:lnTo>
                  <a:lnTo>
                    <a:pt x="1256" y="326"/>
                  </a:lnTo>
                  <a:lnTo>
                    <a:pt x="1262" y="310"/>
                  </a:lnTo>
                  <a:lnTo>
                    <a:pt x="1265" y="292"/>
                  </a:lnTo>
                  <a:lnTo>
                    <a:pt x="1265" y="273"/>
                  </a:lnTo>
                  <a:lnTo>
                    <a:pt x="1263" y="257"/>
                  </a:lnTo>
                  <a:lnTo>
                    <a:pt x="1255" y="236"/>
                  </a:lnTo>
                  <a:lnTo>
                    <a:pt x="1243" y="218"/>
                  </a:lnTo>
                  <a:lnTo>
                    <a:pt x="1227" y="203"/>
                  </a:lnTo>
                  <a:lnTo>
                    <a:pt x="1208" y="190"/>
                  </a:lnTo>
                  <a:lnTo>
                    <a:pt x="1187" y="182"/>
                  </a:lnTo>
                  <a:lnTo>
                    <a:pt x="1164" y="178"/>
                  </a:lnTo>
                  <a:lnTo>
                    <a:pt x="1140" y="177"/>
                  </a:lnTo>
                  <a:lnTo>
                    <a:pt x="1114" y="181"/>
                  </a:lnTo>
                  <a:lnTo>
                    <a:pt x="1090" y="189"/>
                  </a:lnTo>
                  <a:lnTo>
                    <a:pt x="1068" y="202"/>
                  </a:lnTo>
                  <a:lnTo>
                    <a:pt x="1050" y="217"/>
                  </a:lnTo>
                  <a:lnTo>
                    <a:pt x="1036" y="234"/>
                  </a:lnTo>
                  <a:lnTo>
                    <a:pt x="1024" y="254"/>
                  </a:lnTo>
                  <a:lnTo>
                    <a:pt x="1017" y="275"/>
                  </a:lnTo>
                  <a:lnTo>
                    <a:pt x="1015" y="298"/>
                  </a:lnTo>
                  <a:lnTo>
                    <a:pt x="1019" y="319"/>
                  </a:lnTo>
                  <a:lnTo>
                    <a:pt x="1027" y="340"/>
                  </a:lnTo>
                  <a:lnTo>
                    <a:pt x="1038" y="359"/>
                  </a:lnTo>
                  <a:lnTo>
                    <a:pt x="1054" y="374"/>
                  </a:lnTo>
                  <a:lnTo>
                    <a:pt x="1074" y="386"/>
                  </a:lnTo>
                  <a:lnTo>
                    <a:pt x="1095" y="394"/>
                  </a:lnTo>
                  <a:lnTo>
                    <a:pt x="1118" y="399"/>
                  </a:lnTo>
                  <a:lnTo>
                    <a:pt x="1142" y="400"/>
                  </a:lnTo>
                  <a:lnTo>
                    <a:pt x="1167" y="396"/>
                  </a:lnTo>
                  <a:lnTo>
                    <a:pt x="1172" y="392"/>
                  </a:lnTo>
                  <a:lnTo>
                    <a:pt x="1174" y="387"/>
                  </a:lnTo>
                  <a:lnTo>
                    <a:pt x="1173" y="381"/>
                  </a:lnTo>
                  <a:lnTo>
                    <a:pt x="1171" y="374"/>
                  </a:lnTo>
                  <a:lnTo>
                    <a:pt x="1166" y="369"/>
                  </a:lnTo>
                  <a:lnTo>
                    <a:pt x="1160" y="366"/>
                  </a:lnTo>
                  <a:lnTo>
                    <a:pt x="1156" y="363"/>
                  </a:lnTo>
                  <a:lnTo>
                    <a:pt x="1153" y="363"/>
                  </a:lnTo>
                  <a:lnTo>
                    <a:pt x="1134" y="366"/>
                  </a:lnTo>
                  <a:lnTo>
                    <a:pt x="1117" y="364"/>
                  </a:lnTo>
                  <a:lnTo>
                    <a:pt x="1100" y="361"/>
                  </a:lnTo>
                  <a:lnTo>
                    <a:pt x="1087" y="354"/>
                  </a:lnTo>
                  <a:lnTo>
                    <a:pt x="1075" y="346"/>
                  </a:lnTo>
                  <a:lnTo>
                    <a:pt x="1065" y="334"/>
                  </a:lnTo>
                  <a:lnTo>
                    <a:pt x="1057" y="322"/>
                  </a:lnTo>
                  <a:lnTo>
                    <a:pt x="1052" y="308"/>
                  </a:lnTo>
                  <a:lnTo>
                    <a:pt x="1050" y="292"/>
                  </a:lnTo>
                  <a:lnTo>
                    <a:pt x="1052" y="277"/>
                  </a:lnTo>
                  <a:lnTo>
                    <a:pt x="1057" y="261"/>
                  </a:lnTo>
                  <a:lnTo>
                    <a:pt x="1064" y="247"/>
                  </a:lnTo>
                  <a:lnTo>
                    <a:pt x="1075" y="235"/>
                  </a:lnTo>
                  <a:lnTo>
                    <a:pt x="1088" y="224"/>
                  </a:lnTo>
                  <a:lnTo>
                    <a:pt x="1103" y="216"/>
                  </a:lnTo>
                  <a:lnTo>
                    <a:pt x="1120" y="210"/>
                  </a:lnTo>
                  <a:lnTo>
                    <a:pt x="1138" y="207"/>
                  </a:lnTo>
                  <a:lnTo>
                    <a:pt x="1156" y="207"/>
                  </a:lnTo>
                  <a:lnTo>
                    <a:pt x="1172" y="210"/>
                  </a:lnTo>
                  <a:lnTo>
                    <a:pt x="1187" y="216"/>
                  </a:lnTo>
                  <a:lnTo>
                    <a:pt x="1201" y="225"/>
                  </a:lnTo>
                  <a:lnTo>
                    <a:pt x="1212" y="235"/>
                  </a:lnTo>
                  <a:lnTo>
                    <a:pt x="1220" y="249"/>
                  </a:lnTo>
                  <a:lnTo>
                    <a:pt x="1226" y="264"/>
                  </a:lnTo>
                  <a:lnTo>
                    <a:pt x="1228" y="273"/>
                  </a:lnTo>
                  <a:lnTo>
                    <a:pt x="1228" y="283"/>
                  </a:lnTo>
                  <a:lnTo>
                    <a:pt x="1227" y="292"/>
                  </a:lnTo>
                  <a:lnTo>
                    <a:pt x="1226" y="301"/>
                  </a:lnTo>
                  <a:lnTo>
                    <a:pt x="1223" y="299"/>
                  </a:lnTo>
                  <a:lnTo>
                    <a:pt x="1219" y="295"/>
                  </a:lnTo>
                  <a:lnTo>
                    <a:pt x="1216" y="293"/>
                  </a:lnTo>
                  <a:lnTo>
                    <a:pt x="1213" y="291"/>
                  </a:lnTo>
                  <a:lnTo>
                    <a:pt x="1215" y="285"/>
                  </a:lnTo>
                  <a:lnTo>
                    <a:pt x="1215" y="279"/>
                  </a:lnTo>
                  <a:lnTo>
                    <a:pt x="1215" y="273"/>
                  </a:lnTo>
                  <a:lnTo>
                    <a:pt x="1213" y="268"/>
                  </a:lnTo>
                  <a:lnTo>
                    <a:pt x="1209" y="256"/>
                  </a:lnTo>
                  <a:lnTo>
                    <a:pt x="1202" y="246"/>
                  </a:lnTo>
                  <a:lnTo>
                    <a:pt x="1193" y="236"/>
                  </a:lnTo>
                  <a:lnTo>
                    <a:pt x="1181" y="230"/>
                  </a:lnTo>
                  <a:lnTo>
                    <a:pt x="1170" y="225"/>
                  </a:lnTo>
                  <a:lnTo>
                    <a:pt x="1156" y="221"/>
                  </a:lnTo>
                  <a:lnTo>
                    <a:pt x="1142" y="221"/>
                  </a:lnTo>
                  <a:lnTo>
                    <a:pt x="1128" y="224"/>
                  </a:lnTo>
                  <a:lnTo>
                    <a:pt x="1114" y="228"/>
                  </a:lnTo>
                  <a:lnTo>
                    <a:pt x="1102" y="235"/>
                  </a:lnTo>
                  <a:lnTo>
                    <a:pt x="1091" y="245"/>
                  </a:lnTo>
                  <a:lnTo>
                    <a:pt x="1082" y="255"/>
                  </a:lnTo>
                  <a:lnTo>
                    <a:pt x="1076" y="266"/>
                  </a:lnTo>
                  <a:lnTo>
                    <a:pt x="1072" y="278"/>
                  </a:lnTo>
                  <a:lnTo>
                    <a:pt x="1070" y="291"/>
                  </a:lnTo>
                  <a:lnTo>
                    <a:pt x="1073" y="303"/>
                  </a:lnTo>
                  <a:lnTo>
                    <a:pt x="1082" y="322"/>
                  </a:lnTo>
                  <a:lnTo>
                    <a:pt x="1094" y="333"/>
                  </a:lnTo>
                  <a:lnTo>
                    <a:pt x="1109" y="341"/>
                  </a:lnTo>
                  <a:lnTo>
                    <a:pt x="1124" y="346"/>
                  </a:lnTo>
                  <a:lnTo>
                    <a:pt x="1137" y="347"/>
                  </a:lnTo>
                  <a:lnTo>
                    <a:pt x="1150" y="347"/>
                  </a:lnTo>
                  <a:lnTo>
                    <a:pt x="1158" y="346"/>
                  </a:lnTo>
                  <a:lnTo>
                    <a:pt x="1162" y="346"/>
                  </a:lnTo>
                  <a:lnTo>
                    <a:pt x="1227" y="401"/>
                  </a:lnTo>
                  <a:lnTo>
                    <a:pt x="1206" y="409"/>
                  </a:lnTo>
                  <a:lnTo>
                    <a:pt x="1186" y="417"/>
                  </a:lnTo>
                  <a:lnTo>
                    <a:pt x="1164" y="425"/>
                  </a:lnTo>
                  <a:lnTo>
                    <a:pt x="1141" y="434"/>
                  </a:lnTo>
                  <a:lnTo>
                    <a:pt x="1118" y="442"/>
                  </a:lnTo>
                  <a:lnTo>
                    <a:pt x="1095" y="450"/>
                  </a:lnTo>
                  <a:lnTo>
                    <a:pt x="1069" y="458"/>
                  </a:lnTo>
                  <a:lnTo>
                    <a:pt x="1045" y="466"/>
                  </a:lnTo>
                  <a:lnTo>
                    <a:pt x="1020" y="474"/>
                  </a:lnTo>
                  <a:lnTo>
                    <a:pt x="993" y="482"/>
                  </a:lnTo>
                  <a:lnTo>
                    <a:pt x="967" y="490"/>
                  </a:lnTo>
                  <a:lnTo>
                    <a:pt x="940" y="497"/>
                  </a:lnTo>
                  <a:lnTo>
                    <a:pt x="914" y="505"/>
                  </a:lnTo>
                  <a:lnTo>
                    <a:pt x="886" y="512"/>
                  </a:lnTo>
                  <a:lnTo>
                    <a:pt x="857" y="520"/>
                  </a:lnTo>
                  <a:lnTo>
                    <a:pt x="830" y="527"/>
                  </a:lnTo>
                  <a:lnTo>
                    <a:pt x="773" y="541"/>
                  </a:lnTo>
                  <a:lnTo>
                    <a:pt x="719" y="553"/>
                  </a:lnTo>
                  <a:lnTo>
                    <a:pt x="665" y="565"/>
                  </a:lnTo>
                  <a:lnTo>
                    <a:pt x="613" y="575"/>
                  </a:lnTo>
                  <a:lnTo>
                    <a:pt x="561" y="585"/>
                  </a:lnTo>
                  <a:lnTo>
                    <a:pt x="512" y="593"/>
                  </a:lnTo>
                  <a:lnTo>
                    <a:pt x="464" y="600"/>
                  </a:lnTo>
                  <a:lnTo>
                    <a:pt x="419" y="606"/>
                  </a:lnTo>
                  <a:lnTo>
                    <a:pt x="376" y="611"/>
                  </a:lnTo>
                  <a:lnTo>
                    <a:pt x="334" y="616"/>
                  </a:lnTo>
                  <a:lnTo>
                    <a:pt x="295" y="618"/>
                  </a:lnTo>
                  <a:lnTo>
                    <a:pt x="259" y="620"/>
                  </a:lnTo>
                  <a:lnTo>
                    <a:pt x="226" y="623"/>
                  </a:lnTo>
                  <a:lnTo>
                    <a:pt x="195" y="623"/>
                  </a:lnTo>
                  <a:lnTo>
                    <a:pt x="167" y="621"/>
                  </a:lnTo>
                  <a:lnTo>
                    <a:pt x="143" y="620"/>
                  </a:lnTo>
                  <a:lnTo>
                    <a:pt x="132" y="617"/>
                  </a:lnTo>
                  <a:lnTo>
                    <a:pt x="124" y="609"/>
                  </a:lnTo>
                  <a:lnTo>
                    <a:pt x="119" y="601"/>
                  </a:lnTo>
                  <a:lnTo>
                    <a:pt x="116" y="597"/>
                  </a:lnTo>
                  <a:lnTo>
                    <a:pt x="60" y="376"/>
                  </a:lnTo>
                  <a:lnTo>
                    <a:pt x="57" y="370"/>
                  </a:lnTo>
                  <a:lnTo>
                    <a:pt x="55" y="366"/>
                  </a:lnTo>
                  <a:lnTo>
                    <a:pt x="52" y="361"/>
                  </a:lnTo>
                  <a:lnTo>
                    <a:pt x="47" y="357"/>
                  </a:lnTo>
                  <a:lnTo>
                    <a:pt x="41" y="355"/>
                  </a:lnTo>
                  <a:lnTo>
                    <a:pt x="36" y="354"/>
                  </a:lnTo>
                  <a:lnTo>
                    <a:pt x="30" y="354"/>
                  </a:lnTo>
                  <a:lnTo>
                    <a:pt x="24" y="355"/>
                  </a:lnTo>
                  <a:lnTo>
                    <a:pt x="13" y="360"/>
                  </a:lnTo>
                  <a:lnTo>
                    <a:pt x="4" y="368"/>
                  </a:lnTo>
                  <a:lnTo>
                    <a:pt x="0" y="379"/>
                  </a:lnTo>
                  <a:lnTo>
                    <a:pt x="1" y="391"/>
                  </a:lnTo>
                  <a:lnTo>
                    <a:pt x="62" y="635"/>
                  </a:lnTo>
                  <a:lnTo>
                    <a:pt x="64" y="641"/>
                  </a:lnTo>
                  <a:lnTo>
                    <a:pt x="69" y="646"/>
                  </a:lnTo>
                  <a:lnTo>
                    <a:pt x="74" y="650"/>
                  </a:lnTo>
                  <a:lnTo>
                    <a:pt x="78" y="654"/>
                  </a:lnTo>
                  <a:lnTo>
                    <a:pt x="85" y="658"/>
                  </a:lnTo>
                  <a:lnTo>
                    <a:pt x="97" y="663"/>
                  </a:lnTo>
                  <a:lnTo>
                    <a:pt x="110" y="668"/>
                  </a:lnTo>
                  <a:lnTo>
                    <a:pt x="125" y="672"/>
                  </a:lnTo>
                  <a:lnTo>
                    <a:pt x="140" y="676"/>
                  </a:lnTo>
                  <a:lnTo>
                    <a:pt x="153" y="678"/>
                  </a:lnTo>
                  <a:lnTo>
                    <a:pt x="161" y="680"/>
                  </a:lnTo>
                  <a:lnTo>
                    <a:pt x="165" y="681"/>
                  </a:lnTo>
                  <a:lnTo>
                    <a:pt x="439" y="1460"/>
                  </a:lnTo>
                  <a:lnTo>
                    <a:pt x="467" y="1538"/>
                  </a:lnTo>
                  <a:lnTo>
                    <a:pt x="469" y="1543"/>
                  </a:lnTo>
                  <a:lnTo>
                    <a:pt x="474" y="1549"/>
                  </a:lnTo>
                  <a:lnTo>
                    <a:pt x="478" y="1553"/>
                  </a:lnTo>
                  <a:lnTo>
                    <a:pt x="484" y="1556"/>
                  </a:lnTo>
                  <a:lnTo>
                    <a:pt x="490" y="1558"/>
                  </a:lnTo>
                  <a:lnTo>
                    <a:pt x="497" y="1560"/>
                  </a:lnTo>
                  <a:lnTo>
                    <a:pt x="502" y="1558"/>
                  </a:lnTo>
                  <a:lnTo>
                    <a:pt x="509" y="1557"/>
                  </a:lnTo>
                  <a:lnTo>
                    <a:pt x="521" y="1550"/>
                  </a:lnTo>
                  <a:lnTo>
                    <a:pt x="529" y="1541"/>
                  </a:lnTo>
                  <a:lnTo>
                    <a:pt x="531" y="1530"/>
                  </a:lnTo>
                  <a:lnTo>
                    <a:pt x="530" y="1517"/>
                  </a:lnTo>
                  <a:lnTo>
                    <a:pt x="506" y="1447"/>
                  </a:lnTo>
                  <a:lnTo>
                    <a:pt x="235" y="677"/>
                  </a:lnTo>
                  <a:lnTo>
                    <a:pt x="263" y="676"/>
                  </a:lnTo>
                  <a:lnTo>
                    <a:pt x="291" y="674"/>
                  </a:lnTo>
                  <a:lnTo>
                    <a:pt x="323" y="672"/>
                  </a:lnTo>
                  <a:lnTo>
                    <a:pt x="355" y="670"/>
                  </a:lnTo>
                  <a:lnTo>
                    <a:pt x="388" y="666"/>
                  </a:lnTo>
                  <a:lnTo>
                    <a:pt x="424" y="662"/>
                  </a:lnTo>
                  <a:lnTo>
                    <a:pt x="461" y="657"/>
                  </a:lnTo>
                  <a:lnTo>
                    <a:pt x="499" y="651"/>
                  </a:lnTo>
                  <a:lnTo>
                    <a:pt x="538" y="646"/>
                  </a:lnTo>
                  <a:lnTo>
                    <a:pt x="578" y="639"/>
                  </a:lnTo>
                  <a:lnTo>
                    <a:pt x="620" y="632"/>
                  </a:lnTo>
                  <a:lnTo>
                    <a:pt x="661" y="624"/>
                  </a:lnTo>
                  <a:lnTo>
                    <a:pt x="705" y="615"/>
                  </a:lnTo>
                  <a:lnTo>
                    <a:pt x="749" y="605"/>
                  </a:lnTo>
                  <a:lnTo>
                    <a:pt x="793" y="595"/>
                  </a:lnTo>
                  <a:lnTo>
                    <a:pt x="838" y="583"/>
                  </a:lnTo>
                  <a:lnTo>
                    <a:pt x="870" y="575"/>
                  </a:lnTo>
                  <a:lnTo>
                    <a:pt x="901" y="566"/>
                  </a:lnTo>
                  <a:lnTo>
                    <a:pt x="931" y="558"/>
                  </a:lnTo>
                  <a:lnTo>
                    <a:pt x="962" y="549"/>
                  </a:lnTo>
                  <a:lnTo>
                    <a:pt x="992" y="540"/>
                  </a:lnTo>
                  <a:lnTo>
                    <a:pt x="1021" y="532"/>
                  </a:lnTo>
                  <a:lnTo>
                    <a:pt x="1050" y="522"/>
                  </a:lnTo>
                  <a:lnTo>
                    <a:pt x="1077" y="513"/>
                  </a:lnTo>
                  <a:lnTo>
                    <a:pt x="1105" y="504"/>
                  </a:lnTo>
                  <a:lnTo>
                    <a:pt x="1132" y="495"/>
                  </a:lnTo>
                  <a:lnTo>
                    <a:pt x="1157" y="485"/>
                  </a:lnTo>
                  <a:lnTo>
                    <a:pt x="1182" y="476"/>
                  </a:lnTo>
                  <a:lnTo>
                    <a:pt x="1206" y="467"/>
                  </a:lnTo>
                  <a:lnTo>
                    <a:pt x="1230" y="458"/>
                  </a:lnTo>
                  <a:lnTo>
                    <a:pt x="1253" y="450"/>
                  </a:lnTo>
                  <a:lnTo>
                    <a:pt x="1274" y="440"/>
                  </a:lnTo>
                  <a:lnTo>
                    <a:pt x="1437" y="575"/>
                  </a:lnTo>
                  <a:lnTo>
                    <a:pt x="1548" y="1277"/>
                  </a:lnTo>
                  <a:lnTo>
                    <a:pt x="1549" y="1283"/>
                  </a:lnTo>
                  <a:lnTo>
                    <a:pt x="1552" y="1289"/>
                  </a:lnTo>
                  <a:lnTo>
                    <a:pt x="1556" y="1293"/>
                  </a:lnTo>
                  <a:lnTo>
                    <a:pt x="1560" y="1298"/>
                  </a:lnTo>
                  <a:lnTo>
                    <a:pt x="1566" y="1300"/>
                  </a:lnTo>
                  <a:lnTo>
                    <a:pt x="1572" y="1303"/>
                  </a:lnTo>
                  <a:lnTo>
                    <a:pt x="1579" y="1304"/>
                  </a:lnTo>
                  <a:lnTo>
                    <a:pt x="1586" y="1303"/>
                  </a:lnTo>
                  <a:lnTo>
                    <a:pt x="1597" y="1298"/>
                  </a:lnTo>
                  <a:lnTo>
                    <a:pt x="1606" y="1289"/>
                  </a:lnTo>
                  <a:lnTo>
                    <a:pt x="1612" y="1278"/>
                  </a:lnTo>
                  <a:lnTo>
                    <a:pt x="1613" y="1266"/>
                  </a:lnTo>
                  <a:lnTo>
                    <a:pt x="1514" y="640"/>
                  </a:lnTo>
                  <a:lnTo>
                    <a:pt x="1655" y="755"/>
                  </a:lnTo>
                  <a:lnTo>
                    <a:pt x="1657" y="757"/>
                  </a:lnTo>
                  <a:lnTo>
                    <a:pt x="1663" y="763"/>
                  </a:lnTo>
                  <a:lnTo>
                    <a:pt x="1671" y="771"/>
                  </a:lnTo>
                  <a:lnTo>
                    <a:pt x="1681" y="780"/>
                  </a:lnTo>
                  <a:lnTo>
                    <a:pt x="1691" y="792"/>
                  </a:lnTo>
                  <a:lnTo>
                    <a:pt x="1699" y="804"/>
                  </a:lnTo>
                  <a:lnTo>
                    <a:pt x="1704" y="815"/>
                  </a:lnTo>
                  <a:lnTo>
                    <a:pt x="1707" y="824"/>
                  </a:lnTo>
                  <a:lnTo>
                    <a:pt x="1706" y="830"/>
                  </a:lnTo>
                  <a:lnTo>
                    <a:pt x="1703" y="835"/>
                  </a:lnTo>
                  <a:lnTo>
                    <a:pt x="1699" y="839"/>
                  </a:lnTo>
                  <a:lnTo>
                    <a:pt x="1693" y="842"/>
                  </a:lnTo>
                  <a:lnTo>
                    <a:pt x="1688" y="844"/>
                  </a:lnTo>
                  <a:lnTo>
                    <a:pt x="1684" y="845"/>
                  </a:lnTo>
                  <a:lnTo>
                    <a:pt x="1678" y="847"/>
                  </a:lnTo>
                  <a:lnTo>
                    <a:pt x="1673" y="848"/>
                  </a:lnTo>
                  <a:lnTo>
                    <a:pt x="1667" y="850"/>
                  </a:lnTo>
                  <a:lnTo>
                    <a:pt x="1663" y="850"/>
                  </a:lnTo>
                  <a:lnTo>
                    <a:pt x="1657" y="851"/>
                  </a:lnTo>
                  <a:lnTo>
                    <a:pt x="1651" y="851"/>
                  </a:lnTo>
                  <a:lnTo>
                    <a:pt x="1642" y="850"/>
                  </a:lnTo>
                  <a:lnTo>
                    <a:pt x="1633" y="848"/>
                  </a:lnTo>
                  <a:lnTo>
                    <a:pt x="1624" y="847"/>
                  </a:lnTo>
                  <a:lnTo>
                    <a:pt x="1614" y="845"/>
                  </a:lnTo>
                  <a:lnTo>
                    <a:pt x="1605" y="843"/>
                  </a:lnTo>
                  <a:lnTo>
                    <a:pt x="1597" y="839"/>
                  </a:lnTo>
                  <a:lnTo>
                    <a:pt x="1588" y="836"/>
                  </a:lnTo>
                  <a:lnTo>
                    <a:pt x="1580" y="831"/>
                  </a:lnTo>
                  <a:lnTo>
                    <a:pt x="1575" y="829"/>
                  </a:lnTo>
                  <a:lnTo>
                    <a:pt x="1570" y="829"/>
                  </a:lnTo>
                  <a:lnTo>
                    <a:pt x="1564" y="830"/>
                  </a:lnTo>
                  <a:lnTo>
                    <a:pt x="1559" y="833"/>
                  </a:lnTo>
                  <a:lnTo>
                    <a:pt x="1556" y="838"/>
                  </a:lnTo>
                  <a:lnTo>
                    <a:pt x="1556" y="844"/>
                  </a:lnTo>
                  <a:lnTo>
                    <a:pt x="1557" y="848"/>
                  </a:lnTo>
                  <a:lnTo>
                    <a:pt x="1560" y="853"/>
                  </a:lnTo>
                  <a:lnTo>
                    <a:pt x="1571" y="859"/>
                  </a:lnTo>
                  <a:lnTo>
                    <a:pt x="1582" y="865"/>
                  </a:lnTo>
                  <a:lnTo>
                    <a:pt x="1593" y="869"/>
                  </a:lnTo>
                  <a:lnTo>
                    <a:pt x="1604" y="873"/>
                  </a:lnTo>
                  <a:lnTo>
                    <a:pt x="1616" y="875"/>
                  </a:lnTo>
                  <a:lnTo>
                    <a:pt x="1628" y="877"/>
                  </a:lnTo>
                  <a:lnTo>
                    <a:pt x="1640" y="878"/>
                  </a:lnTo>
                  <a:lnTo>
                    <a:pt x="1653" y="878"/>
                  </a:lnTo>
                  <a:lnTo>
                    <a:pt x="1665" y="877"/>
                  </a:lnTo>
                  <a:lnTo>
                    <a:pt x="1679" y="876"/>
                  </a:lnTo>
                  <a:lnTo>
                    <a:pt x="1692" y="873"/>
                  </a:lnTo>
                  <a:lnTo>
                    <a:pt x="1704" y="867"/>
                  </a:lnTo>
                  <a:lnTo>
                    <a:pt x="1716" y="861"/>
                  </a:lnTo>
                  <a:lnTo>
                    <a:pt x="1725" y="852"/>
                  </a:lnTo>
                  <a:lnTo>
                    <a:pt x="1732" y="842"/>
                  </a:lnTo>
                  <a:lnTo>
                    <a:pt x="1735" y="829"/>
                  </a:lnTo>
                  <a:lnTo>
                    <a:pt x="1734" y="815"/>
                  </a:lnTo>
                  <a:lnTo>
                    <a:pt x="1729" y="800"/>
                  </a:lnTo>
                  <a:lnTo>
                    <a:pt x="1718" y="785"/>
                  </a:lnTo>
                  <a:lnTo>
                    <a:pt x="1708" y="770"/>
                  </a:lnTo>
                  <a:lnTo>
                    <a:pt x="1696" y="757"/>
                  </a:lnTo>
                  <a:lnTo>
                    <a:pt x="1686" y="747"/>
                  </a:lnTo>
                  <a:lnTo>
                    <a:pt x="1678" y="740"/>
                  </a:lnTo>
                  <a:lnTo>
                    <a:pt x="1676" y="738"/>
                  </a:lnTo>
                  <a:lnTo>
                    <a:pt x="1162" y="311"/>
                  </a:lnTo>
                  <a:lnTo>
                    <a:pt x="1157" y="309"/>
                  </a:lnTo>
                  <a:lnTo>
                    <a:pt x="1152" y="308"/>
                  </a:lnTo>
                  <a:lnTo>
                    <a:pt x="1147" y="310"/>
                  </a:lnTo>
                  <a:lnTo>
                    <a:pt x="1142" y="313"/>
                  </a:lnTo>
                  <a:lnTo>
                    <a:pt x="1140" y="317"/>
                  </a:lnTo>
                  <a:lnTo>
                    <a:pt x="1140" y="321"/>
                  </a:lnTo>
                  <a:lnTo>
                    <a:pt x="1140" y="325"/>
                  </a:lnTo>
                  <a:lnTo>
                    <a:pt x="1142" y="330"/>
                  </a:lnTo>
                  <a:lnTo>
                    <a:pt x="1134" y="330"/>
                  </a:lnTo>
                  <a:lnTo>
                    <a:pt x="1126" y="328"/>
                  </a:lnTo>
                  <a:lnTo>
                    <a:pt x="1118" y="325"/>
                  </a:lnTo>
                  <a:lnTo>
                    <a:pt x="1111" y="322"/>
                  </a:lnTo>
                  <a:lnTo>
                    <a:pt x="1105" y="316"/>
                  </a:lnTo>
                  <a:lnTo>
                    <a:pt x="1099" y="310"/>
                  </a:lnTo>
                  <a:lnTo>
                    <a:pt x="1095" y="303"/>
                  </a:lnTo>
                  <a:lnTo>
                    <a:pt x="1092" y="296"/>
                  </a:lnTo>
                  <a:lnTo>
                    <a:pt x="1091" y="287"/>
                  </a:lnTo>
                  <a:lnTo>
                    <a:pt x="1092" y="278"/>
                  </a:lnTo>
                  <a:lnTo>
                    <a:pt x="1095" y="270"/>
                  </a:lnTo>
                  <a:lnTo>
                    <a:pt x="1099" y="262"/>
                  </a:lnTo>
                  <a:lnTo>
                    <a:pt x="1105" y="255"/>
                  </a:lnTo>
                  <a:lnTo>
                    <a:pt x="1113" y="249"/>
                  </a:lnTo>
                  <a:lnTo>
                    <a:pt x="1121" y="245"/>
                  </a:lnTo>
                  <a:lnTo>
                    <a:pt x="1132" y="241"/>
                  </a:lnTo>
                  <a:lnTo>
                    <a:pt x="1142" y="240"/>
                  </a:lnTo>
                  <a:lnTo>
                    <a:pt x="1152" y="240"/>
                  </a:lnTo>
                  <a:lnTo>
                    <a:pt x="1162" y="241"/>
                  </a:lnTo>
                  <a:lnTo>
                    <a:pt x="1170" y="245"/>
                  </a:lnTo>
                  <a:lnTo>
                    <a:pt x="1178" y="250"/>
                  </a:lnTo>
                  <a:lnTo>
                    <a:pt x="1185" y="256"/>
                  </a:lnTo>
                  <a:lnTo>
                    <a:pt x="1189" y="264"/>
                  </a:lnTo>
                  <a:lnTo>
                    <a:pt x="1193" y="272"/>
                  </a:lnTo>
                  <a:lnTo>
                    <a:pt x="1192" y="273"/>
                  </a:lnTo>
                  <a:lnTo>
                    <a:pt x="1188" y="276"/>
                  </a:lnTo>
                  <a:lnTo>
                    <a:pt x="1183" y="278"/>
                  </a:lnTo>
                  <a:lnTo>
                    <a:pt x="1180" y="280"/>
                  </a:lnTo>
                  <a:lnTo>
                    <a:pt x="1178" y="285"/>
                  </a:lnTo>
                  <a:lnTo>
                    <a:pt x="1177" y="289"/>
                  </a:lnTo>
                  <a:lnTo>
                    <a:pt x="1178" y="295"/>
                  </a:lnTo>
                  <a:lnTo>
                    <a:pt x="1181" y="299"/>
                  </a:lnTo>
                  <a:lnTo>
                    <a:pt x="1187" y="303"/>
                  </a:lnTo>
                  <a:lnTo>
                    <a:pt x="1203" y="317"/>
                  </a:lnTo>
                  <a:lnTo>
                    <a:pt x="1228" y="338"/>
                  </a:lnTo>
                  <a:lnTo>
                    <a:pt x="1261" y="366"/>
                  </a:lnTo>
                  <a:lnTo>
                    <a:pt x="1300" y="398"/>
                  </a:lnTo>
                  <a:lnTo>
                    <a:pt x="1342" y="435"/>
                  </a:lnTo>
                  <a:lnTo>
                    <a:pt x="1390" y="473"/>
                  </a:lnTo>
                  <a:lnTo>
                    <a:pt x="1437" y="513"/>
                  </a:lnTo>
                  <a:lnTo>
                    <a:pt x="1485" y="553"/>
                  </a:lnTo>
                  <a:lnTo>
                    <a:pt x="1533" y="593"/>
                  </a:lnTo>
                  <a:lnTo>
                    <a:pt x="1576" y="629"/>
                  </a:lnTo>
                  <a:lnTo>
                    <a:pt x="1616" y="663"/>
                  </a:lnTo>
                  <a:lnTo>
                    <a:pt x="1650" y="692"/>
                  </a:lnTo>
                  <a:lnTo>
                    <a:pt x="1677" y="715"/>
                  </a:lnTo>
                  <a:lnTo>
                    <a:pt x="1694" y="730"/>
                  </a:lnTo>
                  <a:lnTo>
                    <a:pt x="1702" y="737"/>
                  </a:lnTo>
                  <a:lnTo>
                    <a:pt x="1710" y="744"/>
                  </a:lnTo>
                  <a:lnTo>
                    <a:pt x="1717" y="752"/>
                  </a:lnTo>
                  <a:lnTo>
                    <a:pt x="1723" y="759"/>
                  </a:lnTo>
                  <a:lnTo>
                    <a:pt x="1730" y="765"/>
                  </a:lnTo>
                  <a:lnTo>
                    <a:pt x="1735" y="774"/>
                  </a:lnTo>
                  <a:lnTo>
                    <a:pt x="1741" y="780"/>
                  </a:lnTo>
                  <a:lnTo>
                    <a:pt x="1746" y="789"/>
                  </a:lnTo>
                  <a:lnTo>
                    <a:pt x="1752" y="797"/>
                  </a:lnTo>
                  <a:lnTo>
                    <a:pt x="1756" y="806"/>
                  </a:lnTo>
                  <a:lnTo>
                    <a:pt x="1760" y="814"/>
                  </a:lnTo>
                  <a:lnTo>
                    <a:pt x="1762" y="823"/>
                  </a:lnTo>
                  <a:lnTo>
                    <a:pt x="1763" y="833"/>
                  </a:lnTo>
                  <a:lnTo>
                    <a:pt x="1762" y="844"/>
                  </a:lnTo>
                  <a:lnTo>
                    <a:pt x="1759" y="853"/>
                  </a:lnTo>
                  <a:lnTo>
                    <a:pt x="1754" y="861"/>
                  </a:lnTo>
                  <a:lnTo>
                    <a:pt x="1748" y="870"/>
                  </a:lnTo>
                  <a:lnTo>
                    <a:pt x="1739" y="882"/>
                  </a:lnTo>
                  <a:lnTo>
                    <a:pt x="1729" y="892"/>
                  </a:lnTo>
                  <a:lnTo>
                    <a:pt x="1717" y="900"/>
                  </a:lnTo>
                  <a:lnTo>
                    <a:pt x="1704" y="906"/>
                  </a:lnTo>
                  <a:lnTo>
                    <a:pt x="1691" y="911"/>
                  </a:lnTo>
                  <a:lnTo>
                    <a:pt x="1676" y="915"/>
                  </a:lnTo>
                  <a:lnTo>
                    <a:pt x="1661" y="918"/>
                  </a:lnTo>
                  <a:lnTo>
                    <a:pt x="1643" y="919"/>
                  </a:lnTo>
                  <a:lnTo>
                    <a:pt x="1636" y="919"/>
                  </a:lnTo>
                  <a:lnTo>
                    <a:pt x="1629" y="919"/>
                  </a:lnTo>
                  <a:lnTo>
                    <a:pt x="1621" y="918"/>
                  </a:lnTo>
                  <a:lnTo>
                    <a:pt x="1613" y="916"/>
                  </a:lnTo>
                  <a:lnTo>
                    <a:pt x="1605" y="914"/>
                  </a:lnTo>
                  <a:lnTo>
                    <a:pt x="1596" y="912"/>
                  </a:lnTo>
                  <a:lnTo>
                    <a:pt x="1587" y="908"/>
                  </a:lnTo>
                  <a:lnTo>
                    <a:pt x="1578" y="905"/>
                  </a:lnTo>
                  <a:lnTo>
                    <a:pt x="1573" y="908"/>
                  </a:lnTo>
                  <a:lnTo>
                    <a:pt x="1574" y="916"/>
                  </a:lnTo>
                  <a:lnTo>
                    <a:pt x="1578" y="926"/>
                  </a:lnTo>
                  <a:lnTo>
                    <a:pt x="1583" y="929"/>
                  </a:lnTo>
                  <a:lnTo>
                    <a:pt x="1593" y="934"/>
                  </a:lnTo>
                  <a:lnTo>
                    <a:pt x="1602" y="938"/>
                  </a:lnTo>
                  <a:lnTo>
                    <a:pt x="1611" y="942"/>
                  </a:lnTo>
                  <a:lnTo>
                    <a:pt x="1620" y="944"/>
                  </a:lnTo>
                  <a:lnTo>
                    <a:pt x="1628" y="945"/>
                  </a:lnTo>
                  <a:lnTo>
                    <a:pt x="1636" y="946"/>
                  </a:lnTo>
                  <a:lnTo>
                    <a:pt x="1644" y="946"/>
                  </a:lnTo>
                  <a:lnTo>
                    <a:pt x="1653" y="946"/>
                  </a:lnTo>
                  <a:lnTo>
                    <a:pt x="1673" y="944"/>
                  </a:lnTo>
                  <a:lnTo>
                    <a:pt x="1693" y="940"/>
                  </a:lnTo>
                  <a:lnTo>
                    <a:pt x="1710" y="935"/>
                  </a:lnTo>
                  <a:lnTo>
                    <a:pt x="1725" y="929"/>
                  </a:lnTo>
                  <a:lnTo>
                    <a:pt x="1738" y="921"/>
                  </a:lnTo>
                  <a:lnTo>
                    <a:pt x="1749" y="913"/>
                  </a:lnTo>
                  <a:lnTo>
                    <a:pt x="1760" y="903"/>
                  </a:lnTo>
                  <a:lnTo>
                    <a:pt x="1769" y="891"/>
                  </a:lnTo>
                  <a:lnTo>
                    <a:pt x="1778" y="876"/>
                  </a:lnTo>
                  <a:lnTo>
                    <a:pt x="1786" y="861"/>
                  </a:lnTo>
                  <a:lnTo>
                    <a:pt x="1791" y="845"/>
                  </a:lnTo>
                  <a:lnTo>
                    <a:pt x="1792" y="828"/>
                  </a:lnTo>
                  <a:close/>
                </a:path>
              </a:pathLst>
            </a:custGeom>
            <a:solidFill>
              <a:srgbClr val="000000"/>
            </a:solidFill>
            <a:ln w="9525">
              <a:noFill/>
              <a:round/>
              <a:headEnd/>
              <a:tailEnd/>
            </a:ln>
          </p:spPr>
          <p:txBody>
            <a:bodyPr/>
            <a:lstStyle/>
            <a:p>
              <a:endParaRPr lang="fr-FR"/>
            </a:p>
          </p:txBody>
        </p:sp>
      </p:grpSp>
      <p:grpSp>
        <p:nvGrpSpPr>
          <p:cNvPr id="7" name="Group 44"/>
          <p:cNvGrpSpPr>
            <a:grpSpLocks/>
          </p:cNvGrpSpPr>
          <p:nvPr/>
        </p:nvGrpSpPr>
        <p:grpSpPr bwMode="auto">
          <a:xfrm rot="791138">
            <a:off x="6110288" y="3998913"/>
            <a:ext cx="436562" cy="325437"/>
            <a:chOff x="2608" y="3158"/>
            <a:chExt cx="1145" cy="986"/>
          </a:xfrm>
        </p:grpSpPr>
        <p:sp>
          <p:nvSpPr>
            <p:cNvPr id="654381" name="AutoShape 45"/>
            <p:cNvSpPr>
              <a:spLocks noChangeAspect="1" noChangeArrowheads="1" noTextEdit="1"/>
            </p:cNvSpPr>
            <p:nvPr/>
          </p:nvSpPr>
          <p:spPr bwMode="auto">
            <a:xfrm>
              <a:off x="2608" y="3158"/>
              <a:ext cx="1145" cy="986"/>
            </a:xfrm>
            <a:prstGeom prst="rect">
              <a:avLst/>
            </a:prstGeom>
            <a:noFill/>
            <a:ln w="9525">
              <a:noFill/>
              <a:miter lim="800000"/>
              <a:headEnd/>
              <a:tailEnd/>
            </a:ln>
          </p:spPr>
          <p:txBody>
            <a:bodyPr/>
            <a:lstStyle/>
            <a:p>
              <a:endParaRPr lang="fr-FR"/>
            </a:p>
          </p:txBody>
        </p:sp>
        <p:sp>
          <p:nvSpPr>
            <p:cNvPr id="654382" name="Freeform 46"/>
            <p:cNvSpPr>
              <a:spLocks/>
            </p:cNvSpPr>
            <p:nvPr/>
          </p:nvSpPr>
          <p:spPr bwMode="auto">
            <a:xfrm>
              <a:off x="2815" y="3306"/>
              <a:ext cx="657" cy="184"/>
            </a:xfrm>
            <a:custGeom>
              <a:avLst/>
              <a:gdLst/>
              <a:ahLst/>
              <a:cxnLst>
                <a:cxn ang="0">
                  <a:pos x="1286" y="12"/>
                </a:cxn>
                <a:cxn ang="0">
                  <a:pos x="1248" y="36"/>
                </a:cxn>
                <a:cxn ang="0">
                  <a:pos x="1194" y="63"/>
                </a:cxn>
                <a:cxn ang="0">
                  <a:pos x="1123" y="92"/>
                </a:cxn>
                <a:cxn ang="0">
                  <a:pos x="1042" y="123"/>
                </a:cxn>
                <a:cxn ang="0">
                  <a:pos x="947" y="156"/>
                </a:cxn>
                <a:cxn ang="0">
                  <a:pos x="842" y="187"/>
                </a:cxn>
                <a:cxn ang="0">
                  <a:pos x="730" y="219"/>
                </a:cxn>
                <a:cxn ang="0">
                  <a:pos x="613" y="248"/>
                </a:cxn>
                <a:cxn ang="0">
                  <a:pos x="499" y="274"/>
                </a:cxn>
                <a:cxn ang="0">
                  <a:pos x="392" y="295"/>
                </a:cxn>
                <a:cxn ang="0">
                  <a:pos x="294" y="312"/>
                </a:cxn>
                <a:cxn ang="0">
                  <a:pos x="205" y="324"/>
                </a:cxn>
                <a:cxn ang="0">
                  <a:pos x="130" y="331"/>
                </a:cxn>
                <a:cxn ang="0">
                  <a:pos x="69" y="333"/>
                </a:cxn>
                <a:cxn ang="0">
                  <a:pos x="25" y="329"/>
                </a:cxn>
                <a:cxn ang="0">
                  <a:pos x="4" y="331"/>
                </a:cxn>
                <a:cxn ang="0">
                  <a:pos x="0" y="341"/>
                </a:cxn>
                <a:cxn ang="0">
                  <a:pos x="6" y="355"/>
                </a:cxn>
                <a:cxn ang="0">
                  <a:pos x="37" y="365"/>
                </a:cxn>
                <a:cxn ang="0">
                  <a:pos x="91" y="369"/>
                </a:cxn>
                <a:cxn ang="0">
                  <a:pos x="165" y="365"/>
                </a:cxn>
                <a:cxn ang="0">
                  <a:pos x="257" y="355"/>
                </a:cxn>
                <a:cxn ang="0">
                  <a:pos x="365" y="338"/>
                </a:cxn>
                <a:cxn ang="0">
                  <a:pos x="484" y="315"/>
                </a:cxn>
                <a:cxn ang="0">
                  <a:pos x="614" y="286"/>
                </a:cxn>
                <a:cxn ang="0">
                  <a:pos x="748" y="252"/>
                </a:cxn>
                <a:cxn ang="0">
                  <a:pos x="874" y="216"/>
                </a:cxn>
                <a:cxn ang="0">
                  <a:pos x="991" y="180"/>
                </a:cxn>
                <a:cxn ang="0">
                  <a:pos x="1093" y="143"/>
                </a:cxn>
                <a:cxn ang="0">
                  <a:pos x="1179" y="108"/>
                </a:cxn>
                <a:cxn ang="0">
                  <a:pos x="1247" y="77"/>
                </a:cxn>
                <a:cxn ang="0">
                  <a:pos x="1292" y="48"/>
                </a:cxn>
                <a:cxn ang="0">
                  <a:pos x="1314" y="25"/>
                </a:cxn>
                <a:cxn ang="0">
                  <a:pos x="1314" y="10"/>
                </a:cxn>
                <a:cxn ang="0">
                  <a:pos x="1304" y="2"/>
                </a:cxn>
              </a:cxnLst>
              <a:rect l="0" t="0" r="r" b="b"/>
              <a:pathLst>
                <a:path w="1315" h="369">
                  <a:moveTo>
                    <a:pt x="1297" y="0"/>
                  </a:moveTo>
                  <a:lnTo>
                    <a:pt x="1286" y="12"/>
                  </a:lnTo>
                  <a:lnTo>
                    <a:pt x="1269" y="23"/>
                  </a:lnTo>
                  <a:lnTo>
                    <a:pt x="1248" y="36"/>
                  </a:lnTo>
                  <a:lnTo>
                    <a:pt x="1223" y="50"/>
                  </a:lnTo>
                  <a:lnTo>
                    <a:pt x="1194" y="63"/>
                  </a:lnTo>
                  <a:lnTo>
                    <a:pt x="1160" y="77"/>
                  </a:lnTo>
                  <a:lnTo>
                    <a:pt x="1123" y="92"/>
                  </a:lnTo>
                  <a:lnTo>
                    <a:pt x="1084" y="108"/>
                  </a:lnTo>
                  <a:lnTo>
                    <a:pt x="1042" y="123"/>
                  </a:lnTo>
                  <a:lnTo>
                    <a:pt x="995" y="140"/>
                  </a:lnTo>
                  <a:lnTo>
                    <a:pt x="947" y="156"/>
                  </a:lnTo>
                  <a:lnTo>
                    <a:pt x="896" y="172"/>
                  </a:lnTo>
                  <a:lnTo>
                    <a:pt x="842" y="187"/>
                  </a:lnTo>
                  <a:lnTo>
                    <a:pt x="787" y="203"/>
                  </a:lnTo>
                  <a:lnTo>
                    <a:pt x="730" y="219"/>
                  </a:lnTo>
                  <a:lnTo>
                    <a:pt x="672" y="234"/>
                  </a:lnTo>
                  <a:lnTo>
                    <a:pt x="613" y="248"/>
                  </a:lnTo>
                  <a:lnTo>
                    <a:pt x="555" y="262"/>
                  </a:lnTo>
                  <a:lnTo>
                    <a:pt x="499" y="274"/>
                  </a:lnTo>
                  <a:lnTo>
                    <a:pt x="443" y="286"/>
                  </a:lnTo>
                  <a:lnTo>
                    <a:pt x="392" y="295"/>
                  </a:lnTo>
                  <a:lnTo>
                    <a:pt x="341" y="304"/>
                  </a:lnTo>
                  <a:lnTo>
                    <a:pt x="294" y="312"/>
                  </a:lnTo>
                  <a:lnTo>
                    <a:pt x="248" y="319"/>
                  </a:lnTo>
                  <a:lnTo>
                    <a:pt x="205" y="324"/>
                  </a:lnTo>
                  <a:lnTo>
                    <a:pt x="166" y="329"/>
                  </a:lnTo>
                  <a:lnTo>
                    <a:pt x="130" y="331"/>
                  </a:lnTo>
                  <a:lnTo>
                    <a:pt x="98" y="333"/>
                  </a:lnTo>
                  <a:lnTo>
                    <a:pt x="69" y="333"/>
                  </a:lnTo>
                  <a:lnTo>
                    <a:pt x="45" y="332"/>
                  </a:lnTo>
                  <a:lnTo>
                    <a:pt x="25" y="329"/>
                  </a:lnTo>
                  <a:lnTo>
                    <a:pt x="9" y="325"/>
                  </a:lnTo>
                  <a:lnTo>
                    <a:pt x="4" y="331"/>
                  </a:lnTo>
                  <a:lnTo>
                    <a:pt x="1" y="337"/>
                  </a:lnTo>
                  <a:lnTo>
                    <a:pt x="0" y="341"/>
                  </a:lnTo>
                  <a:lnTo>
                    <a:pt x="0" y="347"/>
                  </a:lnTo>
                  <a:lnTo>
                    <a:pt x="6" y="355"/>
                  </a:lnTo>
                  <a:lnTo>
                    <a:pt x="18" y="361"/>
                  </a:lnTo>
                  <a:lnTo>
                    <a:pt x="37" y="365"/>
                  </a:lnTo>
                  <a:lnTo>
                    <a:pt x="61" y="368"/>
                  </a:lnTo>
                  <a:lnTo>
                    <a:pt x="91" y="369"/>
                  </a:lnTo>
                  <a:lnTo>
                    <a:pt x="125" y="368"/>
                  </a:lnTo>
                  <a:lnTo>
                    <a:pt x="165" y="365"/>
                  </a:lnTo>
                  <a:lnTo>
                    <a:pt x="209" y="361"/>
                  </a:lnTo>
                  <a:lnTo>
                    <a:pt x="257" y="355"/>
                  </a:lnTo>
                  <a:lnTo>
                    <a:pt x="309" y="347"/>
                  </a:lnTo>
                  <a:lnTo>
                    <a:pt x="365" y="338"/>
                  </a:lnTo>
                  <a:lnTo>
                    <a:pt x="423" y="327"/>
                  </a:lnTo>
                  <a:lnTo>
                    <a:pt x="484" y="315"/>
                  </a:lnTo>
                  <a:lnTo>
                    <a:pt x="548" y="301"/>
                  </a:lnTo>
                  <a:lnTo>
                    <a:pt x="614" y="286"/>
                  </a:lnTo>
                  <a:lnTo>
                    <a:pt x="681" y="270"/>
                  </a:lnTo>
                  <a:lnTo>
                    <a:pt x="748" y="252"/>
                  </a:lnTo>
                  <a:lnTo>
                    <a:pt x="812" y="234"/>
                  </a:lnTo>
                  <a:lnTo>
                    <a:pt x="874" y="216"/>
                  </a:lnTo>
                  <a:lnTo>
                    <a:pt x="934" y="198"/>
                  </a:lnTo>
                  <a:lnTo>
                    <a:pt x="991" y="180"/>
                  </a:lnTo>
                  <a:lnTo>
                    <a:pt x="1044" y="161"/>
                  </a:lnTo>
                  <a:lnTo>
                    <a:pt x="1093" y="143"/>
                  </a:lnTo>
                  <a:lnTo>
                    <a:pt x="1138" y="126"/>
                  </a:lnTo>
                  <a:lnTo>
                    <a:pt x="1179" y="108"/>
                  </a:lnTo>
                  <a:lnTo>
                    <a:pt x="1216" y="92"/>
                  </a:lnTo>
                  <a:lnTo>
                    <a:pt x="1247" y="77"/>
                  </a:lnTo>
                  <a:lnTo>
                    <a:pt x="1272" y="62"/>
                  </a:lnTo>
                  <a:lnTo>
                    <a:pt x="1292" y="48"/>
                  </a:lnTo>
                  <a:lnTo>
                    <a:pt x="1306" y="36"/>
                  </a:lnTo>
                  <a:lnTo>
                    <a:pt x="1314" y="25"/>
                  </a:lnTo>
                  <a:lnTo>
                    <a:pt x="1315" y="15"/>
                  </a:lnTo>
                  <a:lnTo>
                    <a:pt x="1314" y="10"/>
                  </a:lnTo>
                  <a:lnTo>
                    <a:pt x="1310" y="6"/>
                  </a:lnTo>
                  <a:lnTo>
                    <a:pt x="1304" y="2"/>
                  </a:lnTo>
                  <a:lnTo>
                    <a:pt x="1297" y="0"/>
                  </a:lnTo>
                  <a:close/>
                </a:path>
              </a:pathLst>
            </a:custGeom>
            <a:solidFill>
              <a:srgbClr val="000000"/>
            </a:solidFill>
            <a:ln w="9525">
              <a:noFill/>
              <a:round/>
              <a:headEnd/>
              <a:tailEnd/>
            </a:ln>
          </p:spPr>
          <p:txBody>
            <a:bodyPr/>
            <a:lstStyle/>
            <a:p>
              <a:endParaRPr lang="fr-FR"/>
            </a:p>
          </p:txBody>
        </p:sp>
        <p:sp>
          <p:nvSpPr>
            <p:cNvPr id="654383" name="Freeform 47"/>
            <p:cNvSpPr>
              <a:spLocks/>
            </p:cNvSpPr>
            <p:nvPr/>
          </p:nvSpPr>
          <p:spPr bwMode="auto">
            <a:xfrm>
              <a:off x="2780" y="3271"/>
              <a:ext cx="723" cy="200"/>
            </a:xfrm>
            <a:custGeom>
              <a:avLst/>
              <a:gdLst/>
              <a:ahLst/>
              <a:cxnLst>
                <a:cxn ang="0">
                  <a:pos x="37" y="387"/>
                </a:cxn>
                <a:cxn ang="0">
                  <a:pos x="81" y="361"/>
                </a:cxn>
                <a:cxn ang="0">
                  <a:pos x="142" y="332"/>
                </a:cxn>
                <a:cxn ang="0">
                  <a:pos x="218" y="300"/>
                </a:cxn>
                <a:cxn ang="0">
                  <a:pos x="308" y="267"/>
                </a:cxn>
                <a:cxn ang="0">
                  <a:pos x="410" y="233"/>
                </a:cxn>
                <a:cxn ang="0">
                  <a:pos x="521" y="199"/>
                </a:cxn>
                <a:cxn ang="0">
                  <a:pos x="642" y="166"/>
                </a:cxn>
                <a:cxn ang="0">
                  <a:pos x="769" y="134"/>
                </a:cxn>
                <a:cxn ang="0">
                  <a:pos x="892" y="106"/>
                </a:cxn>
                <a:cxn ang="0">
                  <a:pos x="1009" y="82"/>
                </a:cxn>
                <a:cxn ang="0">
                  <a:pos x="1116" y="63"/>
                </a:cxn>
                <a:cxn ang="0">
                  <a:pos x="1212" y="51"/>
                </a:cxn>
                <a:cxn ang="0">
                  <a:pos x="1295" y="43"/>
                </a:cxn>
                <a:cxn ang="0">
                  <a:pos x="1362" y="40"/>
                </a:cxn>
                <a:cxn ang="0">
                  <a:pos x="1411" y="44"/>
                </a:cxn>
                <a:cxn ang="0">
                  <a:pos x="1438" y="40"/>
                </a:cxn>
                <a:cxn ang="0">
                  <a:pos x="1447" y="24"/>
                </a:cxn>
                <a:cxn ang="0">
                  <a:pos x="1430" y="13"/>
                </a:cxn>
                <a:cxn ang="0">
                  <a:pos x="1386" y="2"/>
                </a:cxn>
                <a:cxn ang="0">
                  <a:pos x="1322" y="0"/>
                </a:cxn>
                <a:cxn ang="0">
                  <a:pos x="1243" y="3"/>
                </a:cxn>
                <a:cxn ang="0">
                  <a:pos x="1146" y="14"/>
                </a:cxn>
                <a:cxn ang="0">
                  <a:pos x="1034" y="31"/>
                </a:cxn>
                <a:cxn ang="0">
                  <a:pos x="909" y="55"/>
                </a:cxn>
                <a:cxn ang="0">
                  <a:pos x="771" y="85"/>
                </a:cxn>
                <a:cxn ang="0">
                  <a:pos x="624" y="122"/>
                </a:cxn>
                <a:cxn ang="0">
                  <a:pos x="487" y="161"/>
                </a:cxn>
                <a:cxn ang="0">
                  <a:pos x="363" y="200"/>
                </a:cxn>
                <a:cxn ang="0">
                  <a:pos x="255" y="238"/>
                </a:cxn>
                <a:cxn ang="0">
                  <a:pos x="164" y="275"/>
                </a:cxn>
                <a:cxn ang="0">
                  <a:pos x="91" y="310"/>
                </a:cxn>
                <a:cxn ang="0">
                  <a:pos x="38" y="342"/>
                </a:cxn>
                <a:cxn ang="0">
                  <a:pos x="7" y="371"/>
                </a:cxn>
                <a:cxn ang="0">
                  <a:pos x="2" y="388"/>
                </a:cxn>
                <a:cxn ang="0">
                  <a:pos x="13" y="396"/>
                </a:cxn>
              </a:cxnLst>
              <a:rect l="0" t="0" r="r" b="b"/>
              <a:pathLst>
                <a:path w="1447" h="400">
                  <a:moveTo>
                    <a:pt x="22" y="400"/>
                  </a:moveTo>
                  <a:lnTo>
                    <a:pt x="37" y="387"/>
                  </a:lnTo>
                  <a:lnTo>
                    <a:pt x="57" y="374"/>
                  </a:lnTo>
                  <a:lnTo>
                    <a:pt x="81" y="361"/>
                  </a:lnTo>
                  <a:lnTo>
                    <a:pt x="110" y="347"/>
                  </a:lnTo>
                  <a:lnTo>
                    <a:pt x="142" y="332"/>
                  </a:lnTo>
                  <a:lnTo>
                    <a:pt x="179" y="316"/>
                  </a:lnTo>
                  <a:lnTo>
                    <a:pt x="218" y="300"/>
                  </a:lnTo>
                  <a:lnTo>
                    <a:pt x="262" y="283"/>
                  </a:lnTo>
                  <a:lnTo>
                    <a:pt x="308" y="267"/>
                  </a:lnTo>
                  <a:lnTo>
                    <a:pt x="358" y="250"/>
                  </a:lnTo>
                  <a:lnTo>
                    <a:pt x="410" y="233"/>
                  </a:lnTo>
                  <a:lnTo>
                    <a:pt x="465" y="217"/>
                  </a:lnTo>
                  <a:lnTo>
                    <a:pt x="521" y="199"/>
                  </a:lnTo>
                  <a:lnTo>
                    <a:pt x="581" y="182"/>
                  </a:lnTo>
                  <a:lnTo>
                    <a:pt x="642" y="166"/>
                  </a:lnTo>
                  <a:lnTo>
                    <a:pt x="705" y="150"/>
                  </a:lnTo>
                  <a:lnTo>
                    <a:pt x="769" y="134"/>
                  </a:lnTo>
                  <a:lnTo>
                    <a:pt x="831" y="119"/>
                  </a:lnTo>
                  <a:lnTo>
                    <a:pt x="892" y="106"/>
                  </a:lnTo>
                  <a:lnTo>
                    <a:pt x="951" y="93"/>
                  </a:lnTo>
                  <a:lnTo>
                    <a:pt x="1009" y="82"/>
                  </a:lnTo>
                  <a:lnTo>
                    <a:pt x="1064" y="73"/>
                  </a:lnTo>
                  <a:lnTo>
                    <a:pt x="1116" y="63"/>
                  </a:lnTo>
                  <a:lnTo>
                    <a:pt x="1166" y="56"/>
                  </a:lnTo>
                  <a:lnTo>
                    <a:pt x="1212" y="51"/>
                  </a:lnTo>
                  <a:lnTo>
                    <a:pt x="1254" y="46"/>
                  </a:lnTo>
                  <a:lnTo>
                    <a:pt x="1295" y="43"/>
                  </a:lnTo>
                  <a:lnTo>
                    <a:pt x="1329" y="40"/>
                  </a:lnTo>
                  <a:lnTo>
                    <a:pt x="1362" y="40"/>
                  </a:lnTo>
                  <a:lnTo>
                    <a:pt x="1388" y="41"/>
                  </a:lnTo>
                  <a:lnTo>
                    <a:pt x="1411" y="44"/>
                  </a:lnTo>
                  <a:lnTo>
                    <a:pt x="1428" y="48"/>
                  </a:lnTo>
                  <a:lnTo>
                    <a:pt x="1438" y="40"/>
                  </a:lnTo>
                  <a:lnTo>
                    <a:pt x="1443" y="32"/>
                  </a:lnTo>
                  <a:lnTo>
                    <a:pt x="1447" y="24"/>
                  </a:lnTo>
                  <a:lnTo>
                    <a:pt x="1445" y="19"/>
                  </a:lnTo>
                  <a:lnTo>
                    <a:pt x="1430" y="13"/>
                  </a:lnTo>
                  <a:lnTo>
                    <a:pt x="1410" y="7"/>
                  </a:lnTo>
                  <a:lnTo>
                    <a:pt x="1386" y="2"/>
                  </a:lnTo>
                  <a:lnTo>
                    <a:pt x="1356" y="0"/>
                  </a:lnTo>
                  <a:lnTo>
                    <a:pt x="1322" y="0"/>
                  </a:lnTo>
                  <a:lnTo>
                    <a:pt x="1284" y="0"/>
                  </a:lnTo>
                  <a:lnTo>
                    <a:pt x="1243" y="3"/>
                  </a:lnTo>
                  <a:lnTo>
                    <a:pt x="1196" y="8"/>
                  </a:lnTo>
                  <a:lnTo>
                    <a:pt x="1146" y="14"/>
                  </a:lnTo>
                  <a:lnTo>
                    <a:pt x="1092" y="22"/>
                  </a:lnTo>
                  <a:lnTo>
                    <a:pt x="1034" y="31"/>
                  </a:lnTo>
                  <a:lnTo>
                    <a:pt x="973" y="43"/>
                  </a:lnTo>
                  <a:lnTo>
                    <a:pt x="909" y="55"/>
                  </a:lnTo>
                  <a:lnTo>
                    <a:pt x="842" y="69"/>
                  </a:lnTo>
                  <a:lnTo>
                    <a:pt x="771" y="85"/>
                  </a:lnTo>
                  <a:lnTo>
                    <a:pt x="698" y="104"/>
                  </a:lnTo>
                  <a:lnTo>
                    <a:pt x="624" y="122"/>
                  </a:lnTo>
                  <a:lnTo>
                    <a:pt x="554" y="142"/>
                  </a:lnTo>
                  <a:lnTo>
                    <a:pt x="487" y="161"/>
                  </a:lnTo>
                  <a:lnTo>
                    <a:pt x="423" y="181"/>
                  </a:lnTo>
                  <a:lnTo>
                    <a:pt x="363" y="200"/>
                  </a:lnTo>
                  <a:lnTo>
                    <a:pt x="308" y="219"/>
                  </a:lnTo>
                  <a:lnTo>
                    <a:pt x="255" y="238"/>
                  </a:lnTo>
                  <a:lnTo>
                    <a:pt x="208" y="257"/>
                  </a:lnTo>
                  <a:lnTo>
                    <a:pt x="164" y="275"/>
                  </a:lnTo>
                  <a:lnTo>
                    <a:pt x="126" y="293"/>
                  </a:lnTo>
                  <a:lnTo>
                    <a:pt x="91" y="310"/>
                  </a:lnTo>
                  <a:lnTo>
                    <a:pt x="63" y="327"/>
                  </a:lnTo>
                  <a:lnTo>
                    <a:pt x="38" y="342"/>
                  </a:lnTo>
                  <a:lnTo>
                    <a:pt x="20" y="357"/>
                  </a:lnTo>
                  <a:lnTo>
                    <a:pt x="7" y="371"/>
                  </a:lnTo>
                  <a:lnTo>
                    <a:pt x="0" y="384"/>
                  </a:lnTo>
                  <a:lnTo>
                    <a:pt x="2" y="388"/>
                  </a:lnTo>
                  <a:lnTo>
                    <a:pt x="6" y="393"/>
                  </a:lnTo>
                  <a:lnTo>
                    <a:pt x="13" y="396"/>
                  </a:lnTo>
                  <a:lnTo>
                    <a:pt x="22" y="400"/>
                  </a:lnTo>
                  <a:close/>
                </a:path>
              </a:pathLst>
            </a:custGeom>
            <a:solidFill>
              <a:srgbClr val="000000"/>
            </a:solidFill>
            <a:ln w="9525">
              <a:noFill/>
              <a:round/>
              <a:headEnd/>
              <a:tailEnd/>
            </a:ln>
          </p:spPr>
          <p:txBody>
            <a:bodyPr/>
            <a:lstStyle/>
            <a:p>
              <a:endParaRPr lang="fr-FR"/>
            </a:p>
          </p:txBody>
        </p:sp>
        <p:sp>
          <p:nvSpPr>
            <p:cNvPr id="654384" name="Freeform 48"/>
            <p:cNvSpPr>
              <a:spLocks/>
            </p:cNvSpPr>
            <p:nvPr/>
          </p:nvSpPr>
          <p:spPr bwMode="auto">
            <a:xfrm>
              <a:off x="3024" y="3961"/>
              <a:ext cx="572" cy="171"/>
            </a:xfrm>
            <a:custGeom>
              <a:avLst/>
              <a:gdLst/>
              <a:ahLst/>
              <a:cxnLst>
                <a:cxn ang="0">
                  <a:pos x="1109" y="7"/>
                </a:cxn>
                <a:cxn ang="0">
                  <a:pos x="1093" y="20"/>
                </a:cxn>
                <a:cxn ang="0">
                  <a:pos x="1071" y="37"/>
                </a:cxn>
                <a:cxn ang="0">
                  <a:pos x="1043" y="53"/>
                </a:cxn>
                <a:cxn ang="0">
                  <a:pos x="1011" y="69"/>
                </a:cxn>
                <a:cxn ang="0">
                  <a:pos x="974" y="86"/>
                </a:cxn>
                <a:cxn ang="0">
                  <a:pos x="934" y="103"/>
                </a:cxn>
                <a:cxn ang="0">
                  <a:pos x="889" y="121"/>
                </a:cxn>
                <a:cxn ang="0">
                  <a:pos x="853" y="134"/>
                </a:cxn>
                <a:cxn ang="0">
                  <a:pos x="823" y="145"/>
                </a:cxn>
                <a:cxn ang="0">
                  <a:pos x="791" y="156"/>
                </a:cxn>
                <a:cxn ang="0">
                  <a:pos x="760" y="167"/>
                </a:cxn>
                <a:cxn ang="0">
                  <a:pos x="738" y="174"/>
                </a:cxn>
                <a:cxn ang="0">
                  <a:pos x="719" y="179"/>
                </a:cxn>
                <a:cxn ang="0">
                  <a:pos x="699" y="184"/>
                </a:cxn>
                <a:cxn ang="0">
                  <a:pos x="680" y="190"/>
                </a:cxn>
                <a:cxn ang="0">
                  <a:pos x="660" y="196"/>
                </a:cxn>
                <a:cxn ang="0">
                  <a:pos x="637" y="201"/>
                </a:cxn>
                <a:cxn ang="0">
                  <a:pos x="614" y="207"/>
                </a:cxn>
                <a:cxn ang="0">
                  <a:pos x="591" y="213"/>
                </a:cxn>
                <a:cxn ang="0">
                  <a:pos x="531" y="228"/>
                </a:cxn>
                <a:cxn ang="0">
                  <a:pos x="437" y="250"/>
                </a:cxn>
                <a:cxn ang="0">
                  <a:pos x="347" y="266"/>
                </a:cxn>
                <a:cxn ang="0">
                  <a:pos x="265" y="279"/>
                </a:cxn>
                <a:cxn ang="0">
                  <a:pos x="190" y="288"/>
                </a:cxn>
                <a:cxn ang="0">
                  <a:pos x="126" y="291"/>
                </a:cxn>
                <a:cxn ang="0">
                  <a:pos x="70" y="291"/>
                </a:cxn>
                <a:cxn ang="0">
                  <a:pos x="28" y="287"/>
                </a:cxn>
                <a:cxn ang="0">
                  <a:pos x="6" y="290"/>
                </a:cxn>
                <a:cxn ang="0">
                  <a:pos x="0" y="304"/>
                </a:cxn>
                <a:cxn ang="0">
                  <a:pos x="7" y="319"/>
                </a:cxn>
                <a:cxn ang="0">
                  <a:pos x="35" y="333"/>
                </a:cxn>
                <a:cxn ang="0">
                  <a:pos x="82" y="340"/>
                </a:cxn>
                <a:cxn ang="0">
                  <a:pos x="148" y="341"/>
                </a:cxn>
                <a:cxn ang="0">
                  <a:pos x="228" y="335"/>
                </a:cxn>
                <a:cxn ang="0">
                  <a:pos x="323" y="322"/>
                </a:cxn>
                <a:cxn ang="0">
                  <a:pos x="427" y="304"/>
                </a:cxn>
                <a:cxn ang="0">
                  <a:pos x="538" y="280"/>
                </a:cxn>
                <a:cxn ang="0">
                  <a:pos x="614" y="261"/>
                </a:cxn>
                <a:cxn ang="0">
                  <a:pos x="650" y="252"/>
                </a:cxn>
                <a:cxn ang="0">
                  <a:pos x="684" y="243"/>
                </a:cxn>
                <a:cxn ang="0">
                  <a:pos x="717" y="234"/>
                </a:cxn>
                <a:cxn ang="0">
                  <a:pos x="745" y="226"/>
                </a:cxn>
                <a:cxn ang="0">
                  <a:pos x="769" y="219"/>
                </a:cxn>
                <a:cxn ang="0">
                  <a:pos x="794" y="212"/>
                </a:cxn>
                <a:cxn ang="0">
                  <a:pos x="817" y="205"/>
                </a:cxn>
                <a:cxn ang="0">
                  <a:pos x="836" y="198"/>
                </a:cxn>
                <a:cxn ang="0">
                  <a:pos x="855" y="191"/>
                </a:cxn>
                <a:cxn ang="0">
                  <a:pos x="877" y="182"/>
                </a:cxn>
                <a:cxn ang="0">
                  <a:pos x="897" y="175"/>
                </a:cxn>
                <a:cxn ang="0">
                  <a:pos x="932" y="161"/>
                </a:cxn>
                <a:cxn ang="0">
                  <a:pos x="984" y="139"/>
                </a:cxn>
                <a:cxn ang="0">
                  <a:pos x="1029" y="118"/>
                </a:cxn>
                <a:cxn ang="0">
                  <a:pos x="1068" y="98"/>
                </a:cxn>
                <a:cxn ang="0">
                  <a:pos x="1100" y="79"/>
                </a:cxn>
                <a:cxn ang="0">
                  <a:pos x="1124" y="61"/>
                </a:cxn>
                <a:cxn ang="0">
                  <a:pos x="1139" y="43"/>
                </a:cxn>
                <a:cxn ang="0">
                  <a:pos x="1145" y="28"/>
                </a:cxn>
                <a:cxn ang="0">
                  <a:pos x="1141" y="15"/>
                </a:cxn>
                <a:cxn ang="0">
                  <a:pos x="1127" y="4"/>
                </a:cxn>
              </a:cxnLst>
              <a:rect l="0" t="0" r="r" b="b"/>
              <a:pathLst>
                <a:path w="1145" h="341">
                  <a:moveTo>
                    <a:pt x="1116" y="0"/>
                  </a:moveTo>
                  <a:lnTo>
                    <a:pt x="1109" y="7"/>
                  </a:lnTo>
                  <a:lnTo>
                    <a:pt x="1102" y="13"/>
                  </a:lnTo>
                  <a:lnTo>
                    <a:pt x="1093" y="20"/>
                  </a:lnTo>
                  <a:lnTo>
                    <a:pt x="1082" y="28"/>
                  </a:lnTo>
                  <a:lnTo>
                    <a:pt x="1071" y="37"/>
                  </a:lnTo>
                  <a:lnTo>
                    <a:pt x="1057" y="45"/>
                  </a:lnTo>
                  <a:lnTo>
                    <a:pt x="1043" y="53"/>
                  </a:lnTo>
                  <a:lnTo>
                    <a:pt x="1027" y="61"/>
                  </a:lnTo>
                  <a:lnTo>
                    <a:pt x="1011" y="69"/>
                  </a:lnTo>
                  <a:lnTo>
                    <a:pt x="994" y="77"/>
                  </a:lnTo>
                  <a:lnTo>
                    <a:pt x="974" y="86"/>
                  </a:lnTo>
                  <a:lnTo>
                    <a:pt x="954" y="94"/>
                  </a:lnTo>
                  <a:lnTo>
                    <a:pt x="934" y="103"/>
                  </a:lnTo>
                  <a:lnTo>
                    <a:pt x="912" y="113"/>
                  </a:lnTo>
                  <a:lnTo>
                    <a:pt x="889" y="121"/>
                  </a:lnTo>
                  <a:lnTo>
                    <a:pt x="866" y="130"/>
                  </a:lnTo>
                  <a:lnTo>
                    <a:pt x="853" y="134"/>
                  </a:lnTo>
                  <a:lnTo>
                    <a:pt x="838" y="139"/>
                  </a:lnTo>
                  <a:lnTo>
                    <a:pt x="823" y="145"/>
                  </a:lnTo>
                  <a:lnTo>
                    <a:pt x="807" y="151"/>
                  </a:lnTo>
                  <a:lnTo>
                    <a:pt x="791" y="156"/>
                  </a:lnTo>
                  <a:lnTo>
                    <a:pt x="776" y="162"/>
                  </a:lnTo>
                  <a:lnTo>
                    <a:pt x="760" y="167"/>
                  </a:lnTo>
                  <a:lnTo>
                    <a:pt x="746" y="171"/>
                  </a:lnTo>
                  <a:lnTo>
                    <a:pt x="738" y="174"/>
                  </a:lnTo>
                  <a:lnTo>
                    <a:pt x="728" y="176"/>
                  </a:lnTo>
                  <a:lnTo>
                    <a:pt x="719" y="179"/>
                  </a:lnTo>
                  <a:lnTo>
                    <a:pt x="709" y="182"/>
                  </a:lnTo>
                  <a:lnTo>
                    <a:pt x="699" y="184"/>
                  </a:lnTo>
                  <a:lnTo>
                    <a:pt x="689" y="188"/>
                  </a:lnTo>
                  <a:lnTo>
                    <a:pt x="680" y="190"/>
                  </a:lnTo>
                  <a:lnTo>
                    <a:pt x="672" y="192"/>
                  </a:lnTo>
                  <a:lnTo>
                    <a:pt x="660" y="196"/>
                  </a:lnTo>
                  <a:lnTo>
                    <a:pt x="649" y="198"/>
                  </a:lnTo>
                  <a:lnTo>
                    <a:pt x="637" y="201"/>
                  </a:lnTo>
                  <a:lnTo>
                    <a:pt x="626" y="204"/>
                  </a:lnTo>
                  <a:lnTo>
                    <a:pt x="614" y="207"/>
                  </a:lnTo>
                  <a:lnTo>
                    <a:pt x="603" y="211"/>
                  </a:lnTo>
                  <a:lnTo>
                    <a:pt x="591" y="213"/>
                  </a:lnTo>
                  <a:lnTo>
                    <a:pt x="580" y="216"/>
                  </a:lnTo>
                  <a:lnTo>
                    <a:pt x="531" y="228"/>
                  </a:lnTo>
                  <a:lnTo>
                    <a:pt x="483" y="239"/>
                  </a:lnTo>
                  <a:lnTo>
                    <a:pt x="437" y="250"/>
                  </a:lnTo>
                  <a:lnTo>
                    <a:pt x="391" y="258"/>
                  </a:lnTo>
                  <a:lnTo>
                    <a:pt x="347" y="266"/>
                  </a:lnTo>
                  <a:lnTo>
                    <a:pt x="306" y="273"/>
                  </a:lnTo>
                  <a:lnTo>
                    <a:pt x="265" y="279"/>
                  </a:lnTo>
                  <a:lnTo>
                    <a:pt x="227" y="283"/>
                  </a:lnTo>
                  <a:lnTo>
                    <a:pt x="190" y="288"/>
                  </a:lnTo>
                  <a:lnTo>
                    <a:pt x="157" y="290"/>
                  </a:lnTo>
                  <a:lnTo>
                    <a:pt x="126" y="291"/>
                  </a:lnTo>
                  <a:lnTo>
                    <a:pt x="97" y="292"/>
                  </a:lnTo>
                  <a:lnTo>
                    <a:pt x="70" y="291"/>
                  </a:lnTo>
                  <a:lnTo>
                    <a:pt x="47" y="289"/>
                  </a:lnTo>
                  <a:lnTo>
                    <a:pt x="28" y="287"/>
                  </a:lnTo>
                  <a:lnTo>
                    <a:pt x="12" y="282"/>
                  </a:lnTo>
                  <a:lnTo>
                    <a:pt x="6" y="290"/>
                  </a:lnTo>
                  <a:lnTo>
                    <a:pt x="2" y="297"/>
                  </a:lnTo>
                  <a:lnTo>
                    <a:pt x="0" y="304"/>
                  </a:lnTo>
                  <a:lnTo>
                    <a:pt x="1" y="310"/>
                  </a:lnTo>
                  <a:lnTo>
                    <a:pt x="7" y="319"/>
                  </a:lnTo>
                  <a:lnTo>
                    <a:pt x="17" y="327"/>
                  </a:lnTo>
                  <a:lnTo>
                    <a:pt x="35" y="333"/>
                  </a:lnTo>
                  <a:lnTo>
                    <a:pt x="55" y="337"/>
                  </a:lnTo>
                  <a:lnTo>
                    <a:pt x="82" y="340"/>
                  </a:lnTo>
                  <a:lnTo>
                    <a:pt x="113" y="341"/>
                  </a:lnTo>
                  <a:lnTo>
                    <a:pt x="148" y="341"/>
                  </a:lnTo>
                  <a:lnTo>
                    <a:pt x="187" y="338"/>
                  </a:lnTo>
                  <a:lnTo>
                    <a:pt x="228" y="335"/>
                  </a:lnTo>
                  <a:lnTo>
                    <a:pt x="274" y="329"/>
                  </a:lnTo>
                  <a:lnTo>
                    <a:pt x="323" y="322"/>
                  </a:lnTo>
                  <a:lnTo>
                    <a:pt x="374" y="314"/>
                  </a:lnTo>
                  <a:lnTo>
                    <a:pt x="427" y="304"/>
                  </a:lnTo>
                  <a:lnTo>
                    <a:pt x="482" y="292"/>
                  </a:lnTo>
                  <a:lnTo>
                    <a:pt x="538" y="280"/>
                  </a:lnTo>
                  <a:lnTo>
                    <a:pt x="597" y="266"/>
                  </a:lnTo>
                  <a:lnTo>
                    <a:pt x="614" y="261"/>
                  </a:lnTo>
                  <a:lnTo>
                    <a:pt x="633" y="257"/>
                  </a:lnTo>
                  <a:lnTo>
                    <a:pt x="650" y="252"/>
                  </a:lnTo>
                  <a:lnTo>
                    <a:pt x="667" y="247"/>
                  </a:lnTo>
                  <a:lnTo>
                    <a:pt x="684" y="243"/>
                  </a:lnTo>
                  <a:lnTo>
                    <a:pt x="701" y="238"/>
                  </a:lnTo>
                  <a:lnTo>
                    <a:pt x="717" y="234"/>
                  </a:lnTo>
                  <a:lnTo>
                    <a:pt x="733" y="229"/>
                  </a:lnTo>
                  <a:lnTo>
                    <a:pt x="745" y="226"/>
                  </a:lnTo>
                  <a:lnTo>
                    <a:pt x="756" y="222"/>
                  </a:lnTo>
                  <a:lnTo>
                    <a:pt x="769" y="219"/>
                  </a:lnTo>
                  <a:lnTo>
                    <a:pt x="781" y="215"/>
                  </a:lnTo>
                  <a:lnTo>
                    <a:pt x="794" y="212"/>
                  </a:lnTo>
                  <a:lnTo>
                    <a:pt x="806" y="208"/>
                  </a:lnTo>
                  <a:lnTo>
                    <a:pt x="817" y="205"/>
                  </a:lnTo>
                  <a:lnTo>
                    <a:pt x="828" y="201"/>
                  </a:lnTo>
                  <a:lnTo>
                    <a:pt x="836" y="198"/>
                  </a:lnTo>
                  <a:lnTo>
                    <a:pt x="845" y="194"/>
                  </a:lnTo>
                  <a:lnTo>
                    <a:pt x="855" y="191"/>
                  </a:lnTo>
                  <a:lnTo>
                    <a:pt x="867" y="186"/>
                  </a:lnTo>
                  <a:lnTo>
                    <a:pt x="877" y="182"/>
                  </a:lnTo>
                  <a:lnTo>
                    <a:pt x="888" y="178"/>
                  </a:lnTo>
                  <a:lnTo>
                    <a:pt x="897" y="175"/>
                  </a:lnTo>
                  <a:lnTo>
                    <a:pt x="905" y="171"/>
                  </a:lnTo>
                  <a:lnTo>
                    <a:pt x="932" y="161"/>
                  </a:lnTo>
                  <a:lnTo>
                    <a:pt x="959" y="149"/>
                  </a:lnTo>
                  <a:lnTo>
                    <a:pt x="984" y="139"/>
                  </a:lnTo>
                  <a:lnTo>
                    <a:pt x="1007" y="129"/>
                  </a:lnTo>
                  <a:lnTo>
                    <a:pt x="1029" y="118"/>
                  </a:lnTo>
                  <a:lnTo>
                    <a:pt x="1050" y="108"/>
                  </a:lnTo>
                  <a:lnTo>
                    <a:pt x="1068" y="98"/>
                  </a:lnTo>
                  <a:lnTo>
                    <a:pt x="1086" y="88"/>
                  </a:lnTo>
                  <a:lnTo>
                    <a:pt x="1100" y="79"/>
                  </a:lnTo>
                  <a:lnTo>
                    <a:pt x="1113" y="70"/>
                  </a:lnTo>
                  <a:lnTo>
                    <a:pt x="1124" y="61"/>
                  </a:lnTo>
                  <a:lnTo>
                    <a:pt x="1132" y="52"/>
                  </a:lnTo>
                  <a:lnTo>
                    <a:pt x="1139" y="43"/>
                  </a:lnTo>
                  <a:lnTo>
                    <a:pt x="1143" y="35"/>
                  </a:lnTo>
                  <a:lnTo>
                    <a:pt x="1145" y="28"/>
                  </a:lnTo>
                  <a:lnTo>
                    <a:pt x="1145" y="22"/>
                  </a:lnTo>
                  <a:lnTo>
                    <a:pt x="1141" y="15"/>
                  </a:lnTo>
                  <a:lnTo>
                    <a:pt x="1135" y="9"/>
                  </a:lnTo>
                  <a:lnTo>
                    <a:pt x="1127" y="4"/>
                  </a:lnTo>
                  <a:lnTo>
                    <a:pt x="1116" y="0"/>
                  </a:lnTo>
                  <a:close/>
                </a:path>
              </a:pathLst>
            </a:custGeom>
            <a:solidFill>
              <a:srgbClr val="000000"/>
            </a:solidFill>
            <a:ln w="9525">
              <a:noFill/>
              <a:round/>
              <a:headEnd/>
              <a:tailEnd/>
            </a:ln>
          </p:spPr>
          <p:txBody>
            <a:bodyPr/>
            <a:lstStyle/>
            <a:p>
              <a:endParaRPr lang="fr-FR"/>
            </a:p>
          </p:txBody>
        </p:sp>
        <p:sp>
          <p:nvSpPr>
            <p:cNvPr id="654385" name="Freeform 49"/>
            <p:cNvSpPr>
              <a:spLocks/>
            </p:cNvSpPr>
            <p:nvPr/>
          </p:nvSpPr>
          <p:spPr bwMode="auto">
            <a:xfrm>
              <a:off x="2777" y="3306"/>
              <a:ext cx="896" cy="780"/>
            </a:xfrm>
            <a:custGeom>
              <a:avLst/>
              <a:gdLst/>
              <a:ahLst/>
              <a:cxnLst>
                <a:cxn ang="0">
                  <a:pos x="1760" y="759"/>
                </a:cxn>
                <a:cxn ang="0">
                  <a:pos x="1689" y="694"/>
                </a:cxn>
                <a:cxn ang="0">
                  <a:pos x="1526" y="555"/>
                </a:cxn>
                <a:cxn ang="0">
                  <a:pos x="1459" y="396"/>
                </a:cxn>
                <a:cxn ang="0">
                  <a:pos x="1414" y="460"/>
                </a:cxn>
                <a:cxn ang="0">
                  <a:pos x="1375" y="399"/>
                </a:cxn>
                <a:cxn ang="0">
                  <a:pos x="1506" y="326"/>
                </a:cxn>
                <a:cxn ang="0">
                  <a:pos x="1481" y="22"/>
                </a:cxn>
                <a:cxn ang="0">
                  <a:pos x="1444" y="1"/>
                </a:cxn>
                <a:cxn ang="0">
                  <a:pos x="1444" y="127"/>
                </a:cxn>
                <a:cxn ang="0">
                  <a:pos x="1463" y="295"/>
                </a:cxn>
                <a:cxn ang="0">
                  <a:pos x="1308" y="370"/>
                </a:cxn>
                <a:cxn ang="0">
                  <a:pos x="1256" y="326"/>
                </a:cxn>
                <a:cxn ang="0">
                  <a:pos x="1208" y="190"/>
                </a:cxn>
                <a:cxn ang="0">
                  <a:pos x="1036" y="234"/>
                </a:cxn>
                <a:cxn ang="0">
                  <a:pos x="1074" y="386"/>
                </a:cxn>
                <a:cxn ang="0">
                  <a:pos x="1171" y="374"/>
                </a:cxn>
                <a:cxn ang="0">
                  <a:pos x="1087" y="354"/>
                </a:cxn>
                <a:cxn ang="0">
                  <a:pos x="1064" y="247"/>
                </a:cxn>
                <a:cxn ang="0">
                  <a:pos x="1187" y="216"/>
                </a:cxn>
                <a:cxn ang="0">
                  <a:pos x="1226" y="301"/>
                </a:cxn>
                <a:cxn ang="0">
                  <a:pos x="1213" y="268"/>
                </a:cxn>
                <a:cxn ang="0">
                  <a:pos x="1128" y="224"/>
                </a:cxn>
                <a:cxn ang="0">
                  <a:pos x="1073" y="303"/>
                </a:cxn>
                <a:cxn ang="0">
                  <a:pos x="1162" y="346"/>
                </a:cxn>
                <a:cxn ang="0">
                  <a:pos x="1069" y="458"/>
                </a:cxn>
                <a:cxn ang="0">
                  <a:pos x="857" y="520"/>
                </a:cxn>
                <a:cxn ang="0">
                  <a:pos x="464" y="600"/>
                </a:cxn>
                <a:cxn ang="0">
                  <a:pos x="167" y="621"/>
                </a:cxn>
                <a:cxn ang="0">
                  <a:pos x="55" y="366"/>
                </a:cxn>
                <a:cxn ang="0">
                  <a:pos x="4" y="368"/>
                </a:cxn>
                <a:cxn ang="0">
                  <a:pos x="85" y="658"/>
                </a:cxn>
                <a:cxn ang="0">
                  <a:pos x="439" y="1460"/>
                </a:cxn>
                <a:cxn ang="0">
                  <a:pos x="502" y="1558"/>
                </a:cxn>
                <a:cxn ang="0">
                  <a:pos x="263" y="676"/>
                </a:cxn>
                <a:cxn ang="0">
                  <a:pos x="538" y="646"/>
                </a:cxn>
                <a:cxn ang="0">
                  <a:pos x="870" y="575"/>
                </a:cxn>
                <a:cxn ang="0">
                  <a:pos x="1105" y="504"/>
                </a:cxn>
                <a:cxn ang="0">
                  <a:pos x="1437" y="575"/>
                </a:cxn>
                <a:cxn ang="0">
                  <a:pos x="1579" y="1304"/>
                </a:cxn>
                <a:cxn ang="0">
                  <a:pos x="1657" y="757"/>
                </a:cxn>
                <a:cxn ang="0">
                  <a:pos x="1706" y="830"/>
                </a:cxn>
                <a:cxn ang="0">
                  <a:pos x="1667" y="850"/>
                </a:cxn>
                <a:cxn ang="0">
                  <a:pos x="1605" y="843"/>
                </a:cxn>
                <a:cxn ang="0">
                  <a:pos x="1556" y="838"/>
                </a:cxn>
                <a:cxn ang="0">
                  <a:pos x="1616" y="875"/>
                </a:cxn>
                <a:cxn ang="0">
                  <a:pos x="1716" y="861"/>
                </a:cxn>
                <a:cxn ang="0">
                  <a:pos x="1696" y="757"/>
                </a:cxn>
                <a:cxn ang="0">
                  <a:pos x="1142" y="313"/>
                </a:cxn>
                <a:cxn ang="0">
                  <a:pos x="1111" y="322"/>
                </a:cxn>
                <a:cxn ang="0">
                  <a:pos x="1099" y="262"/>
                </a:cxn>
                <a:cxn ang="0">
                  <a:pos x="1170" y="245"/>
                </a:cxn>
                <a:cxn ang="0">
                  <a:pos x="1180" y="280"/>
                </a:cxn>
                <a:cxn ang="0">
                  <a:pos x="1261" y="366"/>
                </a:cxn>
                <a:cxn ang="0">
                  <a:pos x="1616" y="663"/>
                </a:cxn>
                <a:cxn ang="0">
                  <a:pos x="1730" y="765"/>
                </a:cxn>
                <a:cxn ang="0">
                  <a:pos x="1763" y="833"/>
                </a:cxn>
                <a:cxn ang="0">
                  <a:pos x="1704" y="906"/>
                </a:cxn>
                <a:cxn ang="0">
                  <a:pos x="1613" y="916"/>
                </a:cxn>
                <a:cxn ang="0">
                  <a:pos x="1583" y="929"/>
                </a:cxn>
                <a:cxn ang="0">
                  <a:pos x="1653" y="946"/>
                </a:cxn>
                <a:cxn ang="0">
                  <a:pos x="1769" y="891"/>
                </a:cxn>
              </a:cxnLst>
              <a:rect l="0" t="0" r="r" b="b"/>
              <a:pathLst>
                <a:path w="1792" h="1560">
                  <a:moveTo>
                    <a:pt x="1792" y="828"/>
                  </a:moveTo>
                  <a:lnTo>
                    <a:pt x="1791" y="816"/>
                  </a:lnTo>
                  <a:lnTo>
                    <a:pt x="1787" y="806"/>
                  </a:lnTo>
                  <a:lnTo>
                    <a:pt x="1784" y="794"/>
                  </a:lnTo>
                  <a:lnTo>
                    <a:pt x="1779" y="785"/>
                  </a:lnTo>
                  <a:lnTo>
                    <a:pt x="1772" y="776"/>
                  </a:lnTo>
                  <a:lnTo>
                    <a:pt x="1767" y="767"/>
                  </a:lnTo>
                  <a:lnTo>
                    <a:pt x="1760" y="759"/>
                  </a:lnTo>
                  <a:lnTo>
                    <a:pt x="1752" y="751"/>
                  </a:lnTo>
                  <a:lnTo>
                    <a:pt x="1749" y="748"/>
                  </a:lnTo>
                  <a:lnTo>
                    <a:pt x="1745" y="744"/>
                  </a:lnTo>
                  <a:lnTo>
                    <a:pt x="1738" y="737"/>
                  </a:lnTo>
                  <a:lnTo>
                    <a:pt x="1729" y="729"/>
                  </a:lnTo>
                  <a:lnTo>
                    <a:pt x="1717" y="718"/>
                  </a:lnTo>
                  <a:lnTo>
                    <a:pt x="1704" y="707"/>
                  </a:lnTo>
                  <a:lnTo>
                    <a:pt x="1689" y="694"/>
                  </a:lnTo>
                  <a:lnTo>
                    <a:pt x="1672" y="680"/>
                  </a:lnTo>
                  <a:lnTo>
                    <a:pt x="1655" y="664"/>
                  </a:lnTo>
                  <a:lnTo>
                    <a:pt x="1635" y="648"/>
                  </a:lnTo>
                  <a:lnTo>
                    <a:pt x="1616" y="631"/>
                  </a:lnTo>
                  <a:lnTo>
                    <a:pt x="1594" y="612"/>
                  </a:lnTo>
                  <a:lnTo>
                    <a:pt x="1572" y="594"/>
                  </a:lnTo>
                  <a:lnTo>
                    <a:pt x="1549" y="574"/>
                  </a:lnTo>
                  <a:lnTo>
                    <a:pt x="1526" y="555"/>
                  </a:lnTo>
                  <a:lnTo>
                    <a:pt x="1503" y="535"/>
                  </a:lnTo>
                  <a:lnTo>
                    <a:pt x="1483" y="421"/>
                  </a:lnTo>
                  <a:lnTo>
                    <a:pt x="1482" y="415"/>
                  </a:lnTo>
                  <a:lnTo>
                    <a:pt x="1478" y="409"/>
                  </a:lnTo>
                  <a:lnTo>
                    <a:pt x="1475" y="405"/>
                  </a:lnTo>
                  <a:lnTo>
                    <a:pt x="1470" y="400"/>
                  </a:lnTo>
                  <a:lnTo>
                    <a:pt x="1465" y="397"/>
                  </a:lnTo>
                  <a:lnTo>
                    <a:pt x="1459" y="396"/>
                  </a:lnTo>
                  <a:lnTo>
                    <a:pt x="1452" y="394"/>
                  </a:lnTo>
                  <a:lnTo>
                    <a:pt x="1445" y="394"/>
                  </a:lnTo>
                  <a:lnTo>
                    <a:pt x="1432" y="399"/>
                  </a:lnTo>
                  <a:lnTo>
                    <a:pt x="1423" y="407"/>
                  </a:lnTo>
                  <a:lnTo>
                    <a:pt x="1417" y="419"/>
                  </a:lnTo>
                  <a:lnTo>
                    <a:pt x="1417" y="431"/>
                  </a:lnTo>
                  <a:lnTo>
                    <a:pt x="1423" y="467"/>
                  </a:lnTo>
                  <a:lnTo>
                    <a:pt x="1414" y="460"/>
                  </a:lnTo>
                  <a:lnTo>
                    <a:pt x="1405" y="452"/>
                  </a:lnTo>
                  <a:lnTo>
                    <a:pt x="1395" y="445"/>
                  </a:lnTo>
                  <a:lnTo>
                    <a:pt x="1387" y="437"/>
                  </a:lnTo>
                  <a:lnTo>
                    <a:pt x="1378" y="430"/>
                  </a:lnTo>
                  <a:lnTo>
                    <a:pt x="1370" y="422"/>
                  </a:lnTo>
                  <a:lnTo>
                    <a:pt x="1361" y="415"/>
                  </a:lnTo>
                  <a:lnTo>
                    <a:pt x="1353" y="408"/>
                  </a:lnTo>
                  <a:lnTo>
                    <a:pt x="1375" y="399"/>
                  </a:lnTo>
                  <a:lnTo>
                    <a:pt x="1394" y="389"/>
                  </a:lnTo>
                  <a:lnTo>
                    <a:pt x="1414" y="379"/>
                  </a:lnTo>
                  <a:lnTo>
                    <a:pt x="1432" y="370"/>
                  </a:lnTo>
                  <a:lnTo>
                    <a:pt x="1450" y="362"/>
                  </a:lnTo>
                  <a:lnTo>
                    <a:pt x="1466" y="353"/>
                  </a:lnTo>
                  <a:lnTo>
                    <a:pt x="1481" y="344"/>
                  </a:lnTo>
                  <a:lnTo>
                    <a:pt x="1495" y="336"/>
                  </a:lnTo>
                  <a:lnTo>
                    <a:pt x="1506" y="326"/>
                  </a:lnTo>
                  <a:lnTo>
                    <a:pt x="1517" y="318"/>
                  </a:lnTo>
                  <a:lnTo>
                    <a:pt x="1525" y="309"/>
                  </a:lnTo>
                  <a:lnTo>
                    <a:pt x="1533" y="301"/>
                  </a:lnTo>
                  <a:lnTo>
                    <a:pt x="1537" y="292"/>
                  </a:lnTo>
                  <a:lnTo>
                    <a:pt x="1541" y="284"/>
                  </a:lnTo>
                  <a:lnTo>
                    <a:pt x="1542" y="275"/>
                  </a:lnTo>
                  <a:lnTo>
                    <a:pt x="1542" y="266"/>
                  </a:lnTo>
                  <a:lnTo>
                    <a:pt x="1481" y="22"/>
                  </a:lnTo>
                  <a:lnTo>
                    <a:pt x="1478" y="16"/>
                  </a:lnTo>
                  <a:lnTo>
                    <a:pt x="1476" y="12"/>
                  </a:lnTo>
                  <a:lnTo>
                    <a:pt x="1472" y="7"/>
                  </a:lnTo>
                  <a:lnTo>
                    <a:pt x="1467" y="4"/>
                  </a:lnTo>
                  <a:lnTo>
                    <a:pt x="1461" y="1"/>
                  </a:lnTo>
                  <a:lnTo>
                    <a:pt x="1455" y="0"/>
                  </a:lnTo>
                  <a:lnTo>
                    <a:pt x="1450" y="0"/>
                  </a:lnTo>
                  <a:lnTo>
                    <a:pt x="1444" y="1"/>
                  </a:lnTo>
                  <a:lnTo>
                    <a:pt x="1434" y="6"/>
                  </a:lnTo>
                  <a:lnTo>
                    <a:pt x="1425" y="14"/>
                  </a:lnTo>
                  <a:lnTo>
                    <a:pt x="1421" y="26"/>
                  </a:lnTo>
                  <a:lnTo>
                    <a:pt x="1421" y="37"/>
                  </a:lnTo>
                  <a:lnTo>
                    <a:pt x="1423" y="44"/>
                  </a:lnTo>
                  <a:lnTo>
                    <a:pt x="1428" y="64"/>
                  </a:lnTo>
                  <a:lnTo>
                    <a:pt x="1435" y="92"/>
                  </a:lnTo>
                  <a:lnTo>
                    <a:pt x="1444" y="127"/>
                  </a:lnTo>
                  <a:lnTo>
                    <a:pt x="1453" y="164"/>
                  </a:lnTo>
                  <a:lnTo>
                    <a:pt x="1463" y="202"/>
                  </a:lnTo>
                  <a:lnTo>
                    <a:pt x="1472" y="235"/>
                  </a:lnTo>
                  <a:lnTo>
                    <a:pt x="1478" y="262"/>
                  </a:lnTo>
                  <a:lnTo>
                    <a:pt x="1478" y="272"/>
                  </a:lnTo>
                  <a:lnTo>
                    <a:pt x="1475" y="283"/>
                  </a:lnTo>
                  <a:lnTo>
                    <a:pt x="1469" y="291"/>
                  </a:lnTo>
                  <a:lnTo>
                    <a:pt x="1463" y="295"/>
                  </a:lnTo>
                  <a:lnTo>
                    <a:pt x="1449" y="304"/>
                  </a:lnTo>
                  <a:lnTo>
                    <a:pt x="1431" y="313"/>
                  </a:lnTo>
                  <a:lnTo>
                    <a:pt x="1414" y="322"/>
                  </a:lnTo>
                  <a:lnTo>
                    <a:pt x="1394" y="331"/>
                  </a:lnTo>
                  <a:lnTo>
                    <a:pt x="1375" y="341"/>
                  </a:lnTo>
                  <a:lnTo>
                    <a:pt x="1354" y="351"/>
                  </a:lnTo>
                  <a:lnTo>
                    <a:pt x="1331" y="360"/>
                  </a:lnTo>
                  <a:lnTo>
                    <a:pt x="1308" y="370"/>
                  </a:lnTo>
                  <a:lnTo>
                    <a:pt x="1301" y="364"/>
                  </a:lnTo>
                  <a:lnTo>
                    <a:pt x="1294" y="359"/>
                  </a:lnTo>
                  <a:lnTo>
                    <a:pt x="1287" y="353"/>
                  </a:lnTo>
                  <a:lnTo>
                    <a:pt x="1280" y="347"/>
                  </a:lnTo>
                  <a:lnTo>
                    <a:pt x="1273" y="341"/>
                  </a:lnTo>
                  <a:lnTo>
                    <a:pt x="1268" y="337"/>
                  </a:lnTo>
                  <a:lnTo>
                    <a:pt x="1262" y="331"/>
                  </a:lnTo>
                  <a:lnTo>
                    <a:pt x="1256" y="326"/>
                  </a:lnTo>
                  <a:lnTo>
                    <a:pt x="1262" y="310"/>
                  </a:lnTo>
                  <a:lnTo>
                    <a:pt x="1265" y="292"/>
                  </a:lnTo>
                  <a:lnTo>
                    <a:pt x="1265" y="273"/>
                  </a:lnTo>
                  <a:lnTo>
                    <a:pt x="1263" y="257"/>
                  </a:lnTo>
                  <a:lnTo>
                    <a:pt x="1255" y="236"/>
                  </a:lnTo>
                  <a:lnTo>
                    <a:pt x="1243" y="218"/>
                  </a:lnTo>
                  <a:lnTo>
                    <a:pt x="1227" y="203"/>
                  </a:lnTo>
                  <a:lnTo>
                    <a:pt x="1208" y="190"/>
                  </a:lnTo>
                  <a:lnTo>
                    <a:pt x="1187" y="182"/>
                  </a:lnTo>
                  <a:lnTo>
                    <a:pt x="1164" y="178"/>
                  </a:lnTo>
                  <a:lnTo>
                    <a:pt x="1140" y="177"/>
                  </a:lnTo>
                  <a:lnTo>
                    <a:pt x="1114" y="181"/>
                  </a:lnTo>
                  <a:lnTo>
                    <a:pt x="1090" y="189"/>
                  </a:lnTo>
                  <a:lnTo>
                    <a:pt x="1068" y="202"/>
                  </a:lnTo>
                  <a:lnTo>
                    <a:pt x="1050" y="217"/>
                  </a:lnTo>
                  <a:lnTo>
                    <a:pt x="1036" y="234"/>
                  </a:lnTo>
                  <a:lnTo>
                    <a:pt x="1024" y="254"/>
                  </a:lnTo>
                  <a:lnTo>
                    <a:pt x="1017" y="275"/>
                  </a:lnTo>
                  <a:lnTo>
                    <a:pt x="1015" y="298"/>
                  </a:lnTo>
                  <a:lnTo>
                    <a:pt x="1019" y="319"/>
                  </a:lnTo>
                  <a:lnTo>
                    <a:pt x="1027" y="340"/>
                  </a:lnTo>
                  <a:lnTo>
                    <a:pt x="1038" y="359"/>
                  </a:lnTo>
                  <a:lnTo>
                    <a:pt x="1054" y="374"/>
                  </a:lnTo>
                  <a:lnTo>
                    <a:pt x="1074" y="386"/>
                  </a:lnTo>
                  <a:lnTo>
                    <a:pt x="1095" y="394"/>
                  </a:lnTo>
                  <a:lnTo>
                    <a:pt x="1118" y="399"/>
                  </a:lnTo>
                  <a:lnTo>
                    <a:pt x="1142" y="400"/>
                  </a:lnTo>
                  <a:lnTo>
                    <a:pt x="1167" y="396"/>
                  </a:lnTo>
                  <a:lnTo>
                    <a:pt x="1172" y="392"/>
                  </a:lnTo>
                  <a:lnTo>
                    <a:pt x="1174" y="387"/>
                  </a:lnTo>
                  <a:lnTo>
                    <a:pt x="1173" y="381"/>
                  </a:lnTo>
                  <a:lnTo>
                    <a:pt x="1171" y="374"/>
                  </a:lnTo>
                  <a:lnTo>
                    <a:pt x="1166" y="369"/>
                  </a:lnTo>
                  <a:lnTo>
                    <a:pt x="1160" y="366"/>
                  </a:lnTo>
                  <a:lnTo>
                    <a:pt x="1156" y="363"/>
                  </a:lnTo>
                  <a:lnTo>
                    <a:pt x="1153" y="363"/>
                  </a:lnTo>
                  <a:lnTo>
                    <a:pt x="1134" y="366"/>
                  </a:lnTo>
                  <a:lnTo>
                    <a:pt x="1117" y="364"/>
                  </a:lnTo>
                  <a:lnTo>
                    <a:pt x="1100" y="361"/>
                  </a:lnTo>
                  <a:lnTo>
                    <a:pt x="1087" y="354"/>
                  </a:lnTo>
                  <a:lnTo>
                    <a:pt x="1075" y="346"/>
                  </a:lnTo>
                  <a:lnTo>
                    <a:pt x="1065" y="334"/>
                  </a:lnTo>
                  <a:lnTo>
                    <a:pt x="1057" y="322"/>
                  </a:lnTo>
                  <a:lnTo>
                    <a:pt x="1052" y="308"/>
                  </a:lnTo>
                  <a:lnTo>
                    <a:pt x="1050" y="292"/>
                  </a:lnTo>
                  <a:lnTo>
                    <a:pt x="1052" y="277"/>
                  </a:lnTo>
                  <a:lnTo>
                    <a:pt x="1057" y="261"/>
                  </a:lnTo>
                  <a:lnTo>
                    <a:pt x="1064" y="247"/>
                  </a:lnTo>
                  <a:lnTo>
                    <a:pt x="1075" y="235"/>
                  </a:lnTo>
                  <a:lnTo>
                    <a:pt x="1088" y="224"/>
                  </a:lnTo>
                  <a:lnTo>
                    <a:pt x="1103" y="216"/>
                  </a:lnTo>
                  <a:lnTo>
                    <a:pt x="1120" y="210"/>
                  </a:lnTo>
                  <a:lnTo>
                    <a:pt x="1138" y="207"/>
                  </a:lnTo>
                  <a:lnTo>
                    <a:pt x="1156" y="207"/>
                  </a:lnTo>
                  <a:lnTo>
                    <a:pt x="1172" y="210"/>
                  </a:lnTo>
                  <a:lnTo>
                    <a:pt x="1187" y="216"/>
                  </a:lnTo>
                  <a:lnTo>
                    <a:pt x="1201" y="225"/>
                  </a:lnTo>
                  <a:lnTo>
                    <a:pt x="1212" y="235"/>
                  </a:lnTo>
                  <a:lnTo>
                    <a:pt x="1220" y="249"/>
                  </a:lnTo>
                  <a:lnTo>
                    <a:pt x="1226" y="264"/>
                  </a:lnTo>
                  <a:lnTo>
                    <a:pt x="1228" y="273"/>
                  </a:lnTo>
                  <a:lnTo>
                    <a:pt x="1228" y="283"/>
                  </a:lnTo>
                  <a:lnTo>
                    <a:pt x="1227" y="292"/>
                  </a:lnTo>
                  <a:lnTo>
                    <a:pt x="1226" y="301"/>
                  </a:lnTo>
                  <a:lnTo>
                    <a:pt x="1223" y="299"/>
                  </a:lnTo>
                  <a:lnTo>
                    <a:pt x="1219" y="295"/>
                  </a:lnTo>
                  <a:lnTo>
                    <a:pt x="1216" y="293"/>
                  </a:lnTo>
                  <a:lnTo>
                    <a:pt x="1213" y="291"/>
                  </a:lnTo>
                  <a:lnTo>
                    <a:pt x="1215" y="285"/>
                  </a:lnTo>
                  <a:lnTo>
                    <a:pt x="1215" y="279"/>
                  </a:lnTo>
                  <a:lnTo>
                    <a:pt x="1215" y="273"/>
                  </a:lnTo>
                  <a:lnTo>
                    <a:pt x="1213" y="268"/>
                  </a:lnTo>
                  <a:lnTo>
                    <a:pt x="1209" y="256"/>
                  </a:lnTo>
                  <a:lnTo>
                    <a:pt x="1202" y="246"/>
                  </a:lnTo>
                  <a:lnTo>
                    <a:pt x="1193" y="236"/>
                  </a:lnTo>
                  <a:lnTo>
                    <a:pt x="1181" y="230"/>
                  </a:lnTo>
                  <a:lnTo>
                    <a:pt x="1170" y="225"/>
                  </a:lnTo>
                  <a:lnTo>
                    <a:pt x="1156" y="221"/>
                  </a:lnTo>
                  <a:lnTo>
                    <a:pt x="1142" y="221"/>
                  </a:lnTo>
                  <a:lnTo>
                    <a:pt x="1128" y="224"/>
                  </a:lnTo>
                  <a:lnTo>
                    <a:pt x="1114" y="228"/>
                  </a:lnTo>
                  <a:lnTo>
                    <a:pt x="1102" y="235"/>
                  </a:lnTo>
                  <a:lnTo>
                    <a:pt x="1091" y="245"/>
                  </a:lnTo>
                  <a:lnTo>
                    <a:pt x="1082" y="255"/>
                  </a:lnTo>
                  <a:lnTo>
                    <a:pt x="1076" y="266"/>
                  </a:lnTo>
                  <a:lnTo>
                    <a:pt x="1072" y="278"/>
                  </a:lnTo>
                  <a:lnTo>
                    <a:pt x="1070" y="291"/>
                  </a:lnTo>
                  <a:lnTo>
                    <a:pt x="1073" y="303"/>
                  </a:lnTo>
                  <a:lnTo>
                    <a:pt x="1082" y="322"/>
                  </a:lnTo>
                  <a:lnTo>
                    <a:pt x="1094" y="333"/>
                  </a:lnTo>
                  <a:lnTo>
                    <a:pt x="1109" y="341"/>
                  </a:lnTo>
                  <a:lnTo>
                    <a:pt x="1124" y="346"/>
                  </a:lnTo>
                  <a:lnTo>
                    <a:pt x="1137" y="347"/>
                  </a:lnTo>
                  <a:lnTo>
                    <a:pt x="1150" y="347"/>
                  </a:lnTo>
                  <a:lnTo>
                    <a:pt x="1158" y="346"/>
                  </a:lnTo>
                  <a:lnTo>
                    <a:pt x="1162" y="346"/>
                  </a:lnTo>
                  <a:lnTo>
                    <a:pt x="1227" y="401"/>
                  </a:lnTo>
                  <a:lnTo>
                    <a:pt x="1206" y="409"/>
                  </a:lnTo>
                  <a:lnTo>
                    <a:pt x="1186" y="417"/>
                  </a:lnTo>
                  <a:lnTo>
                    <a:pt x="1164" y="425"/>
                  </a:lnTo>
                  <a:lnTo>
                    <a:pt x="1141" y="434"/>
                  </a:lnTo>
                  <a:lnTo>
                    <a:pt x="1118" y="442"/>
                  </a:lnTo>
                  <a:lnTo>
                    <a:pt x="1095" y="450"/>
                  </a:lnTo>
                  <a:lnTo>
                    <a:pt x="1069" y="458"/>
                  </a:lnTo>
                  <a:lnTo>
                    <a:pt x="1045" y="466"/>
                  </a:lnTo>
                  <a:lnTo>
                    <a:pt x="1020" y="474"/>
                  </a:lnTo>
                  <a:lnTo>
                    <a:pt x="993" y="482"/>
                  </a:lnTo>
                  <a:lnTo>
                    <a:pt x="967" y="490"/>
                  </a:lnTo>
                  <a:lnTo>
                    <a:pt x="940" y="497"/>
                  </a:lnTo>
                  <a:lnTo>
                    <a:pt x="914" y="505"/>
                  </a:lnTo>
                  <a:lnTo>
                    <a:pt x="886" y="512"/>
                  </a:lnTo>
                  <a:lnTo>
                    <a:pt x="857" y="520"/>
                  </a:lnTo>
                  <a:lnTo>
                    <a:pt x="830" y="527"/>
                  </a:lnTo>
                  <a:lnTo>
                    <a:pt x="773" y="541"/>
                  </a:lnTo>
                  <a:lnTo>
                    <a:pt x="719" y="553"/>
                  </a:lnTo>
                  <a:lnTo>
                    <a:pt x="665" y="565"/>
                  </a:lnTo>
                  <a:lnTo>
                    <a:pt x="613" y="575"/>
                  </a:lnTo>
                  <a:lnTo>
                    <a:pt x="561" y="585"/>
                  </a:lnTo>
                  <a:lnTo>
                    <a:pt x="512" y="593"/>
                  </a:lnTo>
                  <a:lnTo>
                    <a:pt x="464" y="600"/>
                  </a:lnTo>
                  <a:lnTo>
                    <a:pt x="419" y="606"/>
                  </a:lnTo>
                  <a:lnTo>
                    <a:pt x="376" y="611"/>
                  </a:lnTo>
                  <a:lnTo>
                    <a:pt x="334" y="616"/>
                  </a:lnTo>
                  <a:lnTo>
                    <a:pt x="295" y="618"/>
                  </a:lnTo>
                  <a:lnTo>
                    <a:pt x="259" y="620"/>
                  </a:lnTo>
                  <a:lnTo>
                    <a:pt x="226" y="623"/>
                  </a:lnTo>
                  <a:lnTo>
                    <a:pt x="195" y="623"/>
                  </a:lnTo>
                  <a:lnTo>
                    <a:pt x="167" y="621"/>
                  </a:lnTo>
                  <a:lnTo>
                    <a:pt x="143" y="620"/>
                  </a:lnTo>
                  <a:lnTo>
                    <a:pt x="132" y="617"/>
                  </a:lnTo>
                  <a:lnTo>
                    <a:pt x="124" y="609"/>
                  </a:lnTo>
                  <a:lnTo>
                    <a:pt x="119" y="601"/>
                  </a:lnTo>
                  <a:lnTo>
                    <a:pt x="116" y="597"/>
                  </a:lnTo>
                  <a:lnTo>
                    <a:pt x="60" y="376"/>
                  </a:lnTo>
                  <a:lnTo>
                    <a:pt x="57" y="370"/>
                  </a:lnTo>
                  <a:lnTo>
                    <a:pt x="55" y="366"/>
                  </a:lnTo>
                  <a:lnTo>
                    <a:pt x="52" y="361"/>
                  </a:lnTo>
                  <a:lnTo>
                    <a:pt x="47" y="357"/>
                  </a:lnTo>
                  <a:lnTo>
                    <a:pt x="41" y="355"/>
                  </a:lnTo>
                  <a:lnTo>
                    <a:pt x="36" y="354"/>
                  </a:lnTo>
                  <a:lnTo>
                    <a:pt x="30" y="354"/>
                  </a:lnTo>
                  <a:lnTo>
                    <a:pt x="24" y="355"/>
                  </a:lnTo>
                  <a:lnTo>
                    <a:pt x="13" y="360"/>
                  </a:lnTo>
                  <a:lnTo>
                    <a:pt x="4" y="368"/>
                  </a:lnTo>
                  <a:lnTo>
                    <a:pt x="0" y="379"/>
                  </a:lnTo>
                  <a:lnTo>
                    <a:pt x="1" y="391"/>
                  </a:lnTo>
                  <a:lnTo>
                    <a:pt x="62" y="635"/>
                  </a:lnTo>
                  <a:lnTo>
                    <a:pt x="64" y="641"/>
                  </a:lnTo>
                  <a:lnTo>
                    <a:pt x="69" y="646"/>
                  </a:lnTo>
                  <a:lnTo>
                    <a:pt x="74" y="650"/>
                  </a:lnTo>
                  <a:lnTo>
                    <a:pt x="78" y="654"/>
                  </a:lnTo>
                  <a:lnTo>
                    <a:pt x="85" y="658"/>
                  </a:lnTo>
                  <a:lnTo>
                    <a:pt x="97" y="663"/>
                  </a:lnTo>
                  <a:lnTo>
                    <a:pt x="110" y="668"/>
                  </a:lnTo>
                  <a:lnTo>
                    <a:pt x="125" y="672"/>
                  </a:lnTo>
                  <a:lnTo>
                    <a:pt x="140" y="676"/>
                  </a:lnTo>
                  <a:lnTo>
                    <a:pt x="153" y="678"/>
                  </a:lnTo>
                  <a:lnTo>
                    <a:pt x="161" y="680"/>
                  </a:lnTo>
                  <a:lnTo>
                    <a:pt x="165" y="681"/>
                  </a:lnTo>
                  <a:lnTo>
                    <a:pt x="439" y="1460"/>
                  </a:lnTo>
                  <a:lnTo>
                    <a:pt x="467" y="1538"/>
                  </a:lnTo>
                  <a:lnTo>
                    <a:pt x="469" y="1543"/>
                  </a:lnTo>
                  <a:lnTo>
                    <a:pt x="474" y="1549"/>
                  </a:lnTo>
                  <a:lnTo>
                    <a:pt x="478" y="1553"/>
                  </a:lnTo>
                  <a:lnTo>
                    <a:pt x="484" y="1556"/>
                  </a:lnTo>
                  <a:lnTo>
                    <a:pt x="490" y="1558"/>
                  </a:lnTo>
                  <a:lnTo>
                    <a:pt x="497" y="1560"/>
                  </a:lnTo>
                  <a:lnTo>
                    <a:pt x="502" y="1558"/>
                  </a:lnTo>
                  <a:lnTo>
                    <a:pt x="509" y="1557"/>
                  </a:lnTo>
                  <a:lnTo>
                    <a:pt x="521" y="1550"/>
                  </a:lnTo>
                  <a:lnTo>
                    <a:pt x="529" y="1541"/>
                  </a:lnTo>
                  <a:lnTo>
                    <a:pt x="531" y="1530"/>
                  </a:lnTo>
                  <a:lnTo>
                    <a:pt x="530" y="1517"/>
                  </a:lnTo>
                  <a:lnTo>
                    <a:pt x="506" y="1447"/>
                  </a:lnTo>
                  <a:lnTo>
                    <a:pt x="235" y="677"/>
                  </a:lnTo>
                  <a:lnTo>
                    <a:pt x="263" y="676"/>
                  </a:lnTo>
                  <a:lnTo>
                    <a:pt x="291" y="674"/>
                  </a:lnTo>
                  <a:lnTo>
                    <a:pt x="323" y="672"/>
                  </a:lnTo>
                  <a:lnTo>
                    <a:pt x="355" y="670"/>
                  </a:lnTo>
                  <a:lnTo>
                    <a:pt x="388" y="666"/>
                  </a:lnTo>
                  <a:lnTo>
                    <a:pt x="424" y="662"/>
                  </a:lnTo>
                  <a:lnTo>
                    <a:pt x="461" y="657"/>
                  </a:lnTo>
                  <a:lnTo>
                    <a:pt x="499" y="651"/>
                  </a:lnTo>
                  <a:lnTo>
                    <a:pt x="538" y="646"/>
                  </a:lnTo>
                  <a:lnTo>
                    <a:pt x="578" y="639"/>
                  </a:lnTo>
                  <a:lnTo>
                    <a:pt x="620" y="632"/>
                  </a:lnTo>
                  <a:lnTo>
                    <a:pt x="661" y="624"/>
                  </a:lnTo>
                  <a:lnTo>
                    <a:pt x="705" y="615"/>
                  </a:lnTo>
                  <a:lnTo>
                    <a:pt x="749" y="605"/>
                  </a:lnTo>
                  <a:lnTo>
                    <a:pt x="793" y="595"/>
                  </a:lnTo>
                  <a:lnTo>
                    <a:pt x="838" y="583"/>
                  </a:lnTo>
                  <a:lnTo>
                    <a:pt x="870" y="575"/>
                  </a:lnTo>
                  <a:lnTo>
                    <a:pt x="901" y="566"/>
                  </a:lnTo>
                  <a:lnTo>
                    <a:pt x="931" y="558"/>
                  </a:lnTo>
                  <a:lnTo>
                    <a:pt x="962" y="549"/>
                  </a:lnTo>
                  <a:lnTo>
                    <a:pt x="992" y="540"/>
                  </a:lnTo>
                  <a:lnTo>
                    <a:pt x="1021" y="532"/>
                  </a:lnTo>
                  <a:lnTo>
                    <a:pt x="1050" y="522"/>
                  </a:lnTo>
                  <a:lnTo>
                    <a:pt x="1077" y="513"/>
                  </a:lnTo>
                  <a:lnTo>
                    <a:pt x="1105" y="504"/>
                  </a:lnTo>
                  <a:lnTo>
                    <a:pt x="1132" y="495"/>
                  </a:lnTo>
                  <a:lnTo>
                    <a:pt x="1157" y="485"/>
                  </a:lnTo>
                  <a:lnTo>
                    <a:pt x="1182" y="476"/>
                  </a:lnTo>
                  <a:lnTo>
                    <a:pt x="1206" y="467"/>
                  </a:lnTo>
                  <a:lnTo>
                    <a:pt x="1230" y="458"/>
                  </a:lnTo>
                  <a:lnTo>
                    <a:pt x="1253" y="450"/>
                  </a:lnTo>
                  <a:lnTo>
                    <a:pt x="1274" y="440"/>
                  </a:lnTo>
                  <a:lnTo>
                    <a:pt x="1437" y="575"/>
                  </a:lnTo>
                  <a:lnTo>
                    <a:pt x="1548" y="1277"/>
                  </a:lnTo>
                  <a:lnTo>
                    <a:pt x="1549" y="1283"/>
                  </a:lnTo>
                  <a:lnTo>
                    <a:pt x="1552" y="1289"/>
                  </a:lnTo>
                  <a:lnTo>
                    <a:pt x="1556" y="1293"/>
                  </a:lnTo>
                  <a:lnTo>
                    <a:pt x="1560" y="1298"/>
                  </a:lnTo>
                  <a:lnTo>
                    <a:pt x="1566" y="1300"/>
                  </a:lnTo>
                  <a:lnTo>
                    <a:pt x="1572" y="1303"/>
                  </a:lnTo>
                  <a:lnTo>
                    <a:pt x="1579" y="1304"/>
                  </a:lnTo>
                  <a:lnTo>
                    <a:pt x="1586" y="1303"/>
                  </a:lnTo>
                  <a:lnTo>
                    <a:pt x="1597" y="1298"/>
                  </a:lnTo>
                  <a:lnTo>
                    <a:pt x="1606" y="1289"/>
                  </a:lnTo>
                  <a:lnTo>
                    <a:pt x="1612" y="1278"/>
                  </a:lnTo>
                  <a:lnTo>
                    <a:pt x="1613" y="1266"/>
                  </a:lnTo>
                  <a:lnTo>
                    <a:pt x="1514" y="640"/>
                  </a:lnTo>
                  <a:lnTo>
                    <a:pt x="1655" y="755"/>
                  </a:lnTo>
                  <a:lnTo>
                    <a:pt x="1657" y="757"/>
                  </a:lnTo>
                  <a:lnTo>
                    <a:pt x="1663" y="763"/>
                  </a:lnTo>
                  <a:lnTo>
                    <a:pt x="1671" y="771"/>
                  </a:lnTo>
                  <a:lnTo>
                    <a:pt x="1681" y="780"/>
                  </a:lnTo>
                  <a:lnTo>
                    <a:pt x="1691" y="792"/>
                  </a:lnTo>
                  <a:lnTo>
                    <a:pt x="1699" y="804"/>
                  </a:lnTo>
                  <a:lnTo>
                    <a:pt x="1704" y="815"/>
                  </a:lnTo>
                  <a:lnTo>
                    <a:pt x="1707" y="824"/>
                  </a:lnTo>
                  <a:lnTo>
                    <a:pt x="1706" y="830"/>
                  </a:lnTo>
                  <a:lnTo>
                    <a:pt x="1703" y="835"/>
                  </a:lnTo>
                  <a:lnTo>
                    <a:pt x="1699" y="839"/>
                  </a:lnTo>
                  <a:lnTo>
                    <a:pt x="1693" y="842"/>
                  </a:lnTo>
                  <a:lnTo>
                    <a:pt x="1688" y="844"/>
                  </a:lnTo>
                  <a:lnTo>
                    <a:pt x="1684" y="845"/>
                  </a:lnTo>
                  <a:lnTo>
                    <a:pt x="1678" y="847"/>
                  </a:lnTo>
                  <a:lnTo>
                    <a:pt x="1673" y="848"/>
                  </a:lnTo>
                  <a:lnTo>
                    <a:pt x="1667" y="850"/>
                  </a:lnTo>
                  <a:lnTo>
                    <a:pt x="1663" y="850"/>
                  </a:lnTo>
                  <a:lnTo>
                    <a:pt x="1657" y="851"/>
                  </a:lnTo>
                  <a:lnTo>
                    <a:pt x="1651" y="851"/>
                  </a:lnTo>
                  <a:lnTo>
                    <a:pt x="1642" y="850"/>
                  </a:lnTo>
                  <a:lnTo>
                    <a:pt x="1633" y="848"/>
                  </a:lnTo>
                  <a:lnTo>
                    <a:pt x="1624" y="847"/>
                  </a:lnTo>
                  <a:lnTo>
                    <a:pt x="1614" y="845"/>
                  </a:lnTo>
                  <a:lnTo>
                    <a:pt x="1605" y="843"/>
                  </a:lnTo>
                  <a:lnTo>
                    <a:pt x="1597" y="839"/>
                  </a:lnTo>
                  <a:lnTo>
                    <a:pt x="1588" y="836"/>
                  </a:lnTo>
                  <a:lnTo>
                    <a:pt x="1580" y="831"/>
                  </a:lnTo>
                  <a:lnTo>
                    <a:pt x="1575" y="829"/>
                  </a:lnTo>
                  <a:lnTo>
                    <a:pt x="1570" y="829"/>
                  </a:lnTo>
                  <a:lnTo>
                    <a:pt x="1564" y="830"/>
                  </a:lnTo>
                  <a:lnTo>
                    <a:pt x="1559" y="833"/>
                  </a:lnTo>
                  <a:lnTo>
                    <a:pt x="1556" y="838"/>
                  </a:lnTo>
                  <a:lnTo>
                    <a:pt x="1556" y="844"/>
                  </a:lnTo>
                  <a:lnTo>
                    <a:pt x="1557" y="848"/>
                  </a:lnTo>
                  <a:lnTo>
                    <a:pt x="1560" y="853"/>
                  </a:lnTo>
                  <a:lnTo>
                    <a:pt x="1571" y="859"/>
                  </a:lnTo>
                  <a:lnTo>
                    <a:pt x="1582" y="865"/>
                  </a:lnTo>
                  <a:lnTo>
                    <a:pt x="1593" y="869"/>
                  </a:lnTo>
                  <a:lnTo>
                    <a:pt x="1604" y="873"/>
                  </a:lnTo>
                  <a:lnTo>
                    <a:pt x="1616" y="875"/>
                  </a:lnTo>
                  <a:lnTo>
                    <a:pt x="1628" y="877"/>
                  </a:lnTo>
                  <a:lnTo>
                    <a:pt x="1640" y="878"/>
                  </a:lnTo>
                  <a:lnTo>
                    <a:pt x="1653" y="878"/>
                  </a:lnTo>
                  <a:lnTo>
                    <a:pt x="1665" y="877"/>
                  </a:lnTo>
                  <a:lnTo>
                    <a:pt x="1679" y="876"/>
                  </a:lnTo>
                  <a:lnTo>
                    <a:pt x="1692" y="873"/>
                  </a:lnTo>
                  <a:lnTo>
                    <a:pt x="1704" y="867"/>
                  </a:lnTo>
                  <a:lnTo>
                    <a:pt x="1716" y="861"/>
                  </a:lnTo>
                  <a:lnTo>
                    <a:pt x="1725" y="852"/>
                  </a:lnTo>
                  <a:lnTo>
                    <a:pt x="1732" y="842"/>
                  </a:lnTo>
                  <a:lnTo>
                    <a:pt x="1735" y="829"/>
                  </a:lnTo>
                  <a:lnTo>
                    <a:pt x="1734" y="815"/>
                  </a:lnTo>
                  <a:lnTo>
                    <a:pt x="1729" y="800"/>
                  </a:lnTo>
                  <a:lnTo>
                    <a:pt x="1718" y="785"/>
                  </a:lnTo>
                  <a:lnTo>
                    <a:pt x="1708" y="770"/>
                  </a:lnTo>
                  <a:lnTo>
                    <a:pt x="1696" y="757"/>
                  </a:lnTo>
                  <a:lnTo>
                    <a:pt x="1686" y="747"/>
                  </a:lnTo>
                  <a:lnTo>
                    <a:pt x="1678" y="740"/>
                  </a:lnTo>
                  <a:lnTo>
                    <a:pt x="1676" y="738"/>
                  </a:lnTo>
                  <a:lnTo>
                    <a:pt x="1162" y="311"/>
                  </a:lnTo>
                  <a:lnTo>
                    <a:pt x="1157" y="309"/>
                  </a:lnTo>
                  <a:lnTo>
                    <a:pt x="1152" y="308"/>
                  </a:lnTo>
                  <a:lnTo>
                    <a:pt x="1147" y="310"/>
                  </a:lnTo>
                  <a:lnTo>
                    <a:pt x="1142" y="313"/>
                  </a:lnTo>
                  <a:lnTo>
                    <a:pt x="1140" y="317"/>
                  </a:lnTo>
                  <a:lnTo>
                    <a:pt x="1140" y="321"/>
                  </a:lnTo>
                  <a:lnTo>
                    <a:pt x="1140" y="325"/>
                  </a:lnTo>
                  <a:lnTo>
                    <a:pt x="1142" y="330"/>
                  </a:lnTo>
                  <a:lnTo>
                    <a:pt x="1134" y="330"/>
                  </a:lnTo>
                  <a:lnTo>
                    <a:pt x="1126" y="328"/>
                  </a:lnTo>
                  <a:lnTo>
                    <a:pt x="1118" y="325"/>
                  </a:lnTo>
                  <a:lnTo>
                    <a:pt x="1111" y="322"/>
                  </a:lnTo>
                  <a:lnTo>
                    <a:pt x="1105" y="316"/>
                  </a:lnTo>
                  <a:lnTo>
                    <a:pt x="1099" y="310"/>
                  </a:lnTo>
                  <a:lnTo>
                    <a:pt x="1095" y="303"/>
                  </a:lnTo>
                  <a:lnTo>
                    <a:pt x="1092" y="296"/>
                  </a:lnTo>
                  <a:lnTo>
                    <a:pt x="1091" y="287"/>
                  </a:lnTo>
                  <a:lnTo>
                    <a:pt x="1092" y="278"/>
                  </a:lnTo>
                  <a:lnTo>
                    <a:pt x="1095" y="270"/>
                  </a:lnTo>
                  <a:lnTo>
                    <a:pt x="1099" y="262"/>
                  </a:lnTo>
                  <a:lnTo>
                    <a:pt x="1105" y="255"/>
                  </a:lnTo>
                  <a:lnTo>
                    <a:pt x="1113" y="249"/>
                  </a:lnTo>
                  <a:lnTo>
                    <a:pt x="1121" y="245"/>
                  </a:lnTo>
                  <a:lnTo>
                    <a:pt x="1132" y="241"/>
                  </a:lnTo>
                  <a:lnTo>
                    <a:pt x="1142" y="240"/>
                  </a:lnTo>
                  <a:lnTo>
                    <a:pt x="1152" y="240"/>
                  </a:lnTo>
                  <a:lnTo>
                    <a:pt x="1162" y="241"/>
                  </a:lnTo>
                  <a:lnTo>
                    <a:pt x="1170" y="245"/>
                  </a:lnTo>
                  <a:lnTo>
                    <a:pt x="1178" y="250"/>
                  </a:lnTo>
                  <a:lnTo>
                    <a:pt x="1185" y="256"/>
                  </a:lnTo>
                  <a:lnTo>
                    <a:pt x="1189" y="264"/>
                  </a:lnTo>
                  <a:lnTo>
                    <a:pt x="1193" y="272"/>
                  </a:lnTo>
                  <a:lnTo>
                    <a:pt x="1192" y="273"/>
                  </a:lnTo>
                  <a:lnTo>
                    <a:pt x="1188" y="276"/>
                  </a:lnTo>
                  <a:lnTo>
                    <a:pt x="1183" y="278"/>
                  </a:lnTo>
                  <a:lnTo>
                    <a:pt x="1180" y="280"/>
                  </a:lnTo>
                  <a:lnTo>
                    <a:pt x="1178" y="285"/>
                  </a:lnTo>
                  <a:lnTo>
                    <a:pt x="1177" y="289"/>
                  </a:lnTo>
                  <a:lnTo>
                    <a:pt x="1178" y="295"/>
                  </a:lnTo>
                  <a:lnTo>
                    <a:pt x="1181" y="299"/>
                  </a:lnTo>
                  <a:lnTo>
                    <a:pt x="1187" y="303"/>
                  </a:lnTo>
                  <a:lnTo>
                    <a:pt x="1203" y="317"/>
                  </a:lnTo>
                  <a:lnTo>
                    <a:pt x="1228" y="338"/>
                  </a:lnTo>
                  <a:lnTo>
                    <a:pt x="1261" y="366"/>
                  </a:lnTo>
                  <a:lnTo>
                    <a:pt x="1300" y="398"/>
                  </a:lnTo>
                  <a:lnTo>
                    <a:pt x="1342" y="435"/>
                  </a:lnTo>
                  <a:lnTo>
                    <a:pt x="1390" y="473"/>
                  </a:lnTo>
                  <a:lnTo>
                    <a:pt x="1437" y="513"/>
                  </a:lnTo>
                  <a:lnTo>
                    <a:pt x="1485" y="553"/>
                  </a:lnTo>
                  <a:lnTo>
                    <a:pt x="1533" y="593"/>
                  </a:lnTo>
                  <a:lnTo>
                    <a:pt x="1576" y="629"/>
                  </a:lnTo>
                  <a:lnTo>
                    <a:pt x="1616" y="663"/>
                  </a:lnTo>
                  <a:lnTo>
                    <a:pt x="1650" y="692"/>
                  </a:lnTo>
                  <a:lnTo>
                    <a:pt x="1677" y="715"/>
                  </a:lnTo>
                  <a:lnTo>
                    <a:pt x="1694" y="730"/>
                  </a:lnTo>
                  <a:lnTo>
                    <a:pt x="1702" y="737"/>
                  </a:lnTo>
                  <a:lnTo>
                    <a:pt x="1710" y="744"/>
                  </a:lnTo>
                  <a:lnTo>
                    <a:pt x="1717" y="752"/>
                  </a:lnTo>
                  <a:lnTo>
                    <a:pt x="1723" y="759"/>
                  </a:lnTo>
                  <a:lnTo>
                    <a:pt x="1730" y="765"/>
                  </a:lnTo>
                  <a:lnTo>
                    <a:pt x="1735" y="774"/>
                  </a:lnTo>
                  <a:lnTo>
                    <a:pt x="1741" y="780"/>
                  </a:lnTo>
                  <a:lnTo>
                    <a:pt x="1746" y="789"/>
                  </a:lnTo>
                  <a:lnTo>
                    <a:pt x="1752" y="797"/>
                  </a:lnTo>
                  <a:lnTo>
                    <a:pt x="1756" y="806"/>
                  </a:lnTo>
                  <a:lnTo>
                    <a:pt x="1760" y="814"/>
                  </a:lnTo>
                  <a:lnTo>
                    <a:pt x="1762" y="823"/>
                  </a:lnTo>
                  <a:lnTo>
                    <a:pt x="1763" y="833"/>
                  </a:lnTo>
                  <a:lnTo>
                    <a:pt x="1762" y="844"/>
                  </a:lnTo>
                  <a:lnTo>
                    <a:pt x="1759" y="853"/>
                  </a:lnTo>
                  <a:lnTo>
                    <a:pt x="1754" y="861"/>
                  </a:lnTo>
                  <a:lnTo>
                    <a:pt x="1748" y="870"/>
                  </a:lnTo>
                  <a:lnTo>
                    <a:pt x="1739" y="882"/>
                  </a:lnTo>
                  <a:lnTo>
                    <a:pt x="1729" y="892"/>
                  </a:lnTo>
                  <a:lnTo>
                    <a:pt x="1717" y="900"/>
                  </a:lnTo>
                  <a:lnTo>
                    <a:pt x="1704" y="906"/>
                  </a:lnTo>
                  <a:lnTo>
                    <a:pt x="1691" y="911"/>
                  </a:lnTo>
                  <a:lnTo>
                    <a:pt x="1676" y="915"/>
                  </a:lnTo>
                  <a:lnTo>
                    <a:pt x="1661" y="918"/>
                  </a:lnTo>
                  <a:lnTo>
                    <a:pt x="1643" y="919"/>
                  </a:lnTo>
                  <a:lnTo>
                    <a:pt x="1636" y="919"/>
                  </a:lnTo>
                  <a:lnTo>
                    <a:pt x="1629" y="919"/>
                  </a:lnTo>
                  <a:lnTo>
                    <a:pt x="1621" y="918"/>
                  </a:lnTo>
                  <a:lnTo>
                    <a:pt x="1613" y="916"/>
                  </a:lnTo>
                  <a:lnTo>
                    <a:pt x="1605" y="914"/>
                  </a:lnTo>
                  <a:lnTo>
                    <a:pt x="1596" y="912"/>
                  </a:lnTo>
                  <a:lnTo>
                    <a:pt x="1587" y="908"/>
                  </a:lnTo>
                  <a:lnTo>
                    <a:pt x="1578" y="905"/>
                  </a:lnTo>
                  <a:lnTo>
                    <a:pt x="1573" y="908"/>
                  </a:lnTo>
                  <a:lnTo>
                    <a:pt x="1574" y="916"/>
                  </a:lnTo>
                  <a:lnTo>
                    <a:pt x="1578" y="926"/>
                  </a:lnTo>
                  <a:lnTo>
                    <a:pt x="1583" y="929"/>
                  </a:lnTo>
                  <a:lnTo>
                    <a:pt x="1593" y="934"/>
                  </a:lnTo>
                  <a:lnTo>
                    <a:pt x="1602" y="938"/>
                  </a:lnTo>
                  <a:lnTo>
                    <a:pt x="1611" y="942"/>
                  </a:lnTo>
                  <a:lnTo>
                    <a:pt x="1620" y="944"/>
                  </a:lnTo>
                  <a:lnTo>
                    <a:pt x="1628" y="945"/>
                  </a:lnTo>
                  <a:lnTo>
                    <a:pt x="1636" y="946"/>
                  </a:lnTo>
                  <a:lnTo>
                    <a:pt x="1644" y="946"/>
                  </a:lnTo>
                  <a:lnTo>
                    <a:pt x="1653" y="946"/>
                  </a:lnTo>
                  <a:lnTo>
                    <a:pt x="1673" y="944"/>
                  </a:lnTo>
                  <a:lnTo>
                    <a:pt x="1693" y="940"/>
                  </a:lnTo>
                  <a:lnTo>
                    <a:pt x="1710" y="935"/>
                  </a:lnTo>
                  <a:lnTo>
                    <a:pt x="1725" y="929"/>
                  </a:lnTo>
                  <a:lnTo>
                    <a:pt x="1738" y="921"/>
                  </a:lnTo>
                  <a:lnTo>
                    <a:pt x="1749" y="913"/>
                  </a:lnTo>
                  <a:lnTo>
                    <a:pt x="1760" y="903"/>
                  </a:lnTo>
                  <a:lnTo>
                    <a:pt x="1769" y="891"/>
                  </a:lnTo>
                  <a:lnTo>
                    <a:pt x="1778" y="876"/>
                  </a:lnTo>
                  <a:lnTo>
                    <a:pt x="1786" y="861"/>
                  </a:lnTo>
                  <a:lnTo>
                    <a:pt x="1791" y="845"/>
                  </a:lnTo>
                  <a:lnTo>
                    <a:pt x="1792" y="828"/>
                  </a:lnTo>
                  <a:close/>
                </a:path>
              </a:pathLst>
            </a:custGeom>
            <a:solidFill>
              <a:srgbClr val="000000"/>
            </a:solidFill>
            <a:ln w="9525">
              <a:noFill/>
              <a:round/>
              <a:headEnd/>
              <a:tailEnd/>
            </a:ln>
          </p:spPr>
          <p:txBody>
            <a:bodyPr/>
            <a:lstStyle/>
            <a:p>
              <a:endParaRPr lang="fr-FR"/>
            </a:p>
          </p:txBody>
        </p:sp>
      </p:grpSp>
      <p:sp>
        <p:nvSpPr>
          <p:cNvPr id="654386" name="Rectangle 50"/>
          <p:cNvSpPr>
            <a:spLocks noChangeArrowheads="1"/>
          </p:cNvSpPr>
          <p:nvPr/>
        </p:nvSpPr>
        <p:spPr bwMode="auto">
          <a:xfrm>
            <a:off x="4794250" y="4064000"/>
            <a:ext cx="171450" cy="1028700"/>
          </a:xfrm>
          <a:prstGeom prst="rect">
            <a:avLst/>
          </a:prstGeom>
          <a:noFill/>
          <a:ln w="9525">
            <a:solidFill>
              <a:srgbClr val="7E9AF2"/>
            </a:solidFill>
            <a:miter lim="800000"/>
            <a:headEnd/>
            <a:tailEnd/>
          </a:ln>
          <a:effectLst/>
        </p:spPr>
        <p:txBody>
          <a:bodyPr wrap="none" anchor="ctr"/>
          <a:lstStyle/>
          <a:p>
            <a:endParaRPr lang="fr-FR"/>
          </a:p>
        </p:txBody>
      </p:sp>
      <p:sp>
        <p:nvSpPr>
          <p:cNvPr id="654387" name="Rectangle 51"/>
          <p:cNvSpPr>
            <a:spLocks noChangeArrowheads="1"/>
          </p:cNvSpPr>
          <p:nvPr/>
        </p:nvSpPr>
        <p:spPr bwMode="auto">
          <a:xfrm rot="1756653">
            <a:off x="4583113" y="5013325"/>
            <a:ext cx="123825" cy="647700"/>
          </a:xfrm>
          <a:prstGeom prst="rect">
            <a:avLst/>
          </a:prstGeom>
          <a:noFill/>
          <a:ln w="9525">
            <a:solidFill>
              <a:srgbClr val="7E9AF2"/>
            </a:solidFill>
            <a:miter lim="800000"/>
            <a:headEnd/>
            <a:tailEnd/>
          </a:ln>
          <a:effectLst/>
        </p:spPr>
        <p:txBody>
          <a:bodyPr wrap="none" anchor="ctr"/>
          <a:lstStyle/>
          <a:p>
            <a:endParaRPr lang="fr-FR"/>
          </a:p>
        </p:txBody>
      </p:sp>
      <p:sp>
        <p:nvSpPr>
          <p:cNvPr id="654388" name="Rectangle 52"/>
          <p:cNvSpPr>
            <a:spLocks noChangeArrowheads="1"/>
          </p:cNvSpPr>
          <p:nvPr/>
        </p:nvSpPr>
        <p:spPr bwMode="auto">
          <a:xfrm rot="-1853274">
            <a:off x="4954588" y="5014913"/>
            <a:ext cx="133350" cy="647700"/>
          </a:xfrm>
          <a:prstGeom prst="rect">
            <a:avLst/>
          </a:prstGeom>
          <a:noFill/>
          <a:ln w="9525">
            <a:solidFill>
              <a:srgbClr val="7E9AF2"/>
            </a:solidFill>
            <a:miter lim="800000"/>
            <a:headEnd/>
            <a:tailEnd/>
          </a:ln>
          <a:effectLst/>
        </p:spPr>
        <p:txBody>
          <a:bodyPr wrap="none" anchor="ctr"/>
          <a:lstStyle/>
          <a:p>
            <a:endParaRPr lang="fr-FR"/>
          </a:p>
        </p:txBody>
      </p:sp>
      <p:grpSp>
        <p:nvGrpSpPr>
          <p:cNvPr id="8" name="Group 53"/>
          <p:cNvGrpSpPr>
            <a:grpSpLocks/>
          </p:cNvGrpSpPr>
          <p:nvPr/>
        </p:nvGrpSpPr>
        <p:grpSpPr bwMode="auto">
          <a:xfrm>
            <a:off x="4687888" y="4945063"/>
            <a:ext cx="276225" cy="220662"/>
            <a:chOff x="879" y="2953"/>
            <a:chExt cx="378" cy="331"/>
          </a:xfrm>
        </p:grpSpPr>
        <p:sp>
          <p:nvSpPr>
            <p:cNvPr id="654390" name="Freeform 54"/>
            <p:cNvSpPr>
              <a:spLocks/>
            </p:cNvSpPr>
            <p:nvPr/>
          </p:nvSpPr>
          <p:spPr bwMode="auto">
            <a:xfrm>
              <a:off x="896" y="2998"/>
              <a:ext cx="128" cy="266"/>
            </a:xfrm>
            <a:custGeom>
              <a:avLst/>
              <a:gdLst/>
              <a:ahLst/>
              <a:cxnLst>
                <a:cxn ang="0">
                  <a:pos x="124" y="0"/>
                </a:cxn>
                <a:cxn ang="0">
                  <a:pos x="198" y="40"/>
                </a:cxn>
                <a:cxn ang="0">
                  <a:pos x="257" y="178"/>
                </a:cxn>
                <a:cxn ang="0">
                  <a:pos x="251" y="363"/>
                </a:cxn>
                <a:cxn ang="0">
                  <a:pos x="209" y="485"/>
                </a:cxn>
                <a:cxn ang="0">
                  <a:pos x="120" y="532"/>
                </a:cxn>
                <a:cxn ang="0">
                  <a:pos x="23" y="473"/>
                </a:cxn>
                <a:cxn ang="0">
                  <a:pos x="0" y="323"/>
                </a:cxn>
                <a:cxn ang="0">
                  <a:pos x="2" y="171"/>
                </a:cxn>
                <a:cxn ang="0">
                  <a:pos x="67" y="28"/>
                </a:cxn>
                <a:cxn ang="0">
                  <a:pos x="124" y="0"/>
                </a:cxn>
                <a:cxn ang="0">
                  <a:pos x="124" y="0"/>
                </a:cxn>
              </a:cxnLst>
              <a:rect l="0" t="0" r="r" b="b"/>
              <a:pathLst>
                <a:path w="257" h="532">
                  <a:moveTo>
                    <a:pt x="124" y="0"/>
                  </a:moveTo>
                  <a:lnTo>
                    <a:pt x="198" y="40"/>
                  </a:lnTo>
                  <a:lnTo>
                    <a:pt x="257" y="178"/>
                  </a:lnTo>
                  <a:lnTo>
                    <a:pt x="251" y="363"/>
                  </a:lnTo>
                  <a:lnTo>
                    <a:pt x="209" y="485"/>
                  </a:lnTo>
                  <a:lnTo>
                    <a:pt x="120" y="532"/>
                  </a:lnTo>
                  <a:lnTo>
                    <a:pt x="23" y="473"/>
                  </a:lnTo>
                  <a:lnTo>
                    <a:pt x="0" y="323"/>
                  </a:lnTo>
                  <a:lnTo>
                    <a:pt x="2" y="171"/>
                  </a:lnTo>
                  <a:lnTo>
                    <a:pt x="67" y="28"/>
                  </a:lnTo>
                  <a:lnTo>
                    <a:pt x="124" y="0"/>
                  </a:lnTo>
                  <a:lnTo>
                    <a:pt x="124" y="0"/>
                  </a:lnTo>
                  <a:close/>
                </a:path>
              </a:pathLst>
            </a:custGeom>
            <a:solidFill>
              <a:srgbClr val="B8B8D9"/>
            </a:solidFill>
            <a:ln w="9525">
              <a:noFill/>
              <a:round/>
              <a:headEnd/>
              <a:tailEnd/>
            </a:ln>
          </p:spPr>
          <p:txBody>
            <a:bodyPr/>
            <a:lstStyle/>
            <a:p>
              <a:endParaRPr lang="fr-FR"/>
            </a:p>
          </p:txBody>
        </p:sp>
        <p:sp>
          <p:nvSpPr>
            <p:cNvPr id="654391" name="Freeform 55"/>
            <p:cNvSpPr>
              <a:spLocks/>
            </p:cNvSpPr>
            <p:nvPr/>
          </p:nvSpPr>
          <p:spPr bwMode="auto">
            <a:xfrm>
              <a:off x="958" y="2962"/>
              <a:ext cx="290" cy="313"/>
            </a:xfrm>
            <a:custGeom>
              <a:avLst/>
              <a:gdLst/>
              <a:ahLst/>
              <a:cxnLst>
                <a:cxn ang="0">
                  <a:pos x="0" y="65"/>
                </a:cxn>
                <a:cxn ang="0">
                  <a:pos x="110" y="23"/>
                </a:cxn>
                <a:cxn ang="0">
                  <a:pos x="395" y="0"/>
                </a:cxn>
                <a:cxn ang="0">
                  <a:pos x="498" y="65"/>
                </a:cxn>
                <a:cxn ang="0">
                  <a:pos x="580" y="299"/>
                </a:cxn>
                <a:cxn ang="0">
                  <a:pos x="551" y="527"/>
                </a:cxn>
                <a:cxn ang="0">
                  <a:pos x="403" y="601"/>
                </a:cxn>
                <a:cxn ang="0">
                  <a:pos x="207" y="628"/>
                </a:cxn>
                <a:cxn ang="0">
                  <a:pos x="23" y="603"/>
                </a:cxn>
                <a:cxn ang="0">
                  <a:pos x="97" y="521"/>
                </a:cxn>
                <a:cxn ang="0">
                  <a:pos x="133" y="335"/>
                </a:cxn>
                <a:cxn ang="0">
                  <a:pos x="102" y="158"/>
                </a:cxn>
                <a:cxn ang="0">
                  <a:pos x="0" y="65"/>
                </a:cxn>
                <a:cxn ang="0">
                  <a:pos x="0" y="65"/>
                </a:cxn>
              </a:cxnLst>
              <a:rect l="0" t="0" r="r" b="b"/>
              <a:pathLst>
                <a:path w="580" h="628">
                  <a:moveTo>
                    <a:pt x="0" y="65"/>
                  </a:moveTo>
                  <a:lnTo>
                    <a:pt x="110" y="23"/>
                  </a:lnTo>
                  <a:lnTo>
                    <a:pt x="395" y="0"/>
                  </a:lnTo>
                  <a:lnTo>
                    <a:pt x="498" y="65"/>
                  </a:lnTo>
                  <a:lnTo>
                    <a:pt x="580" y="299"/>
                  </a:lnTo>
                  <a:lnTo>
                    <a:pt x="551" y="527"/>
                  </a:lnTo>
                  <a:lnTo>
                    <a:pt x="403" y="601"/>
                  </a:lnTo>
                  <a:lnTo>
                    <a:pt x="207" y="628"/>
                  </a:lnTo>
                  <a:lnTo>
                    <a:pt x="23" y="603"/>
                  </a:lnTo>
                  <a:lnTo>
                    <a:pt x="97" y="521"/>
                  </a:lnTo>
                  <a:lnTo>
                    <a:pt x="133" y="335"/>
                  </a:lnTo>
                  <a:lnTo>
                    <a:pt x="102" y="158"/>
                  </a:lnTo>
                  <a:lnTo>
                    <a:pt x="0" y="65"/>
                  </a:lnTo>
                  <a:lnTo>
                    <a:pt x="0" y="65"/>
                  </a:lnTo>
                  <a:close/>
                </a:path>
              </a:pathLst>
            </a:custGeom>
            <a:solidFill>
              <a:srgbClr val="B8B8D9"/>
            </a:solidFill>
            <a:ln w="9525">
              <a:noFill/>
              <a:round/>
              <a:headEnd/>
              <a:tailEnd/>
            </a:ln>
          </p:spPr>
          <p:txBody>
            <a:bodyPr/>
            <a:lstStyle/>
            <a:p>
              <a:endParaRPr lang="fr-FR"/>
            </a:p>
          </p:txBody>
        </p:sp>
        <p:sp>
          <p:nvSpPr>
            <p:cNvPr id="654392" name="Freeform 56"/>
            <p:cNvSpPr>
              <a:spLocks/>
            </p:cNvSpPr>
            <p:nvPr/>
          </p:nvSpPr>
          <p:spPr bwMode="auto">
            <a:xfrm>
              <a:off x="1005" y="3005"/>
              <a:ext cx="235" cy="95"/>
            </a:xfrm>
            <a:custGeom>
              <a:avLst/>
              <a:gdLst/>
              <a:ahLst/>
              <a:cxnLst>
                <a:cxn ang="0">
                  <a:pos x="0" y="51"/>
                </a:cxn>
                <a:cxn ang="0">
                  <a:pos x="167" y="21"/>
                </a:cxn>
                <a:cxn ang="0">
                  <a:pos x="344" y="0"/>
                </a:cxn>
                <a:cxn ang="0">
                  <a:pos x="426" y="0"/>
                </a:cxn>
                <a:cxn ang="0">
                  <a:pos x="469" y="125"/>
                </a:cxn>
                <a:cxn ang="0">
                  <a:pos x="315" y="156"/>
                </a:cxn>
                <a:cxn ang="0">
                  <a:pos x="112" y="182"/>
                </a:cxn>
                <a:cxn ang="0">
                  <a:pos x="38" y="188"/>
                </a:cxn>
                <a:cxn ang="0">
                  <a:pos x="0" y="51"/>
                </a:cxn>
                <a:cxn ang="0">
                  <a:pos x="0" y="51"/>
                </a:cxn>
              </a:cxnLst>
              <a:rect l="0" t="0" r="r" b="b"/>
              <a:pathLst>
                <a:path w="469" h="188">
                  <a:moveTo>
                    <a:pt x="0" y="51"/>
                  </a:moveTo>
                  <a:lnTo>
                    <a:pt x="167" y="21"/>
                  </a:lnTo>
                  <a:lnTo>
                    <a:pt x="344" y="0"/>
                  </a:lnTo>
                  <a:lnTo>
                    <a:pt x="426" y="0"/>
                  </a:lnTo>
                  <a:lnTo>
                    <a:pt x="469" y="125"/>
                  </a:lnTo>
                  <a:lnTo>
                    <a:pt x="315" y="156"/>
                  </a:lnTo>
                  <a:lnTo>
                    <a:pt x="112" y="182"/>
                  </a:lnTo>
                  <a:lnTo>
                    <a:pt x="38" y="188"/>
                  </a:lnTo>
                  <a:lnTo>
                    <a:pt x="0" y="51"/>
                  </a:lnTo>
                  <a:lnTo>
                    <a:pt x="0" y="51"/>
                  </a:lnTo>
                  <a:close/>
                </a:path>
              </a:pathLst>
            </a:custGeom>
            <a:solidFill>
              <a:srgbClr val="8A8AA8"/>
            </a:solidFill>
            <a:ln w="9525">
              <a:noFill/>
              <a:round/>
              <a:headEnd/>
              <a:tailEnd/>
            </a:ln>
          </p:spPr>
          <p:txBody>
            <a:bodyPr/>
            <a:lstStyle/>
            <a:p>
              <a:endParaRPr lang="fr-FR"/>
            </a:p>
          </p:txBody>
        </p:sp>
        <p:sp>
          <p:nvSpPr>
            <p:cNvPr id="654393" name="Freeform 57"/>
            <p:cNvSpPr>
              <a:spLocks/>
            </p:cNvSpPr>
            <p:nvPr/>
          </p:nvSpPr>
          <p:spPr bwMode="auto">
            <a:xfrm>
              <a:off x="1002" y="3141"/>
              <a:ext cx="246" cy="96"/>
            </a:xfrm>
            <a:custGeom>
              <a:avLst/>
              <a:gdLst/>
              <a:ahLst/>
              <a:cxnLst>
                <a:cxn ang="0">
                  <a:pos x="50" y="59"/>
                </a:cxn>
                <a:cxn ang="0">
                  <a:pos x="202" y="47"/>
                </a:cxn>
                <a:cxn ang="0">
                  <a:pos x="360" y="28"/>
                </a:cxn>
                <a:cxn ang="0">
                  <a:pos x="493" y="0"/>
                </a:cxn>
                <a:cxn ang="0">
                  <a:pos x="462" y="140"/>
                </a:cxn>
                <a:cxn ang="0">
                  <a:pos x="301" y="171"/>
                </a:cxn>
                <a:cxn ang="0">
                  <a:pos x="135" y="192"/>
                </a:cxn>
                <a:cxn ang="0">
                  <a:pos x="0" y="192"/>
                </a:cxn>
                <a:cxn ang="0">
                  <a:pos x="50" y="59"/>
                </a:cxn>
                <a:cxn ang="0">
                  <a:pos x="50" y="59"/>
                </a:cxn>
              </a:cxnLst>
              <a:rect l="0" t="0" r="r" b="b"/>
              <a:pathLst>
                <a:path w="493" h="192">
                  <a:moveTo>
                    <a:pt x="50" y="59"/>
                  </a:moveTo>
                  <a:lnTo>
                    <a:pt x="202" y="47"/>
                  </a:lnTo>
                  <a:lnTo>
                    <a:pt x="360" y="28"/>
                  </a:lnTo>
                  <a:lnTo>
                    <a:pt x="493" y="0"/>
                  </a:lnTo>
                  <a:lnTo>
                    <a:pt x="462" y="140"/>
                  </a:lnTo>
                  <a:lnTo>
                    <a:pt x="301" y="171"/>
                  </a:lnTo>
                  <a:lnTo>
                    <a:pt x="135" y="192"/>
                  </a:lnTo>
                  <a:lnTo>
                    <a:pt x="0" y="192"/>
                  </a:lnTo>
                  <a:lnTo>
                    <a:pt x="50" y="59"/>
                  </a:lnTo>
                  <a:lnTo>
                    <a:pt x="50" y="59"/>
                  </a:lnTo>
                  <a:close/>
                </a:path>
              </a:pathLst>
            </a:custGeom>
            <a:solidFill>
              <a:srgbClr val="8A8AA8"/>
            </a:solidFill>
            <a:ln w="9525">
              <a:noFill/>
              <a:round/>
              <a:headEnd/>
              <a:tailEnd/>
            </a:ln>
          </p:spPr>
          <p:txBody>
            <a:bodyPr/>
            <a:lstStyle/>
            <a:p>
              <a:endParaRPr lang="fr-FR"/>
            </a:p>
          </p:txBody>
        </p:sp>
        <p:sp>
          <p:nvSpPr>
            <p:cNvPr id="654394" name="Freeform 58"/>
            <p:cNvSpPr>
              <a:spLocks/>
            </p:cNvSpPr>
            <p:nvPr/>
          </p:nvSpPr>
          <p:spPr bwMode="auto">
            <a:xfrm>
              <a:off x="1034" y="3085"/>
              <a:ext cx="192" cy="54"/>
            </a:xfrm>
            <a:custGeom>
              <a:avLst/>
              <a:gdLst/>
              <a:ahLst/>
              <a:cxnLst>
                <a:cxn ang="0">
                  <a:pos x="2" y="45"/>
                </a:cxn>
                <a:cxn ang="0">
                  <a:pos x="68" y="41"/>
                </a:cxn>
                <a:cxn ang="0">
                  <a:pos x="179" y="28"/>
                </a:cxn>
                <a:cxn ang="0">
                  <a:pos x="283" y="11"/>
                </a:cxn>
                <a:cxn ang="0">
                  <a:pos x="361" y="0"/>
                </a:cxn>
                <a:cxn ang="0">
                  <a:pos x="374" y="11"/>
                </a:cxn>
                <a:cxn ang="0">
                  <a:pos x="384" y="41"/>
                </a:cxn>
                <a:cxn ang="0">
                  <a:pos x="340" y="60"/>
                </a:cxn>
                <a:cxn ang="0">
                  <a:pos x="247" y="81"/>
                </a:cxn>
                <a:cxn ang="0">
                  <a:pos x="133" y="97"/>
                </a:cxn>
                <a:cxn ang="0">
                  <a:pos x="0" y="106"/>
                </a:cxn>
                <a:cxn ang="0">
                  <a:pos x="2" y="45"/>
                </a:cxn>
                <a:cxn ang="0">
                  <a:pos x="2" y="45"/>
                </a:cxn>
              </a:cxnLst>
              <a:rect l="0" t="0" r="r" b="b"/>
              <a:pathLst>
                <a:path w="384" h="106">
                  <a:moveTo>
                    <a:pt x="2" y="45"/>
                  </a:moveTo>
                  <a:lnTo>
                    <a:pt x="68" y="41"/>
                  </a:lnTo>
                  <a:lnTo>
                    <a:pt x="179" y="28"/>
                  </a:lnTo>
                  <a:lnTo>
                    <a:pt x="283" y="11"/>
                  </a:lnTo>
                  <a:lnTo>
                    <a:pt x="361" y="0"/>
                  </a:lnTo>
                  <a:lnTo>
                    <a:pt x="374" y="11"/>
                  </a:lnTo>
                  <a:lnTo>
                    <a:pt x="384" y="41"/>
                  </a:lnTo>
                  <a:lnTo>
                    <a:pt x="340" y="60"/>
                  </a:lnTo>
                  <a:lnTo>
                    <a:pt x="247" y="81"/>
                  </a:lnTo>
                  <a:lnTo>
                    <a:pt x="133" y="97"/>
                  </a:lnTo>
                  <a:lnTo>
                    <a:pt x="0" y="106"/>
                  </a:lnTo>
                  <a:lnTo>
                    <a:pt x="2" y="45"/>
                  </a:lnTo>
                  <a:lnTo>
                    <a:pt x="2" y="45"/>
                  </a:lnTo>
                  <a:close/>
                </a:path>
              </a:pathLst>
            </a:custGeom>
            <a:solidFill>
              <a:srgbClr val="D4D4E8"/>
            </a:solidFill>
            <a:ln w="9525">
              <a:noFill/>
              <a:round/>
              <a:headEnd/>
              <a:tailEnd/>
            </a:ln>
          </p:spPr>
          <p:txBody>
            <a:bodyPr/>
            <a:lstStyle/>
            <a:p>
              <a:endParaRPr lang="fr-FR"/>
            </a:p>
          </p:txBody>
        </p:sp>
        <p:sp>
          <p:nvSpPr>
            <p:cNvPr id="654395" name="Freeform 59"/>
            <p:cNvSpPr>
              <a:spLocks/>
            </p:cNvSpPr>
            <p:nvPr/>
          </p:nvSpPr>
          <p:spPr bwMode="auto">
            <a:xfrm>
              <a:off x="969" y="2969"/>
              <a:ext cx="196" cy="41"/>
            </a:xfrm>
            <a:custGeom>
              <a:avLst/>
              <a:gdLst/>
              <a:ahLst/>
              <a:cxnLst>
                <a:cxn ang="0">
                  <a:pos x="0" y="55"/>
                </a:cxn>
                <a:cxn ang="0">
                  <a:pos x="87" y="28"/>
                </a:cxn>
                <a:cxn ang="0">
                  <a:pos x="213" y="3"/>
                </a:cxn>
                <a:cxn ang="0">
                  <a:pos x="346" y="0"/>
                </a:cxn>
                <a:cxn ang="0">
                  <a:pos x="372" y="15"/>
                </a:cxn>
                <a:cxn ang="0">
                  <a:pos x="391" y="40"/>
                </a:cxn>
                <a:cxn ang="0">
                  <a:pos x="329" y="41"/>
                </a:cxn>
                <a:cxn ang="0">
                  <a:pos x="243" y="51"/>
                </a:cxn>
                <a:cxn ang="0">
                  <a:pos x="154" y="64"/>
                </a:cxn>
                <a:cxn ang="0">
                  <a:pos x="47" y="81"/>
                </a:cxn>
                <a:cxn ang="0">
                  <a:pos x="0" y="55"/>
                </a:cxn>
                <a:cxn ang="0">
                  <a:pos x="0" y="55"/>
                </a:cxn>
              </a:cxnLst>
              <a:rect l="0" t="0" r="r" b="b"/>
              <a:pathLst>
                <a:path w="391" h="81">
                  <a:moveTo>
                    <a:pt x="0" y="55"/>
                  </a:moveTo>
                  <a:lnTo>
                    <a:pt x="87" y="28"/>
                  </a:lnTo>
                  <a:lnTo>
                    <a:pt x="213" y="3"/>
                  </a:lnTo>
                  <a:lnTo>
                    <a:pt x="346" y="0"/>
                  </a:lnTo>
                  <a:lnTo>
                    <a:pt x="372" y="15"/>
                  </a:lnTo>
                  <a:lnTo>
                    <a:pt x="391" y="40"/>
                  </a:lnTo>
                  <a:lnTo>
                    <a:pt x="329" y="41"/>
                  </a:lnTo>
                  <a:lnTo>
                    <a:pt x="243" y="51"/>
                  </a:lnTo>
                  <a:lnTo>
                    <a:pt x="154" y="64"/>
                  </a:lnTo>
                  <a:lnTo>
                    <a:pt x="47" y="81"/>
                  </a:lnTo>
                  <a:lnTo>
                    <a:pt x="0" y="55"/>
                  </a:lnTo>
                  <a:lnTo>
                    <a:pt x="0" y="55"/>
                  </a:lnTo>
                  <a:close/>
                </a:path>
              </a:pathLst>
            </a:custGeom>
            <a:solidFill>
              <a:srgbClr val="D4D4E8"/>
            </a:solidFill>
            <a:ln w="9525">
              <a:noFill/>
              <a:round/>
              <a:headEnd/>
              <a:tailEnd/>
            </a:ln>
          </p:spPr>
          <p:txBody>
            <a:bodyPr/>
            <a:lstStyle/>
            <a:p>
              <a:endParaRPr lang="fr-FR"/>
            </a:p>
          </p:txBody>
        </p:sp>
        <p:sp>
          <p:nvSpPr>
            <p:cNvPr id="654396" name="Freeform 60"/>
            <p:cNvSpPr>
              <a:spLocks/>
            </p:cNvSpPr>
            <p:nvPr/>
          </p:nvSpPr>
          <p:spPr bwMode="auto">
            <a:xfrm>
              <a:off x="988" y="3227"/>
              <a:ext cx="220" cy="44"/>
            </a:xfrm>
            <a:custGeom>
              <a:avLst/>
              <a:gdLst/>
              <a:ahLst/>
              <a:cxnLst>
                <a:cxn ang="0">
                  <a:pos x="36" y="34"/>
                </a:cxn>
                <a:cxn ang="0">
                  <a:pos x="116" y="34"/>
                </a:cxn>
                <a:cxn ang="0">
                  <a:pos x="197" y="30"/>
                </a:cxn>
                <a:cxn ang="0">
                  <a:pos x="296" y="21"/>
                </a:cxn>
                <a:cxn ang="0">
                  <a:pos x="393" y="4"/>
                </a:cxn>
                <a:cxn ang="0">
                  <a:pos x="424" y="0"/>
                </a:cxn>
                <a:cxn ang="0">
                  <a:pos x="439" y="11"/>
                </a:cxn>
                <a:cxn ang="0">
                  <a:pos x="306" y="63"/>
                </a:cxn>
                <a:cxn ang="0">
                  <a:pos x="87" y="87"/>
                </a:cxn>
                <a:cxn ang="0">
                  <a:pos x="0" y="80"/>
                </a:cxn>
                <a:cxn ang="0">
                  <a:pos x="36" y="34"/>
                </a:cxn>
                <a:cxn ang="0">
                  <a:pos x="36" y="34"/>
                </a:cxn>
              </a:cxnLst>
              <a:rect l="0" t="0" r="r" b="b"/>
              <a:pathLst>
                <a:path w="439" h="87">
                  <a:moveTo>
                    <a:pt x="36" y="34"/>
                  </a:moveTo>
                  <a:lnTo>
                    <a:pt x="116" y="34"/>
                  </a:lnTo>
                  <a:lnTo>
                    <a:pt x="197" y="30"/>
                  </a:lnTo>
                  <a:lnTo>
                    <a:pt x="296" y="21"/>
                  </a:lnTo>
                  <a:lnTo>
                    <a:pt x="393" y="4"/>
                  </a:lnTo>
                  <a:lnTo>
                    <a:pt x="424" y="0"/>
                  </a:lnTo>
                  <a:lnTo>
                    <a:pt x="439" y="11"/>
                  </a:lnTo>
                  <a:lnTo>
                    <a:pt x="306" y="63"/>
                  </a:lnTo>
                  <a:lnTo>
                    <a:pt x="87" y="87"/>
                  </a:lnTo>
                  <a:lnTo>
                    <a:pt x="0" y="80"/>
                  </a:lnTo>
                  <a:lnTo>
                    <a:pt x="36" y="34"/>
                  </a:lnTo>
                  <a:lnTo>
                    <a:pt x="36" y="34"/>
                  </a:lnTo>
                  <a:close/>
                </a:path>
              </a:pathLst>
            </a:custGeom>
            <a:solidFill>
              <a:srgbClr val="D4D4E8"/>
            </a:solidFill>
            <a:ln w="9525">
              <a:noFill/>
              <a:round/>
              <a:headEnd/>
              <a:tailEnd/>
            </a:ln>
          </p:spPr>
          <p:txBody>
            <a:bodyPr/>
            <a:lstStyle/>
            <a:p>
              <a:endParaRPr lang="fr-FR"/>
            </a:p>
          </p:txBody>
        </p:sp>
        <p:sp>
          <p:nvSpPr>
            <p:cNvPr id="654397" name="Freeform 61"/>
            <p:cNvSpPr>
              <a:spLocks/>
            </p:cNvSpPr>
            <p:nvPr/>
          </p:nvSpPr>
          <p:spPr bwMode="auto">
            <a:xfrm>
              <a:off x="1015" y="3020"/>
              <a:ext cx="188" cy="54"/>
            </a:xfrm>
            <a:custGeom>
              <a:avLst/>
              <a:gdLst/>
              <a:ahLst/>
              <a:cxnLst>
                <a:cxn ang="0">
                  <a:pos x="0" y="44"/>
                </a:cxn>
                <a:cxn ang="0">
                  <a:pos x="85" y="31"/>
                </a:cxn>
                <a:cxn ang="0">
                  <a:pos x="192" y="14"/>
                </a:cxn>
                <a:cxn ang="0">
                  <a:pos x="304" y="0"/>
                </a:cxn>
                <a:cxn ang="0">
                  <a:pos x="333" y="0"/>
                </a:cxn>
                <a:cxn ang="0">
                  <a:pos x="352" y="23"/>
                </a:cxn>
                <a:cxn ang="0">
                  <a:pos x="376" y="67"/>
                </a:cxn>
                <a:cxn ang="0">
                  <a:pos x="333" y="57"/>
                </a:cxn>
                <a:cxn ang="0">
                  <a:pos x="241" y="61"/>
                </a:cxn>
                <a:cxn ang="0">
                  <a:pos x="118" y="84"/>
                </a:cxn>
                <a:cxn ang="0">
                  <a:pos x="0" y="109"/>
                </a:cxn>
                <a:cxn ang="0">
                  <a:pos x="0" y="44"/>
                </a:cxn>
                <a:cxn ang="0">
                  <a:pos x="0" y="44"/>
                </a:cxn>
              </a:cxnLst>
              <a:rect l="0" t="0" r="r" b="b"/>
              <a:pathLst>
                <a:path w="376" h="109">
                  <a:moveTo>
                    <a:pt x="0" y="44"/>
                  </a:moveTo>
                  <a:lnTo>
                    <a:pt x="85" y="31"/>
                  </a:lnTo>
                  <a:lnTo>
                    <a:pt x="192" y="14"/>
                  </a:lnTo>
                  <a:lnTo>
                    <a:pt x="304" y="0"/>
                  </a:lnTo>
                  <a:lnTo>
                    <a:pt x="333" y="0"/>
                  </a:lnTo>
                  <a:lnTo>
                    <a:pt x="352" y="23"/>
                  </a:lnTo>
                  <a:lnTo>
                    <a:pt x="376" y="67"/>
                  </a:lnTo>
                  <a:lnTo>
                    <a:pt x="333" y="57"/>
                  </a:lnTo>
                  <a:lnTo>
                    <a:pt x="241" y="61"/>
                  </a:lnTo>
                  <a:lnTo>
                    <a:pt x="118" y="84"/>
                  </a:lnTo>
                  <a:lnTo>
                    <a:pt x="0" y="109"/>
                  </a:lnTo>
                  <a:lnTo>
                    <a:pt x="0" y="44"/>
                  </a:lnTo>
                  <a:lnTo>
                    <a:pt x="0" y="44"/>
                  </a:lnTo>
                  <a:close/>
                </a:path>
              </a:pathLst>
            </a:custGeom>
            <a:solidFill>
              <a:srgbClr val="6E6E82"/>
            </a:solidFill>
            <a:ln w="9525">
              <a:noFill/>
              <a:round/>
              <a:headEnd/>
              <a:tailEnd/>
            </a:ln>
          </p:spPr>
          <p:txBody>
            <a:bodyPr/>
            <a:lstStyle/>
            <a:p>
              <a:endParaRPr lang="fr-FR"/>
            </a:p>
          </p:txBody>
        </p:sp>
        <p:sp>
          <p:nvSpPr>
            <p:cNvPr id="654398" name="Freeform 62"/>
            <p:cNvSpPr>
              <a:spLocks/>
            </p:cNvSpPr>
            <p:nvPr/>
          </p:nvSpPr>
          <p:spPr bwMode="auto">
            <a:xfrm>
              <a:off x="1014" y="3162"/>
              <a:ext cx="206" cy="55"/>
            </a:xfrm>
            <a:custGeom>
              <a:avLst/>
              <a:gdLst/>
              <a:ahLst/>
              <a:cxnLst>
                <a:cxn ang="0">
                  <a:pos x="29" y="45"/>
                </a:cxn>
                <a:cxn ang="0">
                  <a:pos x="120" y="41"/>
                </a:cxn>
                <a:cxn ang="0">
                  <a:pos x="253" y="24"/>
                </a:cxn>
                <a:cxn ang="0">
                  <a:pos x="401" y="0"/>
                </a:cxn>
                <a:cxn ang="0">
                  <a:pos x="413" y="17"/>
                </a:cxn>
                <a:cxn ang="0">
                  <a:pos x="409" y="55"/>
                </a:cxn>
                <a:cxn ang="0">
                  <a:pos x="401" y="83"/>
                </a:cxn>
                <a:cxn ang="0">
                  <a:pos x="388" y="60"/>
                </a:cxn>
                <a:cxn ang="0">
                  <a:pos x="365" y="49"/>
                </a:cxn>
                <a:cxn ang="0">
                  <a:pos x="279" y="66"/>
                </a:cxn>
                <a:cxn ang="0">
                  <a:pos x="131" y="93"/>
                </a:cxn>
                <a:cxn ang="0">
                  <a:pos x="0" y="110"/>
                </a:cxn>
                <a:cxn ang="0">
                  <a:pos x="29" y="45"/>
                </a:cxn>
                <a:cxn ang="0">
                  <a:pos x="29" y="45"/>
                </a:cxn>
              </a:cxnLst>
              <a:rect l="0" t="0" r="r" b="b"/>
              <a:pathLst>
                <a:path w="413" h="110">
                  <a:moveTo>
                    <a:pt x="29" y="45"/>
                  </a:moveTo>
                  <a:lnTo>
                    <a:pt x="120" y="41"/>
                  </a:lnTo>
                  <a:lnTo>
                    <a:pt x="253" y="24"/>
                  </a:lnTo>
                  <a:lnTo>
                    <a:pt x="401" y="0"/>
                  </a:lnTo>
                  <a:lnTo>
                    <a:pt x="413" y="17"/>
                  </a:lnTo>
                  <a:lnTo>
                    <a:pt x="409" y="55"/>
                  </a:lnTo>
                  <a:lnTo>
                    <a:pt x="401" y="83"/>
                  </a:lnTo>
                  <a:lnTo>
                    <a:pt x="388" y="60"/>
                  </a:lnTo>
                  <a:lnTo>
                    <a:pt x="365" y="49"/>
                  </a:lnTo>
                  <a:lnTo>
                    <a:pt x="279" y="66"/>
                  </a:lnTo>
                  <a:lnTo>
                    <a:pt x="131" y="93"/>
                  </a:lnTo>
                  <a:lnTo>
                    <a:pt x="0" y="110"/>
                  </a:lnTo>
                  <a:lnTo>
                    <a:pt x="29" y="45"/>
                  </a:lnTo>
                  <a:lnTo>
                    <a:pt x="29" y="45"/>
                  </a:lnTo>
                  <a:close/>
                </a:path>
              </a:pathLst>
            </a:custGeom>
            <a:solidFill>
              <a:srgbClr val="6E6E82"/>
            </a:solidFill>
            <a:ln w="9525">
              <a:noFill/>
              <a:round/>
              <a:headEnd/>
              <a:tailEnd/>
            </a:ln>
          </p:spPr>
          <p:txBody>
            <a:bodyPr/>
            <a:lstStyle/>
            <a:p>
              <a:endParaRPr lang="fr-FR"/>
            </a:p>
          </p:txBody>
        </p:sp>
        <p:sp>
          <p:nvSpPr>
            <p:cNvPr id="654399" name="Freeform 63"/>
            <p:cNvSpPr>
              <a:spLocks/>
            </p:cNvSpPr>
            <p:nvPr/>
          </p:nvSpPr>
          <p:spPr bwMode="auto">
            <a:xfrm>
              <a:off x="892" y="3001"/>
              <a:ext cx="136" cy="258"/>
            </a:xfrm>
            <a:custGeom>
              <a:avLst/>
              <a:gdLst/>
              <a:ahLst/>
              <a:cxnLst>
                <a:cxn ang="0">
                  <a:pos x="9" y="306"/>
                </a:cxn>
                <a:cxn ang="0">
                  <a:pos x="138" y="204"/>
                </a:cxn>
                <a:cxn ang="0">
                  <a:pos x="121" y="0"/>
                </a:cxn>
                <a:cxn ang="0">
                  <a:pos x="213" y="44"/>
                </a:cxn>
                <a:cxn ang="0">
                  <a:pos x="268" y="177"/>
                </a:cxn>
                <a:cxn ang="0">
                  <a:pos x="272" y="259"/>
                </a:cxn>
                <a:cxn ang="0">
                  <a:pos x="167" y="282"/>
                </a:cxn>
                <a:cxn ang="0">
                  <a:pos x="150" y="518"/>
                </a:cxn>
                <a:cxn ang="0">
                  <a:pos x="64" y="480"/>
                </a:cxn>
                <a:cxn ang="0">
                  <a:pos x="0" y="379"/>
                </a:cxn>
                <a:cxn ang="0">
                  <a:pos x="9" y="306"/>
                </a:cxn>
                <a:cxn ang="0">
                  <a:pos x="9" y="306"/>
                </a:cxn>
              </a:cxnLst>
              <a:rect l="0" t="0" r="r" b="b"/>
              <a:pathLst>
                <a:path w="272" h="518">
                  <a:moveTo>
                    <a:pt x="9" y="306"/>
                  </a:moveTo>
                  <a:lnTo>
                    <a:pt x="138" y="204"/>
                  </a:lnTo>
                  <a:lnTo>
                    <a:pt x="121" y="0"/>
                  </a:lnTo>
                  <a:lnTo>
                    <a:pt x="213" y="44"/>
                  </a:lnTo>
                  <a:lnTo>
                    <a:pt x="268" y="177"/>
                  </a:lnTo>
                  <a:lnTo>
                    <a:pt x="272" y="259"/>
                  </a:lnTo>
                  <a:lnTo>
                    <a:pt x="167" y="282"/>
                  </a:lnTo>
                  <a:lnTo>
                    <a:pt x="150" y="518"/>
                  </a:lnTo>
                  <a:lnTo>
                    <a:pt x="64" y="480"/>
                  </a:lnTo>
                  <a:lnTo>
                    <a:pt x="0" y="379"/>
                  </a:lnTo>
                  <a:lnTo>
                    <a:pt x="9" y="306"/>
                  </a:lnTo>
                  <a:lnTo>
                    <a:pt x="9" y="306"/>
                  </a:lnTo>
                  <a:close/>
                </a:path>
              </a:pathLst>
            </a:custGeom>
            <a:solidFill>
              <a:srgbClr val="D4D4E8"/>
            </a:solidFill>
            <a:ln w="9525">
              <a:noFill/>
              <a:round/>
              <a:headEnd/>
              <a:tailEnd/>
            </a:ln>
          </p:spPr>
          <p:txBody>
            <a:bodyPr/>
            <a:lstStyle/>
            <a:p>
              <a:endParaRPr lang="fr-FR"/>
            </a:p>
          </p:txBody>
        </p:sp>
        <p:sp>
          <p:nvSpPr>
            <p:cNvPr id="654400" name="Freeform 64"/>
            <p:cNvSpPr>
              <a:spLocks/>
            </p:cNvSpPr>
            <p:nvPr/>
          </p:nvSpPr>
          <p:spPr bwMode="auto">
            <a:xfrm>
              <a:off x="969" y="3014"/>
              <a:ext cx="48" cy="101"/>
            </a:xfrm>
            <a:custGeom>
              <a:avLst/>
              <a:gdLst/>
              <a:ahLst/>
              <a:cxnLst>
                <a:cxn ang="0">
                  <a:pos x="28" y="0"/>
                </a:cxn>
                <a:cxn ang="0">
                  <a:pos x="0" y="202"/>
                </a:cxn>
                <a:cxn ang="0">
                  <a:pos x="95" y="188"/>
                </a:cxn>
                <a:cxn ang="0">
                  <a:pos x="79" y="87"/>
                </a:cxn>
                <a:cxn ang="0">
                  <a:pos x="28" y="0"/>
                </a:cxn>
                <a:cxn ang="0">
                  <a:pos x="28" y="0"/>
                </a:cxn>
              </a:cxnLst>
              <a:rect l="0" t="0" r="r" b="b"/>
              <a:pathLst>
                <a:path w="95" h="202">
                  <a:moveTo>
                    <a:pt x="28" y="0"/>
                  </a:moveTo>
                  <a:lnTo>
                    <a:pt x="0" y="202"/>
                  </a:lnTo>
                  <a:lnTo>
                    <a:pt x="95" y="188"/>
                  </a:lnTo>
                  <a:lnTo>
                    <a:pt x="79" y="87"/>
                  </a:lnTo>
                  <a:lnTo>
                    <a:pt x="28" y="0"/>
                  </a:lnTo>
                  <a:lnTo>
                    <a:pt x="28" y="0"/>
                  </a:lnTo>
                  <a:close/>
                </a:path>
              </a:pathLst>
            </a:custGeom>
            <a:solidFill>
              <a:srgbClr val="E6E6FF"/>
            </a:solidFill>
            <a:ln w="9525">
              <a:noFill/>
              <a:round/>
              <a:headEnd/>
              <a:tailEnd/>
            </a:ln>
          </p:spPr>
          <p:txBody>
            <a:bodyPr/>
            <a:lstStyle/>
            <a:p>
              <a:endParaRPr lang="fr-FR"/>
            </a:p>
          </p:txBody>
        </p:sp>
        <p:sp>
          <p:nvSpPr>
            <p:cNvPr id="654401" name="Freeform 65"/>
            <p:cNvSpPr>
              <a:spLocks/>
            </p:cNvSpPr>
            <p:nvPr/>
          </p:nvSpPr>
          <p:spPr bwMode="auto">
            <a:xfrm>
              <a:off x="896" y="3130"/>
              <a:ext cx="63" cy="129"/>
            </a:xfrm>
            <a:custGeom>
              <a:avLst/>
              <a:gdLst/>
              <a:ahLst/>
              <a:cxnLst>
                <a:cxn ang="0">
                  <a:pos x="0" y="97"/>
                </a:cxn>
                <a:cxn ang="0">
                  <a:pos x="126" y="0"/>
                </a:cxn>
                <a:cxn ang="0">
                  <a:pos x="103" y="259"/>
                </a:cxn>
                <a:cxn ang="0">
                  <a:pos x="42" y="213"/>
                </a:cxn>
                <a:cxn ang="0">
                  <a:pos x="0" y="97"/>
                </a:cxn>
                <a:cxn ang="0">
                  <a:pos x="0" y="97"/>
                </a:cxn>
              </a:cxnLst>
              <a:rect l="0" t="0" r="r" b="b"/>
              <a:pathLst>
                <a:path w="126" h="259">
                  <a:moveTo>
                    <a:pt x="0" y="97"/>
                  </a:moveTo>
                  <a:lnTo>
                    <a:pt x="126" y="0"/>
                  </a:lnTo>
                  <a:lnTo>
                    <a:pt x="103" y="259"/>
                  </a:lnTo>
                  <a:lnTo>
                    <a:pt x="42" y="213"/>
                  </a:lnTo>
                  <a:lnTo>
                    <a:pt x="0" y="97"/>
                  </a:lnTo>
                  <a:lnTo>
                    <a:pt x="0" y="97"/>
                  </a:lnTo>
                  <a:close/>
                </a:path>
              </a:pathLst>
            </a:custGeom>
            <a:solidFill>
              <a:srgbClr val="E6E6FF"/>
            </a:solidFill>
            <a:ln w="9525">
              <a:noFill/>
              <a:round/>
              <a:headEnd/>
              <a:tailEnd/>
            </a:ln>
          </p:spPr>
          <p:txBody>
            <a:bodyPr/>
            <a:lstStyle/>
            <a:p>
              <a:endParaRPr lang="fr-FR"/>
            </a:p>
          </p:txBody>
        </p:sp>
        <p:sp>
          <p:nvSpPr>
            <p:cNvPr id="654402" name="Freeform 66"/>
            <p:cNvSpPr>
              <a:spLocks/>
            </p:cNvSpPr>
            <p:nvPr/>
          </p:nvSpPr>
          <p:spPr bwMode="auto">
            <a:xfrm>
              <a:off x="903" y="3163"/>
              <a:ext cx="41" cy="83"/>
            </a:xfrm>
            <a:custGeom>
              <a:avLst/>
              <a:gdLst/>
              <a:ahLst/>
              <a:cxnLst>
                <a:cxn ang="0">
                  <a:pos x="0" y="88"/>
                </a:cxn>
                <a:cxn ang="0">
                  <a:pos x="81" y="0"/>
                </a:cxn>
                <a:cxn ang="0">
                  <a:pos x="55" y="166"/>
                </a:cxn>
                <a:cxn ang="0">
                  <a:pos x="0" y="88"/>
                </a:cxn>
                <a:cxn ang="0">
                  <a:pos x="0" y="88"/>
                </a:cxn>
              </a:cxnLst>
              <a:rect l="0" t="0" r="r" b="b"/>
              <a:pathLst>
                <a:path w="81" h="166">
                  <a:moveTo>
                    <a:pt x="0" y="88"/>
                  </a:moveTo>
                  <a:lnTo>
                    <a:pt x="81" y="0"/>
                  </a:lnTo>
                  <a:lnTo>
                    <a:pt x="55" y="166"/>
                  </a:lnTo>
                  <a:lnTo>
                    <a:pt x="0" y="88"/>
                  </a:lnTo>
                  <a:lnTo>
                    <a:pt x="0" y="88"/>
                  </a:lnTo>
                  <a:close/>
                </a:path>
              </a:pathLst>
            </a:custGeom>
            <a:solidFill>
              <a:srgbClr val="F0F0FF"/>
            </a:solidFill>
            <a:ln w="9525">
              <a:noFill/>
              <a:round/>
              <a:headEnd/>
              <a:tailEnd/>
            </a:ln>
          </p:spPr>
          <p:txBody>
            <a:bodyPr/>
            <a:lstStyle/>
            <a:p>
              <a:endParaRPr lang="fr-FR"/>
            </a:p>
          </p:txBody>
        </p:sp>
        <p:sp>
          <p:nvSpPr>
            <p:cNvPr id="654403" name="Freeform 67"/>
            <p:cNvSpPr>
              <a:spLocks/>
            </p:cNvSpPr>
            <p:nvPr/>
          </p:nvSpPr>
          <p:spPr bwMode="auto">
            <a:xfrm>
              <a:off x="989" y="3038"/>
              <a:ext cx="32" cy="55"/>
            </a:xfrm>
            <a:custGeom>
              <a:avLst/>
              <a:gdLst/>
              <a:ahLst/>
              <a:cxnLst>
                <a:cxn ang="0">
                  <a:pos x="22" y="0"/>
                </a:cxn>
                <a:cxn ang="0">
                  <a:pos x="0" y="110"/>
                </a:cxn>
                <a:cxn ang="0">
                  <a:pos x="62" y="110"/>
                </a:cxn>
                <a:cxn ang="0">
                  <a:pos x="22" y="0"/>
                </a:cxn>
                <a:cxn ang="0">
                  <a:pos x="22" y="0"/>
                </a:cxn>
              </a:cxnLst>
              <a:rect l="0" t="0" r="r" b="b"/>
              <a:pathLst>
                <a:path w="62" h="110">
                  <a:moveTo>
                    <a:pt x="22" y="0"/>
                  </a:moveTo>
                  <a:lnTo>
                    <a:pt x="0" y="110"/>
                  </a:lnTo>
                  <a:lnTo>
                    <a:pt x="62" y="110"/>
                  </a:lnTo>
                  <a:lnTo>
                    <a:pt x="22" y="0"/>
                  </a:lnTo>
                  <a:lnTo>
                    <a:pt x="22" y="0"/>
                  </a:lnTo>
                  <a:close/>
                </a:path>
              </a:pathLst>
            </a:custGeom>
            <a:solidFill>
              <a:srgbClr val="F0F0FF"/>
            </a:solidFill>
            <a:ln w="9525">
              <a:noFill/>
              <a:round/>
              <a:headEnd/>
              <a:tailEnd/>
            </a:ln>
          </p:spPr>
          <p:txBody>
            <a:bodyPr/>
            <a:lstStyle/>
            <a:p>
              <a:endParaRPr lang="fr-FR"/>
            </a:p>
          </p:txBody>
        </p:sp>
        <p:sp>
          <p:nvSpPr>
            <p:cNvPr id="654404" name="Freeform 68"/>
            <p:cNvSpPr>
              <a:spLocks/>
            </p:cNvSpPr>
            <p:nvPr/>
          </p:nvSpPr>
          <p:spPr bwMode="auto">
            <a:xfrm>
              <a:off x="929" y="2953"/>
              <a:ext cx="328" cy="331"/>
            </a:xfrm>
            <a:custGeom>
              <a:avLst/>
              <a:gdLst/>
              <a:ahLst/>
              <a:cxnLst>
                <a:cxn ang="0">
                  <a:pos x="30" y="67"/>
                </a:cxn>
                <a:cxn ang="0">
                  <a:pos x="80" y="48"/>
                </a:cxn>
                <a:cxn ang="0">
                  <a:pos x="152" y="29"/>
                </a:cxn>
                <a:cxn ang="0">
                  <a:pos x="198" y="17"/>
                </a:cxn>
                <a:cxn ang="0">
                  <a:pos x="247" y="10"/>
                </a:cxn>
                <a:cxn ang="0">
                  <a:pos x="302" y="4"/>
                </a:cxn>
                <a:cxn ang="0">
                  <a:pos x="365" y="2"/>
                </a:cxn>
                <a:cxn ang="0">
                  <a:pos x="431" y="0"/>
                </a:cxn>
                <a:cxn ang="0">
                  <a:pos x="483" y="2"/>
                </a:cxn>
                <a:cxn ang="0">
                  <a:pos x="545" y="40"/>
                </a:cxn>
                <a:cxn ang="0">
                  <a:pos x="580" y="82"/>
                </a:cxn>
                <a:cxn ang="0">
                  <a:pos x="608" y="137"/>
                </a:cxn>
                <a:cxn ang="0">
                  <a:pos x="623" y="181"/>
                </a:cxn>
                <a:cxn ang="0">
                  <a:pos x="637" y="232"/>
                </a:cxn>
                <a:cxn ang="0">
                  <a:pos x="648" y="291"/>
                </a:cxn>
                <a:cxn ang="0">
                  <a:pos x="654" y="346"/>
                </a:cxn>
                <a:cxn ang="0">
                  <a:pos x="654" y="396"/>
                </a:cxn>
                <a:cxn ang="0">
                  <a:pos x="654" y="440"/>
                </a:cxn>
                <a:cxn ang="0">
                  <a:pos x="644" y="502"/>
                </a:cxn>
                <a:cxn ang="0">
                  <a:pos x="621" y="555"/>
                </a:cxn>
                <a:cxn ang="0">
                  <a:pos x="591" y="582"/>
                </a:cxn>
                <a:cxn ang="0">
                  <a:pos x="553" y="601"/>
                </a:cxn>
                <a:cxn ang="0">
                  <a:pos x="483" y="622"/>
                </a:cxn>
                <a:cxn ang="0">
                  <a:pos x="433" y="637"/>
                </a:cxn>
                <a:cxn ang="0">
                  <a:pos x="380" y="647"/>
                </a:cxn>
                <a:cxn ang="0">
                  <a:pos x="325" y="654"/>
                </a:cxn>
                <a:cxn ang="0">
                  <a:pos x="264" y="660"/>
                </a:cxn>
                <a:cxn ang="0">
                  <a:pos x="199" y="660"/>
                </a:cxn>
                <a:cxn ang="0">
                  <a:pos x="131" y="656"/>
                </a:cxn>
                <a:cxn ang="0">
                  <a:pos x="57" y="647"/>
                </a:cxn>
                <a:cxn ang="0">
                  <a:pos x="70" y="597"/>
                </a:cxn>
                <a:cxn ang="0">
                  <a:pos x="106" y="605"/>
                </a:cxn>
                <a:cxn ang="0">
                  <a:pos x="169" y="613"/>
                </a:cxn>
                <a:cxn ang="0">
                  <a:pos x="211" y="616"/>
                </a:cxn>
                <a:cxn ang="0">
                  <a:pos x="255" y="616"/>
                </a:cxn>
                <a:cxn ang="0">
                  <a:pos x="304" y="613"/>
                </a:cxn>
                <a:cxn ang="0">
                  <a:pos x="359" y="605"/>
                </a:cxn>
                <a:cxn ang="0">
                  <a:pos x="416" y="590"/>
                </a:cxn>
                <a:cxn ang="0">
                  <a:pos x="477" y="575"/>
                </a:cxn>
                <a:cxn ang="0">
                  <a:pos x="544" y="552"/>
                </a:cxn>
                <a:cxn ang="0">
                  <a:pos x="578" y="523"/>
                </a:cxn>
                <a:cxn ang="0">
                  <a:pos x="602" y="459"/>
                </a:cxn>
                <a:cxn ang="0">
                  <a:pos x="610" y="407"/>
                </a:cxn>
                <a:cxn ang="0">
                  <a:pos x="608" y="344"/>
                </a:cxn>
                <a:cxn ang="0">
                  <a:pos x="599" y="272"/>
                </a:cxn>
                <a:cxn ang="0">
                  <a:pos x="583" y="225"/>
                </a:cxn>
                <a:cxn ang="0">
                  <a:pos x="561" y="164"/>
                </a:cxn>
                <a:cxn ang="0">
                  <a:pos x="534" y="116"/>
                </a:cxn>
                <a:cxn ang="0">
                  <a:pos x="500" y="74"/>
                </a:cxn>
                <a:cxn ang="0">
                  <a:pos x="469" y="52"/>
                </a:cxn>
                <a:cxn ang="0">
                  <a:pos x="428" y="46"/>
                </a:cxn>
                <a:cxn ang="0">
                  <a:pos x="374" y="44"/>
                </a:cxn>
                <a:cxn ang="0">
                  <a:pos x="306" y="46"/>
                </a:cxn>
                <a:cxn ang="0">
                  <a:pos x="262" y="50"/>
                </a:cxn>
                <a:cxn ang="0">
                  <a:pos x="218" y="57"/>
                </a:cxn>
                <a:cxn ang="0">
                  <a:pos x="169" y="67"/>
                </a:cxn>
                <a:cxn ang="0">
                  <a:pos x="118" y="82"/>
                </a:cxn>
                <a:cxn ang="0">
                  <a:pos x="0" y="82"/>
                </a:cxn>
              </a:cxnLst>
              <a:rect l="0" t="0" r="r" b="b"/>
              <a:pathLst>
                <a:path w="656" h="662">
                  <a:moveTo>
                    <a:pt x="0" y="82"/>
                  </a:moveTo>
                  <a:lnTo>
                    <a:pt x="2" y="82"/>
                  </a:lnTo>
                  <a:lnTo>
                    <a:pt x="7" y="78"/>
                  </a:lnTo>
                  <a:lnTo>
                    <a:pt x="17" y="73"/>
                  </a:lnTo>
                  <a:lnTo>
                    <a:pt x="30" y="67"/>
                  </a:lnTo>
                  <a:lnTo>
                    <a:pt x="38" y="63"/>
                  </a:lnTo>
                  <a:lnTo>
                    <a:pt x="47" y="61"/>
                  </a:lnTo>
                  <a:lnTo>
                    <a:pt x="57" y="55"/>
                  </a:lnTo>
                  <a:lnTo>
                    <a:pt x="68" y="54"/>
                  </a:lnTo>
                  <a:lnTo>
                    <a:pt x="80" y="48"/>
                  </a:lnTo>
                  <a:lnTo>
                    <a:pt x="93" y="46"/>
                  </a:lnTo>
                  <a:lnTo>
                    <a:pt x="106" y="40"/>
                  </a:lnTo>
                  <a:lnTo>
                    <a:pt x="123" y="38"/>
                  </a:lnTo>
                  <a:lnTo>
                    <a:pt x="137" y="33"/>
                  </a:lnTo>
                  <a:lnTo>
                    <a:pt x="152" y="29"/>
                  </a:lnTo>
                  <a:lnTo>
                    <a:pt x="159" y="25"/>
                  </a:lnTo>
                  <a:lnTo>
                    <a:pt x="169" y="23"/>
                  </a:lnTo>
                  <a:lnTo>
                    <a:pt x="179" y="23"/>
                  </a:lnTo>
                  <a:lnTo>
                    <a:pt x="190" y="21"/>
                  </a:lnTo>
                  <a:lnTo>
                    <a:pt x="198" y="17"/>
                  </a:lnTo>
                  <a:lnTo>
                    <a:pt x="207" y="15"/>
                  </a:lnTo>
                  <a:lnTo>
                    <a:pt x="217" y="15"/>
                  </a:lnTo>
                  <a:lnTo>
                    <a:pt x="226" y="14"/>
                  </a:lnTo>
                  <a:lnTo>
                    <a:pt x="236" y="12"/>
                  </a:lnTo>
                  <a:lnTo>
                    <a:pt x="247" y="10"/>
                  </a:lnTo>
                  <a:lnTo>
                    <a:pt x="258" y="10"/>
                  </a:lnTo>
                  <a:lnTo>
                    <a:pt x="270" y="10"/>
                  </a:lnTo>
                  <a:lnTo>
                    <a:pt x="279" y="8"/>
                  </a:lnTo>
                  <a:lnTo>
                    <a:pt x="293" y="6"/>
                  </a:lnTo>
                  <a:lnTo>
                    <a:pt x="302" y="4"/>
                  </a:lnTo>
                  <a:lnTo>
                    <a:pt x="313" y="4"/>
                  </a:lnTo>
                  <a:lnTo>
                    <a:pt x="327" y="2"/>
                  </a:lnTo>
                  <a:lnTo>
                    <a:pt x="338" y="2"/>
                  </a:lnTo>
                  <a:lnTo>
                    <a:pt x="350" y="2"/>
                  </a:lnTo>
                  <a:lnTo>
                    <a:pt x="365" y="2"/>
                  </a:lnTo>
                  <a:lnTo>
                    <a:pt x="376" y="0"/>
                  </a:lnTo>
                  <a:lnTo>
                    <a:pt x="390" y="0"/>
                  </a:lnTo>
                  <a:lnTo>
                    <a:pt x="403" y="0"/>
                  </a:lnTo>
                  <a:lnTo>
                    <a:pt x="416" y="0"/>
                  </a:lnTo>
                  <a:lnTo>
                    <a:pt x="431" y="0"/>
                  </a:lnTo>
                  <a:lnTo>
                    <a:pt x="445" y="0"/>
                  </a:lnTo>
                  <a:lnTo>
                    <a:pt x="458" y="0"/>
                  </a:lnTo>
                  <a:lnTo>
                    <a:pt x="473" y="2"/>
                  </a:lnTo>
                  <a:lnTo>
                    <a:pt x="477" y="2"/>
                  </a:lnTo>
                  <a:lnTo>
                    <a:pt x="483" y="2"/>
                  </a:lnTo>
                  <a:lnTo>
                    <a:pt x="494" y="8"/>
                  </a:lnTo>
                  <a:lnTo>
                    <a:pt x="504" y="10"/>
                  </a:lnTo>
                  <a:lnTo>
                    <a:pt x="517" y="17"/>
                  </a:lnTo>
                  <a:lnTo>
                    <a:pt x="530" y="27"/>
                  </a:lnTo>
                  <a:lnTo>
                    <a:pt x="545" y="40"/>
                  </a:lnTo>
                  <a:lnTo>
                    <a:pt x="551" y="46"/>
                  </a:lnTo>
                  <a:lnTo>
                    <a:pt x="559" y="54"/>
                  </a:lnTo>
                  <a:lnTo>
                    <a:pt x="566" y="63"/>
                  </a:lnTo>
                  <a:lnTo>
                    <a:pt x="574" y="74"/>
                  </a:lnTo>
                  <a:lnTo>
                    <a:pt x="580" y="82"/>
                  </a:lnTo>
                  <a:lnTo>
                    <a:pt x="587" y="97"/>
                  </a:lnTo>
                  <a:lnTo>
                    <a:pt x="595" y="109"/>
                  </a:lnTo>
                  <a:lnTo>
                    <a:pt x="602" y="124"/>
                  </a:lnTo>
                  <a:lnTo>
                    <a:pt x="606" y="130"/>
                  </a:lnTo>
                  <a:lnTo>
                    <a:pt x="608" y="137"/>
                  </a:lnTo>
                  <a:lnTo>
                    <a:pt x="612" y="147"/>
                  </a:lnTo>
                  <a:lnTo>
                    <a:pt x="614" y="156"/>
                  </a:lnTo>
                  <a:lnTo>
                    <a:pt x="618" y="164"/>
                  </a:lnTo>
                  <a:lnTo>
                    <a:pt x="621" y="171"/>
                  </a:lnTo>
                  <a:lnTo>
                    <a:pt x="623" y="181"/>
                  </a:lnTo>
                  <a:lnTo>
                    <a:pt x="629" y="192"/>
                  </a:lnTo>
                  <a:lnTo>
                    <a:pt x="629" y="200"/>
                  </a:lnTo>
                  <a:lnTo>
                    <a:pt x="633" y="209"/>
                  </a:lnTo>
                  <a:lnTo>
                    <a:pt x="635" y="221"/>
                  </a:lnTo>
                  <a:lnTo>
                    <a:pt x="637" y="232"/>
                  </a:lnTo>
                  <a:lnTo>
                    <a:pt x="639" y="244"/>
                  </a:lnTo>
                  <a:lnTo>
                    <a:pt x="642" y="255"/>
                  </a:lnTo>
                  <a:lnTo>
                    <a:pt x="644" y="266"/>
                  </a:lnTo>
                  <a:lnTo>
                    <a:pt x="648" y="282"/>
                  </a:lnTo>
                  <a:lnTo>
                    <a:pt x="648" y="291"/>
                  </a:lnTo>
                  <a:lnTo>
                    <a:pt x="650" y="303"/>
                  </a:lnTo>
                  <a:lnTo>
                    <a:pt x="650" y="314"/>
                  </a:lnTo>
                  <a:lnTo>
                    <a:pt x="652" y="325"/>
                  </a:lnTo>
                  <a:lnTo>
                    <a:pt x="652" y="337"/>
                  </a:lnTo>
                  <a:lnTo>
                    <a:pt x="654" y="346"/>
                  </a:lnTo>
                  <a:lnTo>
                    <a:pt x="654" y="358"/>
                  </a:lnTo>
                  <a:lnTo>
                    <a:pt x="656" y="369"/>
                  </a:lnTo>
                  <a:lnTo>
                    <a:pt x="654" y="377"/>
                  </a:lnTo>
                  <a:lnTo>
                    <a:pt x="654" y="386"/>
                  </a:lnTo>
                  <a:lnTo>
                    <a:pt x="654" y="396"/>
                  </a:lnTo>
                  <a:lnTo>
                    <a:pt x="654" y="407"/>
                  </a:lnTo>
                  <a:lnTo>
                    <a:pt x="654" y="413"/>
                  </a:lnTo>
                  <a:lnTo>
                    <a:pt x="654" y="422"/>
                  </a:lnTo>
                  <a:lnTo>
                    <a:pt x="654" y="430"/>
                  </a:lnTo>
                  <a:lnTo>
                    <a:pt x="654" y="440"/>
                  </a:lnTo>
                  <a:lnTo>
                    <a:pt x="650" y="453"/>
                  </a:lnTo>
                  <a:lnTo>
                    <a:pt x="650" y="466"/>
                  </a:lnTo>
                  <a:lnTo>
                    <a:pt x="648" y="479"/>
                  </a:lnTo>
                  <a:lnTo>
                    <a:pt x="646" y="493"/>
                  </a:lnTo>
                  <a:lnTo>
                    <a:pt x="644" y="502"/>
                  </a:lnTo>
                  <a:lnTo>
                    <a:pt x="641" y="514"/>
                  </a:lnTo>
                  <a:lnTo>
                    <a:pt x="637" y="523"/>
                  </a:lnTo>
                  <a:lnTo>
                    <a:pt x="637" y="531"/>
                  </a:lnTo>
                  <a:lnTo>
                    <a:pt x="629" y="546"/>
                  </a:lnTo>
                  <a:lnTo>
                    <a:pt x="621" y="555"/>
                  </a:lnTo>
                  <a:lnTo>
                    <a:pt x="614" y="565"/>
                  </a:lnTo>
                  <a:lnTo>
                    <a:pt x="608" y="573"/>
                  </a:lnTo>
                  <a:lnTo>
                    <a:pt x="599" y="580"/>
                  </a:lnTo>
                  <a:lnTo>
                    <a:pt x="597" y="582"/>
                  </a:lnTo>
                  <a:lnTo>
                    <a:pt x="591" y="582"/>
                  </a:lnTo>
                  <a:lnTo>
                    <a:pt x="583" y="588"/>
                  </a:lnTo>
                  <a:lnTo>
                    <a:pt x="578" y="590"/>
                  </a:lnTo>
                  <a:lnTo>
                    <a:pt x="570" y="592"/>
                  </a:lnTo>
                  <a:lnTo>
                    <a:pt x="563" y="597"/>
                  </a:lnTo>
                  <a:lnTo>
                    <a:pt x="553" y="601"/>
                  </a:lnTo>
                  <a:lnTo>
                    <a:pt x="542" y="605"/>
                  </a:lnTo>
                  <a:lnTo>
                    <a:pt x="528" y="609"/>
                  </a:lnTo>
                  <a:lnTo>
                    <a:pt x="513" y="613"/>
                  </a:lnTo>
                  <a:lnTo>
                    <a:pt x="500" y="618"/>
                  </a:lnTo>
                  <a:lnTo>
                    <a:pt x="483" y="622"/>
                  </a:lnTo>
                  <a:lnTo>
                    <a:pt x="467" y="628"/>
                  </a:lnTo>
                  <a:lnTo>
                    <a:pt x="460" y="628"/>
                  </a:lnTo>
                  <a:lnTo>
                    <a:pt x="450" y="632"/>
                  </a:lnTo>
                  <a:lnTo>
                    <a:pt x="441" y="635"/>
                  </a:lnTo>
                  <a:lnTo>
                    <a:pt x="433" y="637"/>
                  </a:lnTo>
                  <a:lnTo>
                    <a:pt x="424" y="639"/>
                  </a:lnTo>
                  <a:lnTo>
                    <a:pt x="412" y="641"/>
                  </a:lnTo>
                  <a:lnTo>
                    <a:pt x="401" y="643"/>
                  </a:lnTo>
                  <a:lnTo>
                    <a:pt x="393" y="645"/>
                  </a:lnTo>
                  <a:lnTo>
                    <a:pt x="380" y="647"/>
                  </a:lnTo>
                  <a:lnTo>
                    <a:pt x="371" y="649"/>
                  </a:lnTo>
                  <a:lnTo>
                    <a:pt x="359" y="649"/>
                  </a:lnTo>
                  <a:lnTo>
                    <a:pt x="350" y="652"/>
                  </a:lnTo>
                  <a:lnTo>
                    <a:pt x="336" y="652"/>
                  </a:lnTo>
                  <a:lnTo>
                    <a:pt x="325" y="654"/>
                  </a:lnTo>
                  <a:lnTo>
                    <a:pt x="313" y="656"/>
                  </a:lnTo>
                  <a:lnTo>
                    <a:pt x="302" y="656"/>
                  </a:lnTo>
                  <a:lnTo>
                    <a:pt x="289" y="656"/>
                  </a:lnTo>
                  <a:lnTo>
                    <a:pt x="277" y="658"/>
                  </a:lnTo>
                  <a:lnTo>
                    <a:pt x="264" y="660"/>
                  </a:lnTo>
                  <a:lnTo>
                    <a:pt x="255" y="662"/>
                  </a:lnTo>
                  <a:lnTo>
                    <a:pt x="239" y="660"/>
                  </a:lnTo>
                  <a:lnTo>
                    <a:pt x="226" y="660"/>
                  </a:lnTo>
                  <a:lnTo>
                    <a:pt x="213" y="660"/>
                  </a:lnTo>
                  <a:lnTo>
                    <a:pt x="199" y="660"/>
                  </a:lnTo>
                  <a:lnTo>
                    <a:pt x="186" y="658"/>
                  </a:lnTo>
                  <a:lnTo>
                    <a:pt x="173" y="658"/>
                  </a:lnTo>
                  <a:lnTo>
                    <a:pt x="159" y="658"/>
                  </a:lnTo>
                  <a:lnTo>
                    <a:pt x="144" y="658"/>
                  </a:lnTo>
                  <a:lnTo>
                    <a:pt x="131" y="656"/>
                  </a:lnTo>
                  <a:lnTo>
                    <a:pt x="116" y="654"/>
                  </a:lnTo>
                  <a:lnTo>
                    <a:pt x="101" y="652"/>
                  </a:lnTo>
                  <a:lnTo>
                    <a:pt x="87" y="651"/>
                  </a:lnTo>
                  <a:lnTo>
                    <a:pt x="72" y="649"/>
                  </a:lnTo>
                  <a:lnTo>
                    <a:pt x="57" y="647"/>
                  </a:lnTo>
                  <a:lnTo>
                    <a:pt x="44" y="643"/>
                  </a:lnTo>
                  <a:lnTo>
                    <a:pt x="28" y="643"/>
                  </a:lnTo>
                  <a:lnTo>
                    <a:pt x="61" y="595"/>
                  </a:lnTo>
                  <a:lnTo>
                    <a:pt x="63" y="595"/>
                  </a:lnTo>
                  <a:lnTo>
                    <a:pt x="70" y="597"/>
                  </a:lnTo>
                  <a:lnTo>
                    <a:pt x="74" y="597"/>
                  </a:lnTo>
                  <a:lnTo>
                    <a:pt x="80" y="599"/>
                  </a:lnTo>
                  <a:lnTo>
                    <a:pt x="87" y="601"/>
                  </a:lnTo>
                  <a:lnTo>
                    <a:pt x="97" y="605"/>
                  </a:lnTo>
                  <a:lnTo>
                    <a:pt x="106" y="605"/>
                  </a:lnTo>
                  <a:lnTo>
                    <a:pt x="116" y="607"/>
                  </a:lnTo>
                  <a:lnTo>
                    <a:pt x="129" y="607"/>
                  </a:lnTo>
                  <a:lnTo>
                    <a:pt x="142" y="611"/>
                  </a:lnTo>
                  <a:lnTo>
                    <a:pt x="154" y="613"/>
                  </a:lnTo>
                  <a:lnTo>
                    <a:pt x="169" y="613"/>
                  </a:lnTo>
                  <a:lnTo>
                    <a:pt x="177" y="613"/>
                  </a:lnTo>
                  <a:lnTo>
                    <a:pt x="184" y="614"/>
                  </a:lnTo>
                  <a:lnTo>
                    <a:pt x="194" y="616"/>
                  </a:lnTo>
                  <a:lnTo>
                    <a:pt x="203" y="618"/>
                  </a:lnTo>
                  <a:lnTo>
                    <a:pt x="211" y="616"/>
                  </a:lnTo>
                  <a:lnTo>
                    <a:pt x="218" y="616"/>
                  </a:lnTo>
                  <a:lnTo>
                    <a:pt x="226" y="616"/>
                  </a:lnTo>
                  <a:lnTo>
                    <a:pt x="236" y="616"/>
                  </a:lnTo>
                  <a:lnTo>
                    <a:pt x="245" y="616"/>
                  </a:lnTo>
                  <a:lnTo>
                    <a:pt x="255" y="616"/>
                  </a:lnTo>
                  <a:lnTo>
                    <a:pt x="262" y="616"/>
                  </a:lnTo>
                  <a:lnTo>
                    <a:pt x="274" y="616"/>
                  </a:lnTo>
                  <a:lnTo>
                    <a:pt x="283" y="614"/>
                  </a:lnTo>
                  <a:lnTo>
                    <a:pt x="293" y="613"/>
                  </a:lnTo>
                  <a:lnTo>
                    <a:pt x="304" y="613"/>
                  </a:lnTo>
                  <a:lnTo>
                    <a:pt x="313" y="611"/>
                  </a:lnTo>
                  <a:lnTo>
                    <a:pt x="325" y="609"/>
                  </a:lnTo>
                  <a:lnTo>
                    <a:pt x="336" y="607"/>
                  </a:lnTo>
                  <a:lnTo>
                    <a:pt x="348" y="605"/>
                  </a:lnTo>
                  <a:lnTo>
                    <a:pt x="359" y="605"/>
                  </a:lnTo>
                  <a:lnTo>
                    <a:pt x="371" y="603"/>
                  </a:lnTo>
                  <a:lnTo>
                    <a:pt x="382" y="599"/>
                  </a:lnTo>
                  <a:lnTo>
                    <a:pt x="393" y="597"/>
                  </a:lnTo>
                  <a:lnTo>
                    <a:pt x="405" y="595"/>
                  </a:lnTo>
                  <a:lnTo>
                    <a:pt x="416" y="590"/>
                  </a:lnTo>
                  <a:lnTo>
                    <a:pt x="429" y="590"/>
                  </a:lnTo>
                  <a:lnTo>
                    <a:pt x="439" y="584"/>
                  </a:lnTo>
                  <a:lnTo>
                    <a:pt x="452" y="582"/>
                  </a:lnTo>
                  <a:lnTo>
                    <a:pt x="466" y="578"/>
                  </a:lnTo>
                  <a:lnTo>
                    <a:pt x="477" y="575"/>
                  </a:lnTo>
                  <a:lnTo>
                    <a:pt x="488" y="569"/>
                  </a:lnTo>
                  <a:lnTo>
                    <a:pt x="504" y="567"/>
                  </a:lnTo>
                  <a:lnTo>
                    <a:pt x="517" y="561"/>
                  </a:lnTo>
                  <a:lnTo>
                    <a:pt x="530" y="555"/>
                  </a:lnTo>
                  <a:lnTo>
                    <a:pt x="544" y="552"/>
                  </a:lnTo>
                  <a:lnTo>
                    <a:pt x="557" y="546"/>
                  </a:lnTo>
                  <a:lnTo>
                    <a:pt x="561" y="542"/>
                  </a:lnTo>
                  <a:lnTo>
                    <a:pt x="564" y="538"/>
                  </a:lnTo>
                  <a:lnTo>
                    <a:pt x="570" y="531"/>
                  </a:lnTo>
                  <a:lnTo>
                    <a:pt x="578" y="523"/>
                  </a:lnTo>
                  <a:lnTo>
                    <a:pt x="583" y="510"/>
                  </a:lnTo>
                  <a:lnTo>
                    <a:pt x="589" y="498"/>
                  </a:lnTo>
                  <a:lnTo>
                    <a:pt x="595" y="485"/>
                  </a:lnTo>
                  <a:lnTo>
                    <a:pt x="601" y="470"/>
                  </a:lnTo>
                  <a:lnTo>
                    <a:pt x="602" y="459"/>
                  </a:lnTo>
                  <a:lnTo>
                    <a:pt x="604" y="451"/>
                  </a:lnTo>
                  <a:lnTo>
                    <a:pt x="606" y="440"/>
                  </a:lnTo>
                  <a:lnTo>
                    <a:pt x="608" y="430"/>
                  </a:lnTo>
                  <a:lnTo>
                    <a:pt x="608" y="419"/>
                  </a:lnTo>
                  <a:lnTo>
                    <a:pt x="610" y="407"/>
                  </a:lnTo>
                  <a:lnTo>
                    <a:pt x="610" y="396"/>
                  </a:lnTo>
                  <a:lnTo>
                    <a:pt x="612" y="384"/>
                  </a:lnTo>
                  <a:lnTo>
                    <a:pt x="610" y="371"/>
                  </a:lnTo>
                  <a:lnTo>
                    <a:pt x="610" y="358"/>
                  </a:lnTo>
                  <a:lnTo>
                    <a:pt x="608" y="344"/>
                  </a:lnTo>
                  <a:lnTo>
                    <a:pt x="608" y="331"/>
                  </a:lnTo>
                  <a:lnTo>
                    <a:pt x="606" y="316"/>
                  </a:lnTo>
                  <a:lnTo>
                    <a:pt x="602" y="303"/>
                  </a:lnTo>
                  <a:lnTo>
                    <a:pt x="599" y="287"/>
                  </a:lnTo>
                  <a:lnTo>
                    <a:pt x="599" y="272"/>
                  </a:lnTo>
                  <a:lnTo>
                    <a:pt x="595" y="263"/>
                  </a:lnTo>
                  <a:lnTo>
                    <a:pt x="593" y="253"/>
                  </a:lnTo>
                  <a:lnTo>
                    <a:pt x="591" y="246"/>
                  </a:lnTo>
                  <a:lnTo>
                    <a:pt x="589" y="238"/>
                  </a:lnTo>
                  <a:lnTo>
                    <a:pt x="583" y="225"/>
                  </a:lnTo>
                  <a:lnTo>
                    <a:pt x="580" y="211"/>
                  </a:lnTo>
                  <a:lnTo>
                    <a:pt x="574" y="198"/>
                  </a:lnTo>
                  <a:lnTo>
                    <a:pt x="570" y="185"/>
                  </a:lnTo>
                  <a:lnTo>
                    <a:pt x="564" y="173"/>
                  </a:lnTo>
                  <a:lnTo>
                    <a:pt x="561" y="164"/>
                  </a:lnTo>
                  <a:lnTo>
                    <a:pt x="555" y="150"/>
                  </a:lnTo>
                  <a:lnTo>
                    <a:pt x="547" y="141"/>
                  </a:lnTo>
                  <a:lnTo>
                    <a:pt x="544" y="133"/>
                  </a:lnTo>
                  <a:lnTo>
                    <a:pt x="540" y="126"/>
                  </a:lnTo>
                  <a:lnTo>
                    <a:pt x="534" y="116"/>
                  </a:lnTo>
                  <a:lnTo>
                    <a:pt x="528" y="109"/>
                  </a:lnTo>
                  <a:lnTo>
                    <a:pt x="525" y="101"/>
                  </a:lnTo>
                  <a:lnTo>
                    <a:pt x="519" y="97"/>
                  </a:lnTo>
                  <a:lnTo>
                    <a:pt x="509" y="82"/>
                  </a:lnTo>
                  <a:lnTo>
                    <a:pt x="500" y="74"/>
                  </a:lnTo>
                  <a:lnTo>
                    <a:pt x="490" y="67"/>
                  </a:lnTo>
                  <a:lnTo>
                    <a:pt x="487" y="61"/>
                  </a:lnTo>
                  <a:lnTo>
                    <a:pt x="475" y="54"/>
                  </a:lnTo>
                  <a:lnTo>
                    <a:pt x="473" y="54"/>
                  </a:lnTo>
                  <a:lnTo>
                    <a:pt x="469" y="52"/>
                  </a:lnTo>
                  <a:lnTo>
                    <a:pt x="466" y="50"/>
                  </a:lnTo>
                  <a:lnTo>
                    <a:pt x="454" y="48"/>
                  </a:lnTo>
                  <a:lnTo>
                    <a:pt x="445" y="48"/>
                  </a:lnTo>
                  <a:lnTo>
                    <a:pt x="435" y="46"/>
                  </a:lnTo>
                  <a:lnTo>
                    <a:pt x="428" y="46"/>
                  </a:lnTo>
                  <a:lnTo>
                    <a:pt x="418" y="44"/>
                  </a:lnTo>
                  <a:lnTo>
                    <a:pt x="409" y="44"/>
                  </a:lnTo>
                  <a:lnTo>
                    <a:pt x="397" y="44"/>
                  </a:lnTo>
                  <a:lnTo>
                    <a:pt x="388" y="44"/>
                  </a:lnTo>
                  <a:lnTo>
                    <a:pt x="374" y="44"/>
                  </a:lnTo>
                  <a:lnTo>
                    <a:pt x="365" y="46"/>
                  </a:lnTo>
                  <a:lnTo>
                    <a:pt x="350" y="46"/>
                  </a:lnTo>
                  <a:lnTo>
                    <a:pt x="336" y="46"/>
                  </a:lnTo>
                  <a:lnTo>
                    <a:pt x="321" y="46"/>
                  </a:lnTo>
                  <a:lnTo>
                    <a:pt x="306" y="46"/>
                  </a:lnTo>
                  <a:lnTo>
                    <a:pt x="296" y="46"/>
                  </a:lnTo>
                  <a:lnTo>
                    <a:pt x="289" y="46"/>
                  </a:lnTo>
                  <a:lnTo>
                    <a:pt x="279" y="48"/>
                  </a:lnTo>
                  <a:lnTo>
                    <a:pt x="272" y="50"/>
                  </a:lnTo>
                  <a:lnTo>
                    <a:pt x="262" y="50"/>
                  </a:lnTo>
                  <a:lnTo>
                    <a:pt x="255" y="52"/>
                  </a:lnTo>
                  <a:lnTo>
                    <a:pt x="245" y="54"/>
                  </a:lnTo>
                  <a:lnTo>
                    <a:pt x="237" y="55"/>
                  </a:lnTo>
                  <a:lnTo>
                    <a:pt x="226" y="55"/>
                  </a:lnTo>
                  <a:lnTo>
                    <a:pt x="218" y="57"/>
                  </a:lnTo>
                  <a:lnTo>
                    <a:pt x="209" y="59"/>
                  </a:lnTo>
                  <a:lnTo>
                    <a:pt x="199" y="61"/>
                  </a:lnTo>
                  <a:lnTo>
                    <a:pt x="190" y="63"/>
                  </a:lnTo>
                  <a:lnTo>
                    <a:pt x="180" y="67"/>
                  </a:lnTo>
                  <a:lnTo>
                    <a:pt x="169" y="67"/>
                  </a:lnTo>
                  <a:lnTo>
                    <a:pt x="159" y="71"/>
                  </a:lnTo>
                  <a:lnTo>
                    <a:pt x="148" y="73"/>
                  </a:lnTo>
                  <a:lnTo>
                    <a:pt x="139" y="74"/>
                  </a:lnTo>
                  <a:lnTo>
                    <a:pt x="127" y="78"/>
                  </a:lnTo>
                  <a:lnTo>
                    <a:pt x="118" y="82"/>
                  </a:lnTo>
                  <a:lnTo>
                    <a:pt x="106" y="84"/>
                  </a:lnTo>
                  <a:lnTo>
                    <a:pt x="97" y="88"/>
                  </a:lnTo>
                  <a:lnTo>
                    <a:pt x="85" y="92"/>
                  </a:lnTo>
                  <a:lnTo>
                    <a:pt x="76" y="97"/>
                  </a:lnTo>
                  <a:lnTo>
                    <a:pt x="0" y="82"/>
                  </a:lnTo>
                  <a:lnTo>
                    <a:pt x="0" y="82"/>
                  </a:lnTo>
                  <a:close/>
                </a:path>
              </a:pathLst>
            </a:custGeom>
            <a:solidFill>
              <a:srgbClr val="000000"/>
            </a:solidFill>
            <a:ln w="9525">
              <a:noFill/>
              <a:round/>
              <a:headEnd/>
              <a:tailEnd/>
            </a:ln>
          </p:spPr>
          <p:txBody>
            <a:bodyPr/>
            <a:lstStyle/>
            <a:p>
              <a:endParaRPr lang="fr-FR"/>
            </a:p>
          </p:txBody>
        </p:sp>
        <p:sp>
          <p:nvSpPr>
            <p:cNvPr id="654405" name="Freeform 69"/>
            <p:cNvSpPr>
              <a:spLocks/>
            </p:cNvSpPr>
            <p:nvPr/>
          </p:nvSpPr>
          <p:spPr bwMode="auto">
            <a:xfrm>
              <a:off x="895" y="3018"/>
              <a:ext cx="52" cy="108"/>
            </a:xfrm>
            <a:custGeom>
              <a:avLst/>
              <a:gdLst/>
              <a:ahLst/>
              <a:cxnLst>
                <a:cxn ang="0">
                  <a:pos x="69" y="0"/>
                </a:cxn>
                <a:cxn ang="0">
                  <a:pos x="103" y="152"/>
                </a:cxn>
                <a:cxn ang="0">
                  <a:pos x="0" y="216"/>
                </a:cxn>
                <a:cxn ang="0">
                  <a:pos x="4" y="112"/>
                </a:cxn>
                <a:cxn ang="0">
                  <a:pos x="69" y="0"/>
                </a:cxn>
                <a:cxn ang="0">
                  <a:pos x="69" y="0"/>
                </a:cxn>
              </a:cxnLst>
              <a:rect l="0" t="0" r="r" b="b"/>
              <a:pathLst>
                <a:path w="103" h="216">
                  <a:moveTo>
                    <a:pt x="69" y="0"/>
                  </a:moveTo>
                  <a:lnTo>
                    <a:pt x="103" y="152"/>
                  </a:lnTo>
                  <a:lnTo>
                    <a:pt x="0" y="216"/>
                  </a:lnTo>
                  <a:lnTo>
                    <a:pt x="4" y="112"/>
                  </a:lnTo>
                  <a:lnTo>
                    <a:pt x="69" y="0"/>
                  </a:lnTo>
                  <a:lnTo>
                    <a:pt x="69" y="0"/>
                  </a:lnTo>
                  <a:close/>
                </a:path>
              </a:pathLst>
            </a:custGeom>
            <a:solidFill>
              <a:srgbClr val="8A8AA8"/>
            </a:solidFill>
            <a:ln w="9525">
              <a:noFill/>
              <a:round/>
              <a:headEnd/>
              <a:tailEnd/>
            </a:ln>
          </p:spPr>
          <p:txBody>
            <a:bodyPr/>
            <a:lstStyle/>
            <a:p>
              <a:endParaRPr lang="fr-FR"/>
            </a:p>
          </p:txBody>
        </p:sp>
        <p:sp>
          <p:nvSpPr>
            <p:cNvPr id="654406" name="Freeform 70"/>
            <p:cNvSpPr>
              <a:spLocks/>
            </p:cNvSpPr>
            <p:nvPr/>
          </p:nvSpPr>
          <p:spPr bwMode="auto">
            <a:xfrm>
              <a:off x="987" y="3156"/>
              <a:ext cx="32" cy="94"/>
            </a:xfrm>
            <a:custGeom>
              <a:avLst/>
              <a:gdLst/>
              <a:ahLst/>
              <a:cxnLst>
                <a:cxn ang="0">
                  <a:pos x="63" y="6"/>
                </a:cxn>
                <a:cxn ang="0">
                  <a:pos x="7" y="0"/>
                </a:cxn>
                <a:cxn ang="0">
                  <a:pos x="0" y="189"/>
                </a:cxn>
                <a:cxn ang="0">
                  <a:pos x="53" y="99"/>
                </a:cxn>
                <a:cxn ang="0">
                  <a:pos x="63" y="6"/>
                </a:cxn>
                <a:cxn ang="0">
                  <a:pos x="63" y="6"/>
                </a:cxn>
              </a:cxnLst>
              <a:rect l="0" t="0" r="r" b="b"/>
              <a:pathLst>
                <a:path w="63" h="189">
                  <a:moveTo>
                    <a:pt x="63" y="6"/>
                  </a:moveTo>
                  <a:lnTo>
                    <a:pt x="7" y="0"/>
                  </a:lnTo>
                  <a:lnTo>
                    <a:pt x="0" y="189"/>
                  </a:lnTo>
                  <a:lnTo>
                    <a:pt x="53" y="99"/>
                  </a:lnTo>
                  <a:lnTo>
                    <a:pt x="63" y="6"/>
                  </a:lnTo>
                  <a:lnTo>
                    <a:pt x="63" y="6"/>
                  </a:lnTo>
                  <a:close/>
                </a:path>
              </a:pathLst>
            </a:custGeom>
            <a:solidFill>
              <a:srgbClr val="8A8AA8"/>
            </a:solidFill>
            <a:ln w="9525">
              <a:noFill/>
              <a:round/>
              <a:headEnd/>
              <a:tailEnd/>
            </a:ln>
          </p:spPr>
          <p:txBody>
            <a:bodyPr/>
            <a:lstStyle/>
            <a:p>
              <a:endParaRPr lang="fr-FR"/>
            </a:p>
          </p:txBody>
        </p:sp>
        <p:sp>
          <p:nvSpPr>
            <p:cNvPr id="654407" name="Freeform 71"/>
            <p:cNvSpPr>
              <a:spLocks/>
            </p:cNvSpPr>
            <p:nvPr/>
          </p:nvSpPr>
          <p:spPr bwMode="auto">
            <a:xfrm>
              <a:off x="879" y="3120"/>
              <a:ext cx="160" cy="154"/>
            </a:xfrm>
            <a:custGeom>
              <a:avLst/>
              <a:gdLst/>
              <a:ahLst/>
              <a:cxnLst>
                <a:cxn ang="0">
                  <a:pos x="53" y="4"/>
                </a:cxn>
                <a:cxn ang="0">
                  <a:pos x="51" y="21"/>
                </a:cxn>
                <a:cxn ang="0">
                  <a:pos x="51" y="44"/>
                </a:cxn>
                <a:cxn ang="0">
                  <a:pos x="51" y="63"/>
                </a:cxn>
                <a:cxn ang="0">
                  <a:pos x="51" y="84"/>
                </a:cxn>
                <a:cxn ang="0">
                  <a:pos x="53" y="107"/>
                </a:cxn>
                <a:cxn ang="0">
                  <a:pos x="57" y="127"/>
                </a:cxn>
                <a:cxn ang="0">
                  <a:pos x="61" y="148"/>
                </a:cxn>
                <a:cxn ang="0">
                  <a:pos x="68" y="171"/>
                </a:cxn>
                <a:cxn ang="0">
                  <a:pos x="78" y="192"/>
                </a:cxn>
                <a:cxn ang="0">
                  <a:pos x="87" y="211"/>
                </a:cxn>
                <a:cxn ang="0">
                  <a:pos x="101" y="228"/>
                </a:cxn>
                <a:cxn ang="0">
                  <a:pos x="118" y="240"/>
                </a:cxn>
                <a:cxn ang="0">
                  <a:pos x="137" y="249"/>
                </a:cxn>
                <a:cxn ang="0">
                  <a:pos x="158" y="255"/>
                </a:cxn>
                <a:cxn ang="0">
                  <a:pos x="179" y="251"/>
                </a:cxn>
                <a:cxn ang="0">
                  <a:pos x="196" y="243"/>
                </a:cxn>
                <a:cxn ang="0">
                  <a:pos x="209" y="230"/>
                </a:cxn>
                <a:cxn ang="0">
                  <a:pos x="222" y="213"/>
                </a:cxn>
                <a:cxn ang="0">
                  <a:pos x="232" y="194"/>
                </a:cxn>
                <a:cxn ang="0">
                  <a:pos x="240" y="171"/>
                </a:cxn>
                <a:cxn ang="0">
                  <a:pos x="247" y="146"/>
                </a:cxn>
                <a:cxn ang="0">
                  <a:pos x="253" y="122"/>
                </a:cxn>
                <a:cxn ang="0">
                  <a:pos x="257" y="95"/>
                </a:cxn>
                <a:cxn ang="0">
                  <a:pos x="259" y="72"/>
                </a:cxn>
                <a:cxn ang="0">
                  <a:pos x="260" y="51"/>
                </a:cxn>
                <a:cxn ang="0">
                  <a:pos x="262" y="30"/>
                </a:cxn>
                <a:cxn ang="0">
                  <a:pos x="262" y="13"/>
                </a:cxn>
                <a:cxn ang="0">
                  <a:pos x="264" y="0"/>
                </a:cxn>
                <a:cxn ang="0">
                  <a:pos x="319" y="0"/>
                </a:cxn>
                <a:cxn ang="0">
                  <a:pos x="318" y="11"/>
                </a:cxn>
                <a:cxn ang="0">
                  <a:pos x="318" y="27"/>
                </a:cxn>
                <a:cxn ang="0">
                  <a:pos x="318" y="48"/>
                </a:cxn>
                <a:cxn ang="0">
                  <a:pos x="316" y="70"/>
                </a:cxn>
                <a:cxn ang="0">
                  <a:pos x="312" y="97"/>
                </a:cxn>
                <a:cxn ang="0">
                  <a:pos x="308" y="126"/>
                </a:cxn>
                <a:cxn ang="0">
                  <a:pos x="304" y="156"/>
                </a:cxn>
                <a:cxn ang="0">
                  <a:pos x="295" y="184"/>
                </a:cxn>
                <a:cxn ang="0">
                  <a:pos x="283" y="213"/>
                </a:cxn>
                <a:cxn ang="0">
                  <a:pos x="270" y="238"/>
                </a:cxn>
                <a:cxn ang="0">
                  <a:pos x="253" y="262"/>
                </a:cxn>
                <a:cxn ang="0">
                  <a:pos x="232" y="280"/>
                </a:cxn>
                <a:cxn ang="0">
                  <a:pos x="209" y="297"/>
                </a:cxn>
                <a:cxn ang="0">
                  <a:pos x="181" y="304"/>
                </a:cxn>
                <a:cxn ang="0">
                  <a:pos x="150" y="310"/>
                </a:cxn>
                <a:cxn ang="0">
                  <a:pos x="131" y="306"/>
                </a:cxn>
                <a:cxn ang="0">
                  <a:pos x="116" y="302"/>
                </a:cxn>
                <a:cxn ang="0">
                  <a:pos x="89" y="293"/>
                </a:cxn>
                <a:cxn ang="0">
                  <a:pos x="67" y="276"/>
                </a:cxn>
                <a:cxn ang="0">
                  <a:pos x="49" y="257"/>
                </a:cxn>
                <a:cxn ang="0">
                  <a:pos x="32" y="234"/>
                </a:cxn>
                <a:cxn ang="0">
                  <a:pos x="21" y="207"/>
                </a:cxn>
                <a:cxn ang="0">
                  <a:pos x="11" y="181"/>
                </a:cxn>
                <a:cxn ang="0">
                  <a:pos x="8" y="154"/>
                </a:cxn>
                <a:cxn ang="0">
                  <a:pos x="2" y="126"/>
                </a:cxn>
                <a:cxn ang="0">
                  <a:pos x="0" y="97"/>
                </a:cxn>
                <a:cxn ang="0">
                  <a:pos x="0" y="72"/>
                </a:cxn>
                <a:cxn ang="0">
                  <a:pos x="0" y="51"/>
                </a:cxn>
                <a:cxn ang="0">
                  <a:pos x="0" y="30"/>
                </a:cxn>
                <a:cxn ang="0">
                  <a:pos x="2" y="17"/>
                </a:cxn>
                <a:cxn ang="0">
                  <a:pos x="4" y="6"/>
                </a:cxn>
                <a:cxn ang="0">
                  <a:pos x="55" y="2"/>
                </a:cxn>
              </a:cxnLst>
              <a:rect l="0" t="0" r="r" b="b"/>
              <a:pathLst>
                <a:path w="319" h="310">
                  <a:moveTo>
                    <a:pt x="55" y="2"/>
                  </a:moveTo>
                  <a:lnTo>
                    <a:pt x="53" y="4"/>
                  </a:lnTo>
                  <a:lnTo>
                    <a:pt x="53" y="11"/>
                  </a:lnTo>
                  <a:lnTo>
                    <a:pt x="51" y="21"/>
                  </a:lnTo>
                  <a:lnTo>
                    <a:pt x="51" y="36"/>
                  </a:lnTo>
                  <a:lnTo>
                    <a:pt x="51" y="44"/>
                  </a:lnTo>
                  <a:lnTo>
                    <a:pt x="51" y="53"/>
                  </a:lnTo>
                  <a:lnTo>
                    <a:pt x="51" y="63"/>
                  </a:lnTo>
                  <a:lnTo>
                    <a:pt x="51" y="74"/>
                  </a:lnTo>
                  <a:lnTo>
                    <a:pt x="51" y="84"/>
                  </a:lnTo>
                  <a:lnTo>
                    <a:pt x="51" y="95"/>
                  </a:lnTo>
                  <a:lnTo>
                    <a:pt x="53" y="107"/>
                  </a:lnTo>
                  <a:lnTo>
                    <a:pt x="57" y="118"/>
                  </a:lnTo>
                  <a:lnTo>
                    <a:pt x="57" y="127"/>
                  </a:lnTo>
                  <a:lnTo>
                    <a:pt x="59" y="141"/>
                  </a:lnTo>
                  <a:lnTo>
                    <a:pt x="61" y="148"/>
                  </a:lnTo>
                  <a:lnTo>
                    <a:pt x="65" y="162"/>
                  </a:lnTo>
                  <a:lnTo>
                    <a:pt x="68" y="171"/>
                  </a:lnTo>
                  <a:lnTo>
                    <a:pt x="72" y="183"/>
                  </a:lnTo>
                  <a:lnTo>
                    <a:pt x="78" y="192"/>
                  </a:lnTo>
                  <a:lnTo>
                    <a:pt x="84" y="203"/>
                  </a:lnTo>
                  <a:lnTo>
                    <a:pt x="87" y="211"/>
                  </a:lnTo>
                  <a:lnTo>
                    <a:pt x="95" y="221"/>
                  </a:lnTo>
                  <a:lnTo>
                    <a:pt x="101" y="228"/>
                  </a:lnTo>
                  <a:lnTo>
                    <a:pt x="110" y="236"/>
                  </a:lnTo>
                  <a:lnTo>
                    <a:pt x="118" y="240"/>
                  </a:lnTo>
                  <a:lnTo>
                    <a:pt x="127" y="245"/>
                  </a:lnTo>
                  <a:lnTo>
                    <a:pt x="137" y="249"/>
                  </a:lnTo>
                  <a:lnTo>
                    <a:pt x="150" y="255"/>
                  </a:lnTo>
                  <a:lnTo>
                    <a:pt x="158" y="255"/>
                  </a:lnTo>
                  <a:lnTo>
                    <a:pt x="169" y="255"/>
                  </a:lnTo>
                  <a:lnTo>
                    <a:pt x="179" y="251"/>
                  </a:lnTo>
                  <a:lnTo>
                    <a:pt x="188" y="249"/>
                  </a:lnTo>
                  <a:lnTo>
                    <a:pt x="196" y="243"/>
                  </a:lnTo>
                  <a:lnTo>
                    <a:pt x="203" y="238"/>
                  </a:lnTo>
                  <a:lnTo>
                    <a:pt x="209" y="230"/>
                  </a:lnTo>
                  <a:lnTo>
                    <a:pt x="217" y="224"/>
                  </a:lnTo>
                  <a:lnTo>
                    <a:pt x="222" y="213"/>
                  </a:lnTo>
                  <a:lnTo>
                    <a:pt x="228" y="205"/>
                  </a:lnTo>
                  <a:lnTo>
                    <a:pt x="232" y="194"/>
                  </a:lnTo>
                  <a:lnTo>
                    <a:pt x="238" y="184"/>
                  </a:lnTo>
                  <a:lnTo>
                    <a:pt x="240" y="171"/>
                  </a:lnTo>
                  <a:lnTo>
                    <a:pt x="245" y="160"/>
                  </a:lnTo>
                  <a:lnTo>
                    <a:pt x="247" y="146"/>
                  </a:lnTo>
                  <a:lnTo>
                    <a:pt x="253" y="135"/>
                  </a:lnTo>
                  <a:lnTo>
                    <a:pt x="253" y="122"/>
                  </a:lnTo>
                  <a:lnTo>
                    <a:pt x="255" y="110"/>
                  </a:lnTo>
                  <a:lnTo>
                    <a:pt x="257" y="95"/>
                  </a:lnTo>
                  <a:lnTo>
                    <a:pt x="259" y="86"/>
                  </a:lnTo>
                  <a:lnTo>
                    <a:pt x="259" y="72"/>
                  </a:lnTo>
                  <a:lnTo>
                    <a:pt x="260" y="61"/>
                  </a:lnTo>
                  <a:lnTo>
                    <a:pt x="260" y="51"/>
                  </a:lnTo>
                  <a:lnTo>
                    <a:pt x="262" y="42"/>
                  </a:lnTo>
                  <a:lnTo>
                    <a:pt x="262" y="30"/>
                  </a:lnTo>
                  <a:lnTo>
                    <a:pt x="262" y="23"/>
                  </a:lnTo>
                  <a:lnTo>
                    <a:pt x="262" y="13"/>
                  </a:lnTo>
                  <a:lnTo>
                    <a:pt x="264" y="10"/>
                  </a:lnTo>
                  <a:lnTo>
                    <a:pt x="264" y="0"/>
                  </a:lnTo>
                  <a:lnTo>
                    <a:pt x="266" y="0"/>
                  </a:lnTo>
                  <a:lnTo>
                    <a:pt x="319" y="0"/>
                  </a:lnTo>
                  <a:lnTo>
                    <a:pt x="318" y="2"/>
                  </a:lnTo>
                  <a:lnTo>
                    <a:pt x="318" y="11"/>
                  </a:lnTo>
                  <a:lnTo>
                    <a:pt x="318" y="17"/>
                  </a:lnTo>
                  <a:lnTo>
                    <a:pt x="318" y="27"/>
                  </a:lnTo>
                  <a:lnTo>
                    <a:pt x="318" y="36"/>
                  </a:lnTo>
                  <a:lnTo>
                    <a:pt x="318" y="48"/>
                  </a:lnTo>
                  <a:lnTo>
                    <a:pt x="316" y="59"/>
                  </a:lnTo>
                  <a:lnTo>
                    <a:pt x="316" y="70"/>
                  </a:lnTo>
                  <a:lnTo>
                    <a:pt x="314" y="84"/>
                  </a:lnTo>
                  <a:lnTo>
                    <a:pt x="312" y="97"/>
                  </a:lnTo>
                  <a:lnTo>
                    <a:pt x="310" y="110"/>
                  </a:lnTo>
                  <a:lnTo>
                    <a:pt x="308" y="126"/>
                  </a:lnTo>
                  <a:lnTo>
                    <a:pt x="306" y="141"/>
                  </a:lnTo>
                  <a:lnTo>
                    <a:pt x="304" y="156"/>
                  </a:lnTo>
                  <a:lnTo>
                    <a:pt x="299" y="169"/>
                  </a:lnTo>
                  <a:lnTo>
                    <a:pt x="295" y="184"/>
                  </a:lnTo>
                  <a:lnTo>
                    <a:pt x="289" y="198"/>
                  </a:lnTo>
                  <a:lnTo>
                    <a:pt x="283" y="213"/>
                  </a:lnTo>
                  <a:lnTo>
                    <a:pt x="276" y="224"/>
                  </a:lnTo>
                  <a:lnTo>
                    <a:pt x="270" y="238"/>
                  </a:lnTo>
                  <a:lnTo>
                    <a:pt x="260" y="249"/>
                  </a:lnTo>
                  <a:lnTo>
                    <a:pt x="253" y="262"/>
                  </a:lnTo>
                  <a:lnTo>
                    <a:pt x="243" y="272"/>
                  </a:lnTo>
                  <a:lnTo>
                    <a:pt x="232" y="280"/>
                  </a:lnTo>
                  <a:lnTo>
                    <a:pt x="221" y="287"/>
                  </a:lnTo>
                  <a:lnTo>
                    <a:pt x="209" y="297"/>
                  </a:lnTo>
                  <a:lnTo>
                    <a:pt x="196" y="300"/>
                  </a:lnTo>
                  <a:lnTo>
                    <a:pt x="181" y="304"/>
                  </a:lnTo>
                  <a:lnTo>
                    <a:pt x="165" y="308"/>
                  </a:lnTo>
                  <a:lnTo>
                    <a:pt x="150" y="310"/>
                  </a:lnTo>
                  <a:lnTo>
                    <a:pt x="141" y="308"/>
                  </a:lnTo>
                  <a:lnTo>
                    <a:pt x="131" y="306"/>
                  </a:lnTo>
                  <a:lnTo>
                    <a:pt x="122" y="304"/>
                  </a:lnTo>
                  <a:lnTo>
                    <a:pt x="116" y="302"/>
                  </a:lnTo>
                  <a:lnTo>
                    <a:pt x="101" y="297"/>
                  </a:lnTo>
                  <a:lnTo>
                    <a:pt x="89" y="293"/>
                  </a:lnTo>
                  <a:lnTo>
                    <a:pt x="76" y="283"/>
                  </a:lnTo>
                  <a:lnTo>
                    <a:pt x="67" y="276"/>
                  </a:lnTo>
                  <a:lnTo>
                    <a:pt x="57" y="266"/>
                  </a:lnTo>
                  <a:lnTo>
                    <a:pt x="49" y="257"/>
                  </a:lnTo>
                  <a:lnTo>
                    <a:pt x="40" y="245"/>
                  </a:lnTo>
                  <a:lnTo>
                    <a:pt x="32" y="234"/>
                  </a:lnTo>
                  <a:lnTo>
                    <a:pt x="27" y="221"/>
                  </a:lnTo>
                  <a:lnTo>
                    <a:pt x="21" y="207"/>
                  </a:lnTo>
                  <a:lnTo>
                    <a:pt x="17" y="194"/>
                  </a:lnTo>
                  <a:lnTo>
                    <a:pt x="11" y="181"/>
                  </a:lnTo>
                  <a:lnTo>
                    <a:pt x="10" y="167"/>
                  </a:lnTo>
                  <a:lnTo>
                    <a:pt x="8" y="154"/>
                  </a:lnTo>
                  <a:lnTo>
                    <a:pt x="4" y="139"/>
                  </a:lnTo>
                  <a:lnTo>
                    <a:pt x="2" y="126"/>
                  </a:lnTo>
                  <a:lnTo>
                    <a:pt x="0" y="110"/>
                  </a:lnTo>
                  <a:lnTo>
                    <a:pt x="0" y="97"/>
                  </a:lnTo>
                  <a:lnTo>
                    <a:pt x="0" y="84"/>
                  </a:lnTo>
                  <a:lnTo>
                    <a:pt x="0" y="72"/>
                  </a:lnTo>
                  <a:lnTo>
                    <a:pt x="0" y="59"/>
                  </a:lnTo>
                  <a:lnTo>
                    <a:pt x="0" y="51"/>
                  </a:lnTo>
                  <a:lnTo>
                    <a:pt x="0" y="40"/>
                  </a:lnTo>
                  <a:lnTo>
                    <a:pt x="0" y="30"/>
                  </a:lnTo>
                  <a:lnTo>
                    <a:pt x="0" y="21"/>
                  </a:lnTo>
                  <a:lnTo>
                    <a:pt x="2" y="17"/>
                  </a:lnTo>
                  <a:lnTo>
                    <a:pt x="4" y="8"/>
                  </a:lnTo>
                  <a:lnTo>
                    <a:pt x="4" y="6"/>
                  </a:lnTo>
                  <a:lnTo>
                    <a:pt x="55" y="2"/>
                  </a:lnTo>
                  <a:lnTo>
                    <a:pt x="55" y="2"/>
                  </a:lnTo>
                  <a:close/>
                </a:path>
              </a:pathLst>
            </a:custGeom>
            <a:solidFill>
              <a:srgbClr val="000000"/>
            </a:solidFill>
            <a:ln w="9525">
              <a:noFill/>
              <a:round/>
              <a:headEnd/>
              <a:tailEnd/>
            </a:ln>
          </p:spPr>
          <p:txBody>
            <a:bodyPr/>
            <a:lstStyle/>
            <a:p>
              <a:endParaRPr lang="fr-FR"/>
            </a:p>
          </p:txBody>
        </p:sp>
        <p:sp>
          <p:nvSpPr>
            <p:cNvPr id="654408" name="Freeform 72"/>
            <p:cNvSpPr>
              <a:spLocks/>
            </p:cNvSpPr>
            <p:nvPr/>
          </p:nvSpPr>
          <p:spPr bwMode="auto">
            <a:xfrm>
              <a:off x="928" y="3074"/>
              <a:ext cx="57" cy="116"/>
            </a:xfrm>
            <a:custGeom>
              <a:avLst/>
              <a:gdLst/>
              <a:ahLst/>
              <a:cxnLst>
                <a:cxn ang="0">
                  <a:pos x="55" y="232"/>
                </a:cxn>
                <a:cxn ang="0">
                  <a:pos x="66" y="228"/>
                </a:cxn>
                <a:cxn ang="0">
                  <a:pos x="76" y="220"/>
                </a:cxn>
                <a:cxn ang="0">
                  <a:pos x="85" y="209"/>
                </a:cxn>
                <a:cxn ang="0">
                  <a:pos x="95" y="196"/>
                </a:cxn>
                <a:cxn ang="0">
                  <a:pos x="97" y="186"/>
                </a:cxn>
                <a:cxn ang="0">
                  <a:pos x="101" y="178"/>
                </a:cxn>
                <a:cxn ang="0">
                  <a:pos x="104" y="169"/>
                </a:cxn>
                <a:cxn ang="0">
                  <a:pos x="106" y="159"/>
                </a:cxn>
                <a:cxn ang="0">
                  <a:pos x="108" y="148"/>
                </a:cxn>
                <a:cxn ang="0">
                  <a:pos x="110" y="137"/>
                </a:cxn>
                <a:cxn ang="0">
                  <a:pos x="110" y="127"/>
                </a:cxn>
                <a:cxn ang="0">
                  <a:pos x="112" y="116"/>
                </a:cxn>
                <a:cxn ang="0">
                  <a:pos x="110" y="102"/>
                </a:cxn>
                <a:cxn ang="0">
                  <a:pos x="110" y="91"/>
                </a:cxn>
                <a:cxn ang="0">
                  <a:pos x="108" y="78"/>
                </a:cxn>
                <a:cxn ang="0">
                  <a:pos x="106" y="68"/>
                </a:cxn>
                <a:cxn ang="0">
                  <a:pos x="104" y="59"/>
                </a:cxn>
                <a:cxn ang="0">
                  <a:pos x="101" y="49"/>
                </a:cxn>
                <a:cxn ang="0">
                  <a:pos x="97" y="40"/>
                </a:cxn>
                <a:cxn ang="0">
                  <a:pos x="95" y="32"/>
                </a:cxn>
                <a:cxn ang="0">
                  <a:pos x="85" y="17"/>
                </a:cxn>
                <a:cxn ang="0">
                  <a:pos x="76" y="7"/>
                </a:cxn>
                <a:cxn ang="0">
                  <a:pos x="66" y="2"/>
                </a:cxn>
                <a:cxn ang="0">
                  <a:pos x="55" y="0"/>
                </a:cxn>
                <a:cxn ang="0">
                  <a:pos x="42" y="2"/>
                </a:cxn>
                <a:cxn ang="0">
                  <a:pos x="32" y="7"/>
                </a:cxn>
                <a:cxn ang="0">
                  <a:pos x="23" y="17"/>
                </a:cxn>
                <a:cxn ang="0">
                  <a:pos x="15" y="32"/>
                </a:cxn>
                <a:cxn ang="0">
                  <a:pos x="9" y="40"/>
                </a:cxn>
                <a:cxn ang="0">
                  <a:pos x="7" y="49"/>
                </a:cxn>
                <a:cxn ang="0">
                  <a:pos x="4" y="59"/>
                </a:cxn>
                <a:cxn ang="0">
                  <a:pos x="2" y="68"/>
                </a:cxn>
                <a:cxn ang="0">
                  <a:pos x="2" y="78"/>
                </a:cxn>
                <a:cxn ang="0">
                  <a:pos x="0" y="91"/>
                </a:cxn>
                <a:cxn ang="0">
                  <a:pos x="0" y="102"/>
                </a:cxn>
                <a:cxn ang="0">
                  <a:pos x="0" y="116"/>
                </a:cxn>
                <a:cxn ang="0">
                  <a:pos x="0" y="127"/>
                </a:cxn>
                <a:cxn ang="0">
                  <a:pos x="0" y="137"/>
                </a:cxn>
                <a:cxn ang="0">
                  <a:pos x="2" y="148"/>
                </a:cxn>
                <a:cxn ang="0">
                  <a:pos x="2" y="159"/>
                </a:cxn>
                <a:cxn ang="0">
                  <a:pos x="4" y="169"/>
                </a:cxn>
                <a:cxn ang="0">
                  <a:pos x="7" y="178"/>
                </a:cxn>
                <a:cxn ang="0">
                  <a:pos x="9" y="186"/>
                </a:cxn>
                <a:cxn ang="0">
                  <a:pos x="15" y="196"/>
                </a:cxn>
                <a:cxn ang="0">
                  <a:pos x="23" y="209"/>
                </a:cxn>
                <a:cxn ang="0">
                  <a:pos x="32" y="220"/>
                </a:cxn>
                <a:cxn ang="0">
                  <a:pos x="42" y="228"/>
                </a:cxn>
                <a:cxn ang="0">
                  <a:pos x="55" y="232"/>
                </a:cxn>
                <a:cxn ang="0">
                  <a:pos x="55" y="232"/>
                </a:cxn>
              </a:cxnLst>
              <a:rect l="0" t="0" r="r" b="b"/>
              <a:pathLst>
                <a:path w="112" h="232">
                  <a:moveTo>
                    <a:pt x="55" y="232"/>
                  </a:moveTo>
                  <a:lnTo>
                    <a:pt x="66" y="228"/>
                  </a:lnTo>
                  <a:lnTo>
                    <a:pt x="76" y="220"/>
                  </a:lnTo>
                  <a:lnTo>
                    <a:pt x="85" y="209"/>
                  </a:lnTo>
                  <a:lnTo>
                    <a:pt x="95" y="196"/>
                  </a:lnTo>
                  <a:lnTo>
                    <a:pt x="97" y="186"/>
                  </a:lnTo>
                  <a:lnTo>
                    <a:pt x="101" y="178"/>
                  </a:lnTo>
                  <a:lnTo>
                    <a:pt x="104" y="169"/>
                  </a:lnTo>
                  <a:lnTo>
                    <a:pt x="106" y="159"/>
                  </a:lnTo>
                  <a:lnTo>
                    <a:pt x="108" y="148"/>
                  </a:lnTo>
                  <a:lnTo>
                    <a:pt x="110" y="137"/>
                  </a:lnTo>
                  <a:lnTo>
                    <a:pt x="110" y="127"/>
                  </a:lnTo>
                  <a:lnTo>
                    <a:pt x="112" y="116"/>
                  </a:lnTo>
                  <a:lnTo>
                    <a:pt x="110" y="102"/>
                  </a:lnTo>
                  <a:lnTo>
                    <a:pt x="110" y="91"/>
                  </a:lnTo>
                  <a:lnTo>
                    <a:pt x="108" y="78"/>
                  </a:lnTo>
                  <a:lnTo>
                    <a:pt x="106" y="68"/>
                  </a:lnTo>
                  <a:lnTo>
                    <a:pt x="104" y="59"/>
                  </a:lnTo>
                  <a:lnTo>
                    <a:pt x="101" y="49"/>
                  </a:lnTo>
                  <a:lnTo>
                    <a:pt x="97" y="40"/>
                  </a:lnTo>
                  <a:lnTo>
                    <a:pt x="95" y="32"/>
                  </a:lnTo>
                  <a:lnTo>
                    <a:pt x="85" y="17"/>
                  </a:lnTo>
                  <a:lnTo>
                    <a:pt x="76" y="7"/>
                  </a:lnTo>
                  <a:lnTo>
                    <a:pt x="66" y="2"/>
                  </a:lnTo>
                  <a:lnTo>
                    <a:pt x="55" y="0"/>
                  </a:lnTo>
                  <a:lnTo>
                    <a:pt x="42" y="2"/>
                  </a:lnTo>
                  <a:lnTo>
                    <a:pt x="32" y="7"/>
                  </a:lnTo>
                  <a:lnTo>
                    <a:pt x="23" y="17"/>
                  </a:lnTo>
                  <a:lnTo>
                    <a:pt x="15" y="32"/>
                  </a:lnTo>
                  <a:lnTo>
                    <a:pt x="9" y="40"/>
                  </a:lnTo>
                  <a:lnTo>
                    <a:pt x="7" y="49"/>
                  </a:lnTo>
                  <a:lnTo>
                    <a:pt x="4" y="59"/>
                  </a:lnTo>
                  <a:lnTo>
                    <a:pt x="2" y="68"/>
                  </a:lnTo>
                  <a:lnTo>
                    <a:pt x="2" y="78"/>
                  </a:lnTo>
                  <a:lnTo>
                    <a:pt x="0" y="91"/>
                  </a:lnTo>
                  <a:lnTo>
                    <a:pt x="0" y="102"/>
                  </a:lnTo>
                  <a:lnTo>
                    <a:pt x="0" y="116"/>
                  </a:lnTo>
                  <a:lnTo>
                    <a:pt x="0" y="127"/>
                  </a:lnTo>
                  <a:lnTo>
                    <a:pt x="0" y="137"/>
                  </a:lnTo>
                  <a:lnTo>
                    <a:pt x="2" y="148"/>
                  </a:lnTo>
                  <a:lnTo>
                    <a:pt x="2" y="159"/>
                  </a:lnTo>
                  <a:lnTo>
                    <a:pt x="4" y="169"/>
                  </a:lnTo>
                  <a:lnTo>
                    <a:pt x="7" y="178"/>
                  </a:lnTo>
                  <a:lnTo>
                    <a:pt x="9" y="186"/>
                  </a:lnTo>
                  <a:lnTo>
                    <a:pt x="15" y="196"/>
                  </a:lnTo>
                  <a:lnTo>
                    <a:pt x="23" y="209"/>
                  </a:lnTo>
                  <a:lnTo>
                    <a:pt x="32" y="220"/>
                  </a:lnTo>
                  <a:lnTo>
                    <a:pt x="42" y="228"/>
                  </a:lnTo>
                  <a:lnTo>
                    <a:pt x="55" y="232"/>
                  </a:lnTo>
                  <a:lnTo>
                    <a:pt x="55" y="232"/>
                  </a:lnTo>
                  <a:close/>
                </a:path>
              </a:pathLst>
            </a:custGeom>
            <a:solidFill>
              <a:srgbClr val="5E75FC"/>
            </a:solidFill>
            <a:ln w="9525">
              <a:noFill/>
              <a:round/>
              <a:headEnd/>
              <a:tailEnd/>
            </a:ln>
          </p:spPr>
          <p:txBody>
            <a:bodyPr/>
            <a:lstStyle/>
            <a:p>
              <a:endParaRPr lang="fr-FR"/>
            </a:p>
          </p:txBody>
        </p:sp>
        <p:sp>
          <p:nvSpPr>
            <p:cNvPr id="654409" name="Freeform 73"/>
            <p:cNvSpPr>
              <a:spLocks/>
            </p:cNvSpPr>
            <p:nvPr/>
          </p:nvSpPr>
          <p:spPr bwMode="auto">
            <a:xfrm>
              <a:off x="962" y="2981"/>
              <a:ext cx="176" cy="24"/>
            </a:xfrm>
            <a:custGeom>
              <a:avLst/>
              <a:gdLst/>
              <a:ahLst/>
              <a:cxnLst>
                <a:cxn ang="0">
                  <a:pos x="46" y="50"/>
                </a:cxn>
                <a:cxn ang="0">
                  <a:pos x="162" y="27"/>
                </a:cxn>
                <a:cxn ang="0">
                  <a:pos x="301" y="12"/>
                </a:cxn>
                <a:cxn ang="0">
                  <a:pos x="352" y="8"/>
                </a:cxn>
                <a:cxn ang="0">
                  <a:pos x="272" y="0"/>
                </a:cxn>
                <a:cxn ang="0">
                  <a:pos x="103" y="8"/>
                </a:cxn>
                <a:cxn ang="0">
                  <a:pos x="0" y="29"/>
                </a:cxn>
                <a:cxn ang="0">
                  <a:pos x="46" y="50"/>
                </a:cxn>
                <a:cxn ang="0">
                  <a:pos x="46" y="50"/>
                </a:cxn>
              </a:cxnLst>
              <a:rect l="0" t="0" r="r" b="b"/>
              <a:pathLst>
                <a:path w="352" h="50">
                  <a:moveTo>
                    <a:pt x="46" y="50"/>
                  </a:moveTo>
                  <a:lnTo>
                    <a:pt x="162" y="27"/>
                  </a:lnTo>
                  <a:lnTo>
                    <a:pt x="301" y="12"/>
                  </a:lnTo>
                  <a:lnTo>
                    <a:pt x="352" y="8"/>
                  </a:lnTo>
                  <a:lnTo>
                    <a:pt x="272" y="0"/>
                  </a:lnTo>
                  <a:lnTo>
                    <a:pt x="103" y="8"/>
                  </a:lnTo>
                  <a:lnTo>
                    <a:pt x="0" y="29"/>
                  </a:lnTo>
                  <a:lnTo>
                    <a:pt x="46" y="50"/>
                  </a:lnTo>
                  <a:lnTo>
                    <a:pt x="46" y="50"/>
                  </a:lnTo>
                  <a:close/>
                </a:path>
              </a:pathLst>
            </a:custGeom>
            <a:solidFill>
              <a:srgbClr val="FFFFFF"/>
            </a:solidFill>
            <a:ln w="9525">
              <a:noFill/>
              <a:round/>
              <a:headEnd/>
              <a:tailEnd/>
            </a:ln>
          </p:spPr>
          <p:txBody>
            <a:bodyPr/>
            <a:lstStyle/>
            <a:p>
              <a:endParaRPr lang="fr-FR"/>
            </a:p>
          </p:txBody>
        </p:sp>
        <p:sp>
          <p:nvSpPr>
            <p:cNvPr id="654410" name="Freeform 74"/>
            <p:cNvSpPr>
              <a:spLocks/>
            </p:cNvSpPr>
            <p:nvPr/>
          </p:nvSpPr>
          <p:spPr bwMode="auto">
            <a:xfrm>
              <a:off x="1024" y="3100"/>
              <a:ext cx="177" cy="30"/>
            </a:xfrm>
            <a:custGeom>
              <a:avLst/>
              <a:gdLst/>
              <a:ahLst/>
              <a:cxnLst>
                <a:cxn ang="0">
                  <a:pos x="8" y="36"/>
                </a:cxn>
                <a:cxn ang="0">
                  <a:pos x="106" y="36"/>
                </a:cxn>
                <a:cxn ang="0">
                  <a:pos x="222" y="23"/>
                </a:cxn>
                <a:cxn ang="0">
                  <a:pos x="354" y="0"/>
                </a:cxn>
                <a:cxn ang="0">
                  <a:pos x="283" y="29"/>
                </a:cxn>
                <a:cxn ang="0">
                  <a:pos x="175" y="51"/>
                </a:cxn>
                <a:cxn ang="0">
                  <a:pos x="36" y="57"/>
                </a:cxn>
                <a:cxn ang="0">
                  <a:pos x="0" y="59"/>
                </a:cxn>
                <a:cxn ang="0">
                  <a:pos x="8" y="36"/>
                </a:cxn>
                <a:cxn ang="0">
                  <a:pos x="8" y="36"/>
                </a:cxn>
              </a:cxnLst>
              <a:rect l="0" t="0" r="r" b="b"/>
              <a:pathLst>
                <a:path w="354" h="59">
                  <a:moveTo>
                    <a:pt x="8" y="36"/>
                  </a:moveTo>
                  <a:lnTo>
                    <a:pt x="106" y="36"/>
                  </a:lnTo>
                  <a:lnTo>
                    <a:pt x="222" y="23"/>
                  </a:lnTo>
                  <a:lnTo>
                    <a:pt x="354" y="0"/>
                  </a:lnTo>
                  <a:lnTo>
                    <a:pt x="283" y="29"/>
                  </a:lnTo>
                  <a:lnTo>
                    <a:pt x="175" y="51"/>
                  </a:lnTo>
                  <a:lnTo>
                    <a:pt x="36" y="57"/>
                  </a:lnTo>
                  <a:lnTo>
                    <a:pt x="0" y="59"/>
                  </a:lnTo>
                  <a:lnTo>
                    <a:pt x="8" y="36"/>
                  </a:lnTo>
                  <a:lnTo>
                    <a:pt x="8" y="36"/>
                  </a:lnTo>
                  <a:close/>
                </a:path>
              </a:pathLst>
            </a:custGeom>
            <a:solidFill>
              <a:srgbClr val="FFFFFF"/>
            </a:solidFill>
            <a:ln w="9525">
              <a:noFill/>
              <a:round/>
              <a:headEnd/>
              <a:tailEnd/>
            </a:ln>
          </p:spPr>
          <p:txBody>
            <a:bodyPr/>
            <a:lstStyle/>
            <a:p>
              <a:endParaRPr lang="fr-FR"/>
            </a:p>
          </p:txBody>
        </p:sp>
        <p:sp>
          <p:nvSpPr>
            <p:cNvPr id="654411" name="Freeform 75"/>
            <p:cNvSpPr>
              <a:spLocks/>
            </p:cNvSpPr>
            <p:nvPr/>
          </p:nvSpPr>
          <p:spPr bwMode="auto">
            <a:xfrm>
              <a:off x="881" y="2987"/>
              <a:ext cx="159" cy="153"/>
            </a:xfrm>
            <a:custGeom>
              <a:avLst/>
              <a:gdLst/>
              <a:ahLst/>
              <a:cxnLst>
                <a:cxn ang="0">
                  <a:pos x="0" y="293"/>
                </a:cxn>
                <a:cxn ang="0">
                  <a:pos x="0" y="275"/>
                </a:cxn>
                <a:cxn ang="0">
                  <a:pos x="0" y="258"/>
                </a:cxn>
                <a:cxn ang="0">
                  <a:pos x="0" y="237"/>
                </a:cxn>
                <a:cxn ang="0">
                  <a:pos x="4" y="213"/>
                </a:cxn>
                <a:cxn ang="0">
                  <a:pos x="7" y="186"/>
                </a:cxn>
                <a:cxn ang="0">
                  <a:pos x="13" y="159"/>
                </a:cxn>
                <a:cxn ang="0">
                  <a:pos x="21" y="131"/>
                </a:cxn>
                <a:cxn ang="0">
                  <a:pos x="30" y="104"/>
                </a:cxn>
                <a:cxn ang="0">
                  <a:pos x="40" y="78"/>
                </a:cxn>
                <a:cxn ang="0">
                  <a:pos x="53" y="53"/>
                </a:cxn>
                <a:cxn ang="0">
                  <a:pos x="70" y="34"/>
                </a:cxn>
                <a:cxn ang="0">
                  <a:pos x="89" y="15"/>
                </a:cxn>
                <a:cxn ang="0">
                  <a:pos x="108" y="5"/>
                </a:cxn>
                <a:cxn ang="0">
                  <a:pos x="133" y="0"/>
                </a:cxn>
                <a:cxn ang="0">
                  <a:pos x="161" y="2"/>
                </a:cxn>
                <a:cxn ang="0">
                  <a:pos x="184" y="7"/>
                </a:cxn>
                <a:cxn ang="0">
                  <a:pos x="205" y="17"/>
                </a:cxn>
                <a:cxn ang="0">
                  <a:pos x="226" y="28"/>
                </a:cxn>
                <a:cxn ang="0">
                  <a:pos x="243" y="43"/>
                </a:cxn>
                <a:cxn ang="0">
                  <a:pos x="256" y="62"/>
                </a:cxn>
                <a:cxn ang="0">
                  <a:pos x="272" y="81"/>
                </a:cxn>
                <a:cxn ang="0">
                  <a:pos x="281" y="104"/>
                </a:cxn>
                <a:cxn ang="0">
                  <a:pos x="291" y="129"/>
                </a:cxn>
                <a:cxn ang="0">
                  <a:pos x="298" y="152"/>
                </a:cxn>
                <a:cxn ang="0">
                  <a:pos x="302" y="177"/>
                </a:cxn>
                <a:cxn ang="0">
                  <a:pos x="308" y="201"/>
                </a:cxn>
                <a:cxn ang="0">
                  <a:pos x="312" y="226"/>
                </a:cxn>
                <a:cxn ang="0">
                  <a:pos x="315" y="249"/>
                </a:cxn>
                <a:cxn ang="0">
                  <a:pos x="315" y="272"/>
                </a:cxn>
                <a:cxn ang="0">
                  <a:pos x="315" y="291"/>
                </a:cxn>
                <a:cxn ang="0">
                  <a:pos x="258" y="300"/>
                </a:cxn>
                <a:cxn ang="0">
                  <a:pos x="256" y="291"/>
                </a:cxn>
                <a:cxn ang="0">
                  <a:pos x="256" y="264"/>
                </a:cxn>
                <a:cxn ang="0">
                  <a:pos x="255" y="245"/>
                </a:cxn>
                <a:cxn ang="0">
                  <a:pos x="253" y="226"/>
                </a:cxn>
                <a:cxn ang="0">
                  <a:pos x="249" y="205"/>
                </a:cxn>
                <a:cxn ang="0">
                  <a:pos x="247" y="182"/>
                </a:cxn>
                <a:cxn ang="0">
                  <a:pos x="241" y="159"/>
                </a:cxn>
                <a:cxn ang="0">
                  <a:pos x="236" y="139"/>
                </a:cxn>
                <a:cxn ang="0">
                  <a:pos x="226" y="116"/>
                </a:cxn>
                <a:cxn ang="0">
                  <a:pos x="218" y="97"/>
                </a:cxn>
                <a:cxn ang="0">
                  <a:pos x="205" y="80"/>
                </a:cxn>
                <a:cxn ang="0">
                  <a:pos x="194" y="66"/>
                </a:cxn>
                <a:cxn ang="0">
                  <a:pos x="163" y="53"/>
                </a:cxn>
                <a:cxn ang="0">
                  <a:pos x="146" y="51"/>
                </a:cxn>
                <a:cxn ang="0">
                  <a:pos x="131" y="57"/>
                </a:cxn>
                <a:cxn ang="0">
                  <a:pos x="116" y="68"/>
                </a:cxn>
                <a:cxn ang="0">
                  <a:pos x="102" y="85"/>
                </a:cxn>
                <a:cxn ang="0">
                  <a:pos x="91" y="102"/>
                </a:cxn>
                <a:cxn ang="0">
                  <a:pos x="82" y="123"/>
                </a:cxn>
                <a:cxn ang="0">
                  <a:pos x="74" y="146"/>
                </a:cxn>
                <a:cxn ang="0">
                  <a:pos x="68" y="173"/>
                </a:cxn>
                <a:cxn ang="0">
                  <a:pos x="61" y="196"/>
                </a:cxn>
                <a:cxn ang="0">
                  <a:pos x="57" y="220"/>
                </a:cxn>
                <a:cxn ang="0">
                  <a:pos x="53" y="241"/>
                </a:cxn>
                <a:cxn ang="0">
                  <a:pos x="51" y="264"/>
                </a:cxn>
                <a:cxn ang="0">
                  <a:pos x="47" y="279"/>
                </a:cxn>
                <a:cxn ang="0">
                  <a:pos x="47" y="293"/>
                </a:cxn>
                <a:cxn ang="0">
                  <a:pos x="47" y="306"/>
                </a:cxn>
                <a:cxn ang="0">
                  <a:pos x="0" y="298"/>
                </a:cxn>
              </a:cxnLst>
              <a:rect l="0" t="0" r="r" b="b"/>
              <a:pathLst>
                <a:path w="317" h="306">
                  <a:moveTo>
                    <a:pt x="0" y="298"/>
                  </a:moveTo>
                  <a:lnTo>
                    <a:pt x="0" y="293"/>
                  </a:lnTo>
                  <a:lnTo>
                    <a:pt x="0" y="285"/>
                  </a:lnTo>
                  <a:lnTo>
                    <a:pt x="0" y="275"/>
                  </a:lnTo>
                  <a:lnTo>
                    <a:pt x="0" y="268"/>
                  </a:lnTo>
                  <a:lnTo>
                    <a:pt x="0" y="258"/>
                  </a:lnTo>
                  <a:lnTo>
                    <a:pt x="0" y="249"/>
                  </a:lnTo>
                  <a:lnTo>
                    <a:pt x="0" y="237"/>
                  </a:lnTo>
                  <a:lnTo>
                    <a:pt x="2" y="226"/>
                  </a:lnTo>
                  <a:lnTo>
                    <a:pt x="4" y="213"/>
                  </a:lnTo>
                  <a:lnTo>
                    <a:pt x="7" y="199"/>
                  </a:lnTo>
                  <a:lnTo>
                    <a:pt x="7" y="186"/>
                  </a:lnTo>
                  <a:lnTo>
                    <a:pt x="9" y="173"/>
                  </a:lnTo>
                  <a:lnTo>
                    <a:pt x="13" y="159"/>
                  </a:lnTo>
                  <a:lnTo>
                    <a:pt x="17" y="146"/>
                  </a:lnTo>
                  <a:lnTo>
                    <a:pt x="21" y="131"/>
                  </a:lnTo>
                  <a:lnTo>
                    <a:pt x="25" y="118"/>
                  </a:lnTo>
                  <a:lnTo>
                    <a:pt x="30" y="104"/>
                  </a:lnTo>
                  <a:lnTo>
                    <a:pt x="36" y="91"/>
                  </a:lnTo>
                  <a:lnTo>
                    <a:pt x="40" y="78"/>
                  </a:lnTo>
                  <a:lnTo>
                    <a:pt x="47" y="64"/>
                  </a:lnTo>
                  <a:lnTo>
                    <a:pt x="53" y="53"/>
                  </a:lnTo>
                  <a:lnTo>
                    <a:pt x="63" y="43"/>
                  </a:lnTo>
                  <a:lnTo>
                    <a:pt x="70" y="34"/>
                  </a:lnTo>
                  <a:lnTo>
                    <a:pt x="80" y="24"/>
                  </a:lnTo>
                  <a:lnTo>
                    <a:pt x="89" y="15"/>
                  </a:lnTo>
                  <a:lnTo>
                    <a:pt x="99" y="11"/>
                  </a:lnTo>
                  <a:lnTo>
                    <a:pt x="108" y="5"/>
                  </a:lnTo>
                  <a:lnTo>
                    <a:pt x="122" y="2"/>
                  </a:lnTo>
                  <a:lnTo>
                    <a:pt x="133" y="0"/>
                  </a:lnTo>
                  <a:lnTo>
                    <a:pt x="148" y="2"/>
                  </a:lnTo>
                  <a:lnTo>
                    <a:pt x="161" y="2"/>
                  </a:lnTo>
                  <a:lnTo>
                    <a:pt x="173" y="5"/>
                  </a:lnTo>
                  <a:lnTo>
                    <a:pt x="184" y="7"/>
                  </a:lnTo>
                  <a:lnTo>
                    <a:pt x="198" y="13"/>
                  </a:lnTo>
                  <a:lnTo>
                    <a:pt x="205" y="17"/>
                  </a:lnTo>
                  <a:lnTo>
                    <a:pt x="217" y="21"/>
                  </a:lnTo>
                  <a:lnTo>
                    <a:pt x="226" y="28"/>
                  </a:lnTo>
                  <a:lnTo>
                    <a:pt x="236" y="36"/>
                  </a:lnTo>
                  <a:lnTo>
                    <a:pt x="243" y="43"/>
                  </a:lnTo>
                  <a:lnTo>
                    <a:pt x="251" y="53"/>
                  </a:lnTo>
                  <a:lnTo>
                    <a:pt x="256" y="62"/>
                  </a:lnTo>
                  <a:lnTo>
                    <a:pt x="264" y="72"/>
                  </a:lnTo>
                  <a:lnTo>
                    <a:pt x="272" y="81"/>
                  </a:lnTo>
                  <a:lnTo>
                    <a:pt x="277" y="95"/>
                  </a:lnTo>
                  <a:lnTo>
                    <a:pt x="281" y="104"/>
                  </a:lnTo>
                  <a:lnTo>
                    <a:pt x="287" y="118"/>
                  </a:lnTo>
                  <a:lnTo>
                    <a:pt x="291" y="129"/>
                  </a:lnTo>
                  <a:lnTo>
                    <a:pt x="295" y="140"/>
                  </a:lnTo>
                  <a:lnTo>
                    <a:pt x="298" y="152"/>
                  </a:lnTo>
                  <a:lnTo>
                    <a:pt x="302" y="165"/>
                  </a:lnTo>
                  <a:lnTo>
                    <a:pt x="302" y="177"/>
                  </a:lnTo>
                  <a:lnTo>
                    <a:pt x="306" y="190"/>
                  </a:lnTo>
                  <a:lnTo>
                    <a:pt x="308" y="201"/>
                  </a:lnTo>
                  <a:lnTo>
                    <a:pt x="312" y="215"/>
                  </a:lnTo>
                  <a:lnTo>
                    <a:pt x="312" y="226"/>
                  </a:lnTo>
                  <a:lnTo>
                    <a:pt x="314" y="237"/>
                  </a:lnTo>
                  <a:lnTo>
                    <a:pt x="315" y="249"/>
                  </a:lnTo>
                  <a:lnTo>
                    <a:pt x="315" y="260"/>
                  </a:lnTo>
                  <a:lnTo>
                    <a:pt x="315" y="272"/>
                  </a:lnTo>
                  <a:lnTo>
                    <a:pt x="315" y="281"/>
                  </a:lnTo>
                  <a:lnTo>
                    <a:pt x="315" y="291"/>
                  </a:lnTo>
                  <a:lnTo>
                    <a:pt x="317" y="300"/>
                  </a:lnTo>
                  <a:lnTo>
                    <a:pt x="258" y="300"/>
                  </a:lnTo>
                  <a:lnTo>
                    <a:pt x="256" y="298"/>
                  </a:lnTo>
                  <a:lnTo>
                    <a:pt x="256" y="291"/>
                  </a:lnTo>
                  <a:lnTo>
                    <a:pt x="256" y="277"/>
                  </a:lnTo>
                  <a:lnTo>
                    <a:pt x="256" y="264"/>
                  </a:lnTo>
                  <a:lnTo>
                    <a:pt x="256" y="255"/>
                  </a:lnTo>
                  <a:lnTo>
                    <a:pt x="255" y="245"/>
                  </a:lnTo>
                  <a:lnTo>
                    <a:pt x="253" y="234"/>
                  </a:lnTo>
                  <a:lnTo>
                    <a:pt x="253" y="226"/>
                  </a:lnTo>
                  <a:lnTo>
                    <a:pt x="251" y="213"/>
                  </a:lnTo>
                  <a:lnTo>
                    <a:pt x="249" y="205"/>
                  </a:lnTo>
                  <a:lnTo>
                    <a:pt x="249" y="192"/>
                  </a:lnTo>
                  <a:lnTo>
                    <a:pt x="247" y="182"/>
                  </a:lnTo>
                  <a:lnTo>
                    <a:pt x="243" y="171"/>
                  </a:lnTo>
                  <a:lnTo>
                    <a:pt x="241" y="159"/>
                  </a:lnTo>
                  <a:lnTo>
                    <a:pt x="237" y="146"/>
                  </a:lnTo>
                  <a:lnTo>
                    <a:pt x="236" y="139"/>
                  </a:lnTo>
                  <a:lnTo>
                    <a:pt x="230" y="125"/>
                  </a:lnTo>
                  <a:lnTo>
                    <a:pt x="226" y="116"/>
                  </a:lnTo>
                  <a:lnTo>
                    <a:pt x="220" y="106"/>
                  </a:lnTo>
                  <a:lnTo>
                    <a:pt x="218" y="97"/>
                  </a:lnTo>
                  <a:lnTo>
                    <a:pt x="213" y="87"/>
                  </a:lnTo>
                  <a:lnTo>
                    <a:pt x="205" y="80"/>
                  </a:lnTo>
                  <a:lnTo>
                    <a:pt x="199" y="72"/>
                  </a:lnTo>
                  <a:lnTo>
                    <a:pt x="194" y="66"/>
                  </a:lnTo>
                  <a:lnTo>
                    <a:pt x="179" y="57"/>
                  </a:lnTo>
                  <a:lnTo>
                    <a:pt x="163" y="53"/>
                  </a:lnTo>
                  <a:lnTo>
                    <a:pt x="154" y="51"/>
                  </a:lnTo>
                  <a:lnTo>
                    <a:pt x="146" y="51"/>
                  </a:lnTo>
                  <a:lnTo>
                    <a:pt x="137" y="53"/>
                  </a:lnTo>
                  <a:lnTo>
                    <a:pt x="131" y="57"/>
                  </a:lnTo>
                  <a:lnTo>
                    <a:pt x="122" y="62"/>
                  </a:lnTo>
                  <a:lnTo>
                    <a:pt x="116" y="68"/>
                  </a:lnTo>
                  <a:lnTo>
                    <a:pt x="108" y="76"/>
                  </a:lnTo>
                  <a:lnTo>
                    <a:pt x="102" y="85"/>
                  </a:lnTo>
                  <a:lnTo>
                    <a:pt x="97" y="93"/>
                  </a:lnTo>
                  <a:lnTo>
                    <a:pt x="91" y="102"/>
                  </a:lnTo>
                  <a:lnTo>
                    <a:pt x="87" y="112"/>
                  </a:lnTo>
                  <a:lnTo>
                    <a:pt x="82" y="123"/>
                  </a:lnTo>
                  <a:lnTo>
                    <a:pt x="78" y="135"/>
                  </a:lnTo>
                  <a:lnTo>
                    <a:pt x="74" y="146"/>
                  </a:lnTo>
                  <a:lnTo>
                    <a:pt x="70" y="159"/>
                  </a:lnTo>
                  <a:lnTo>
                    <a:pt x="68" y="173"/>
                  </a:lnTo>
                  <a:lnTo>
                    <a:pt x="64" y="182"/>
                  </a:lnTo>
                  <a:lnTo>
                    <a:pt x="61" y="196"/>
                  </a:lnTo>
                  <a:lnTo>
                    <a:pt x="59" y="207"/>
                  </a:lnTo>
                  <a:lnTo>
                    <a:pt x="57" y="220"/>
                  </a:lnTo>
                  <a:lnTo>
                    <a:pt x="53" y="230"/>
                  </a:lnTo>
                  <a:lnTo>
                    <a:pt x="53" y="241"/>
                  </a:lnTo>
                  <a:lnTo>
                    <a:pt x="51" y="251"/>
                  </a:lnTo>
                  <a:lnTo>
                    <a:pt x="51" y="264"/>
                  </a:lnTo>
                  <a:lnTo>
                    <a:pt x="49" y="272"/>
                  </a:lnTo>
                  <a:lnTo>
                    <a:pt x="47" y="279"/>
                  </a:lnTo>
                  <a:lnTo>
                    <a:pt x="47" y="285"/>
                  </a:lnTo>
                  <a:lnTo>
                    <a:pt x="47" y="293"/>
                  </a:lnTo>
                  <a:lnTo>
                    <a:pt x="47" y="300"/>
                  </a:lnTo>
                  <a:lnTo>
                    <a:pt x="47" y="306"/>
                  </a:lnTo>
                  <a:lnTo>
                    <a:pt x="0" y="298"/>
                  </a:lnTo>
                  <a:lnTo>
                    <a:pt x="0" y="298"/>
                  </a:lnTo>
                  <a:close/>
                </a:path>
              </a:pathLst>
            </a:custGeom>
            <a:solidFill>
              <a:srgbClr val="000000"/>
            </a:solidFill>
            <a:ln w="9525">
              <a:noFill/>
              <a:round/>
              <a:headEnd/>
              <a:tailEnd/>
            </a:ln>
          </p:spPr>
          <p:txBody>
            <a:bodyPr/>
            <a:lstStyle/>
            <a:p>
              <a:endParaRPr lang="fr-FR"/>
            </a:p>
          </p:txBody>
        </p:sp>
        <p:sp>
          <p:nvSpPr>
            <p:cNvPr id="654412" name="Freeform 76"/>
            <p:cNvSpPr>
              <a:spLocks/>
            </p:cNvSpPr>
            <p:nvPr/>
          </p:nvSpPr>
          <p:spPr bwMode="auto">
            <a:xfrm>
              <a:off x="1051" y="3062"/>
              <a:ext cx="147" cy="25"/>
            </a:xfrm>
            <a:custGeom>
              <a:avLst/>
              <a:gdLst/>
              <a:ahLst/>
              <a:cxnLst>
                <a:cxn ang="0">
                  <a:pos x="2" y="36"/>
                </a:cxn>
                <a:cxn ang="0">
                  <a:pos x="95" y="23"/>
                </a:cxn>
                <a:cxn ang="0">
                  <a:pos x="179" y="11"/>
                </a:cxn>
                <a:cxn ang="0">
                  <a:pos x="230" y="6"/>
                </a:cxn>
                <a:cxn ang="0">
                  <a:pos x="276" y="0"/>
                </a:cxn>
                <a:cxn ang="0">
                  <a:pos x="295" y="6"/>
                </a:cxn>
                <a:cxn ang="0">
                  <a:pos x="272" y="15"/>
                </a:cxn>
                <a:cxn ang="0">
                  <a:pos x="171" y="30"/>
                </a:cxn>
                <a:cxn ang="0">
                  <a:pos x="51" y="44"/>
                </a:cxn>
                <a:cxn ang="0">
                  <a:pos x="0" y="51"/>
                </a:cxn>
                <a:cxn ang="0">
                  <a:pos x="2" y="36"/>
                </a:cxn>
                <a:cxn ang="0">
                  <a:pos x="2" y="36"/>
                </a:cxn>
              </a:cxnLst>
              <a:rect l="0" t="0" r="r" b="b"/>
              <a:pathLst>
                <a:path w="295" h="51">
                  <a:moveTo>
                    <a:pt x="2" y="36"/>
                  </a:moveTo>
                  <a:lnTo>
                    <a:pt x="95" y="23"/>
                  </a:lnTo>
                  <a:lnTo>
                    <a:pt x="179" y="11"/>
                  </a:lnTo>
                  <a:lnTo>
                    <a:pt x="230" y="6"/>
                  </a:lnTo>
                  <a:lnTo>
                    <a:pt x="276" y="0"/>
                  </a:lnTo>
                  <a:lnTo>
                    <a:pt x="295" y="6"/>
                  </a:lnTo>
                  <a:lnTo>
                    <a:pt x="272" y="15"/>
                  </a:lnTo>
                  <a:lnTo>
                    <a:pt x="171" y="30"/>
                  </a:lnTo>
                  <a:lnTo>
                    <a:pt x="51" y="44"/>
                  </a:lnTo>
                  <a:lnTo>
                    <a:pt x="0" y="51"/>
                  </a:lnTo>
                  <a:lnTo>
                    <a:pt x="2" y="36"/>
                  </a:lnTo>
                  <a:lnTo>
                    <a:pt x="2" y="36"/>
                  </a:lnTo>
                  <a:close/>
                </a:path>
              </a:pathLst>
            </a:custGeom>
            <a:solidFill>
              <a:srgbClr val="B8B8D9"/>
            </a:solidFill>
            <a:ln w="9525">
              <a:noFill/>
              <a:round/>
              <a:headEnd/>
              <a:tailEnd/>
            </a:ln>
          </p:spPr>
          <p:txBody>
            <a:bodyPr/>
            <a:lstStyle/>
            <a:p>
              <a:endParaRPr lang="fr-FR"/>
            </a:p>
          </p:txBody>
        </p:sp>
        <p:sp>
          <p:nvSpPr>
            <p:cNvPr id="654413" name="Freeform 77"/>
            <p:cNvSpPr>
              <a:spLocks/>
            </p:cNvSpPr>
            <p:nvPr/>
          </p:nvSpPr>
          <p:spPr bwMode="auto">
            <a:xfrm>
              <a:off x="1060" y="3199"/>
              <a:ext cx="141" cy="27"/>
            </a:xfrm>
            <a:custGeom>
              <a:avLst/>
              <a:gdLst/>
              <a:ahLst/>
              <a:cxnLst>
                <a:cxn ang="0">
                  <a:pos x="2" y="43"/>
                </a:cxn>
                <a:cxn ang="0">
                  <a:pos x="105" y="30"/>
                </a:cxn>
                <a:cxn ang="0">
                  <a:pos x="211" y="11"/>
                </a:cxn>
                <a:cxn ang="0">
                  <a:pos x="270" y="0"/>
                </a:cxn>
                <a:cxn ang="0">
                  <a:pos x="282" y="7"/>
                </a:cxn>
                <a:cxn ang="0">
                  <a:pos x="284" y="17"/>
                </a:cxn>
                <a:cxn ang="0">
                  <a:pos x="244" y="26"/>
                </a:cxn>
                <a:cxn ang="0">
                  <a:pos x="156" y="38"/>
                </a:cxn>
                <a:cxn ang="0">
                  <a:pos x="67" y="51"/>
                </a:cxn>
                <a:cxn ang="0">
                  <a:pos x="0" y="53"/>
                </a:cxn>
                <a:cxn ang="0">
                  <a:pos x="2" y="43"/>
                </a:cxn>
                <a:cxn ang="0">
                  <a:pos x="2" y="43"/>
                </a:cxn>
              </a:cxnLst>
              <a:rect l="0" t="0" r="r" b="b"/>
              <a:pathLst>
                <a:path w="284" h="53">
                  <a:moveTo>
                    <a:pt x="2" y="43"/>
                  </a:moveTo>
                  <a:lnTo>
                    <a:pt x="105" y="30"/>
                  </a:lnTo>
                  <a:lnTo>
                    <a:pt x="211" y="11"/>
                  </a:lnTo>
                  <a:lnTo>
                    <a:pt x="270" y="0"/>
                  </a:lnTo>
                  <a:lnTo>
                    <a:pt x="282" y="7"/>
                  </a:lnTo>
                  <a:lnTo>
                    <a:pt x="284" y="17"/>
                  </a:lnTo>
                  <a:lnTo>
                    <a:pt x="244" y="26"/>
                  </a:lnTo>
                  <a:lnTo>
                    <a:pt x="156" y="38"/>
                  </a:lnTo>
                  <a:lnTo>
                    <a:pt x="67" y="51"/>
                  </a:lnTo>
                  <a:lnTo>
                    <a:pt x="0" y="53"/>
                  </a:lnTo>
                  <a:lnTo>
                    <a:pt x="2" y="43"/>
                  </a:lnTo>
                  <a:lnTo>
                    <a:pt x="2" y="43"/>
                  </a:lnTo>
                  <a:close/>
                </a:path>
              </a:pathLst>
            </a:custGeom>
            <a:solidFill>
              <a:srgbClr val="B8B8D9"/>
            </a:solidFill>
            <a:ln w="9525">
              <a:noFill/>
              <a:round/>
              <a:headEnd/>
              <a:tailEnd/>
            </a:ln>
          </p:spPr>
          <p:txBody>
            <a:bodyPr/>
            <a:lstStyle/>
            <a:p>
              <a:endParaRPr lang="fr-FR"/>
            </a:p>
          </p:txBody>
        </p:sp>
        <p:sp>
          <p:nvSpPr>
            <p:cNvPr id="654414" name="Freeform 78"/>
            <p:cNvSpPr>
              <a:spLocks/>
            </p:cNvSpPr>
            <p:nvPr/>
          </p:nvSpPr>
          <p:spPr bwMode="auto">
            <a:xfrm>
              <a:off x="949" y="3077"/>
              <a:ext cx="34" cy="51"/>
            </a:xfrm>
            <a:custGeom>
              <a:avLst/>
              <a:gdLst/>
              <a:ahLst/>
              <a:cxnLst>
                <a:cxn ang="0">
                  <a:pos x="0" y="10"/>
                </a:cxn>
                <a:cxn ang="0">
                  <a:pos x="13" y="103"/>
                </a:cxn>
                <a:cxn ang="0">
                  <a:pos x="66" y="69"/>
                </a:cxn>
                <a:cxn ang="0">
                  <a:pos x="47" y="25"/>
                </a:cxn>
                <a:cxn ang="0">
                  <a:pos x="24" y="0"/>
                </a:cxn>
                <a:cxn ang="0">
                  <a:pos x="0" y="10"/>
                </a:cxn>
                <a:cxn ang="0">
                  <a:pos x="0" y="10"/>
                </a:cxn>
              </a:cxnLst>
              <a:rect l="0" t="0" r="r" b="b"/>
              <a:pathLst>
                <a:path w="66" h="103">
                  <a:moveTo>
                    <a:pt x="0" y="10"/>
                  </a:moveTo>
                  <a:lnTo>
                    <a:pt x="13" y="103"/>
                  </a:lnTo>
                  <a:lnTo>
                    <a:pt x="66" y="69"/>
                  </a:lnTo>
                  <a:lnTo>
                    <a:pt x="47" y="25"/>
                  </a:lnTo>
                  <a:lnTo>
                    <a:pt x="24" y="0"/>
                  </a:lnTo>
                  <a:lnTo>
                    <a:pt x="0" y="10"/>
                  </a:lnTo>
                  <a:lnTo>
                    <a:pt x="0" y="10"/>
                  </a:lnTo>
                  <a:close/>
                </a:path>
              </a:pathLst>
            </a:custGeom>
            <a:solidFill>
              <a:srgbClr val="4766C7"/>
            </a:solidFill>
            <a:ln w="9525">
              <a:noFill/>
              <a:round/>
              <a:headEnd/>
              <a:tailEnd/>
            </a:ln>
          </p:spPr>
          <p:txBody>
            <a:bodyPr/>
            <a:lstStyle/>
            <a:p>
              <a:endParaRPr lang="fr-FR"/>
            </a:p>
          </p:txBody>
        </p:sp>
        <p:sp>
          <p:nvSpPr>
            <p:cNvPr id="654415" name="Freeform 79"/>
            <p:cNvSpPr>
              <a:spLocks/>
            </p:cNvSpPr>
            <p:nvPr/>
          </p:nvSpPr>
          <p:spPr bwMode="auto">
            <a:xfrm>
              <a:off x="938" y="3140"/>
              <a:ext cx="33" cy="48"/>
            </a:xfrm>
            <a:custGeom>
              <a:avLst/>
              <a:gdLst/>
              <a:ahLst/>
              <a:cxnLst>
                <a:cxn ang="0">
                  <a:pos x="0" y="74"/>
                </a:cxn>
                <a:cxn ang="0">
                  <a:pos x="34" y="0"/>
                </a:cxn>
                <a:cxn ang="0">
                  <a:pos x="66" y="82"/>
                </a:cxn>
                <a:cxn ang="0">
                  <a:pos x="42" y="95"/>
                </a:cxn>
                <a:cxn ang="0">
                  <a:pos x="11" y="91"/>
                </a:cxn>
                <a:cxn ang="0">
                  <a:pos x="0" y="74"/>
                </a:cxn>
                <a:cxn ang="0">
                  <a:pos x="0" y="74"/>
                </a:cxn>
              </a:cxnLst>
              <a:rect l="0" t="0" r="r" b="b"/>
              <a:pathLst>
                <a:path w="66" h="95">
                  <a:moveTo>
                    <a:pt x="0" y="74"/>
                  </a:moveTo>
                  <a:lnTo>
                    <a:pt x="34" y="0"/>
                  </a:lnTo>
                  <a:lnTo>
                    <a:pt x="66" y="82"/>
                  </a:lnTo>
                  <a:lnTo>
                    <a:pt x="42" y="95"/>
                  </a:lnTo>
                  <a:lnTo>
                    <a:pt x="11" y="91"/>
                  </a:lnTo>
                  <a:lnTo>
                    <a:pt x="0" y="74"/>
                  </a:lnTo>
                  <a:lnTo>
                    <a:pt x="0" y="74"/>
                  </a:lnTo>
                  <a:close/>
                </a:path>
              </a:pathLst>
            </a:custGeom>
            <a:solidFill>
              <a:srgbClr val="4766C7"/>
            </a:solidFill>
            <a:ln w="9525">
              <a:noFill/>
              <a:round/>
              <a:headEnd/>
              <a:tailEnd/>
            </a:ln>
          </p:spPr>
          <p:txBody>
            <a:bodyPr/>
            <a:lstStyle/>
            <a:p>
              <a:endParaRPr lang="fr-FR"/>
            </a:p>
          </p:txBody>
        </p:sp>
        <p:sp>
          <p:nvSpPr>
            <p:cNvPr id="654416" name="Freeform 80"/>
            <p:cNvSpPr>
              <a:spLocks/>
            </p:cNvSpPr>
            <p:nvPr/>
          </p:nvSpPr>
          <p:spPr bwMode="auto">
            <a:xfrm>
              <a:off x="930" y="3102"/>
              <a:ext cx="20" cy="63"/>
            </a:xfrm>
            <a:custGeom>
              <a:avLst/>
              <a:gdLst/>
              <a:ahLst/>
              <a:cxnLst>
                <a:cxn ang="0">
                  <a:pos x="19" y="0"/>
                </a:cxn>
                <a:cxn ang="0">
                  <a:pos x="40" y="51"/>
                </a:cxn>
                <a:cxn ang="0">
                  <a:pos x="7" y="125"/>
                </a:cxn>
                <a:cxn ang="0">
                  <a:pos x="0" y="66"/>
                </a:cxn>
                <a:cxn ang="0">
                  <a:pos x="7" y="11"/>
                </a:cxn>
                <a:cxn ang="0">
                  <a:pos x="19" y="0"/>
                </a:cxn>
                <a:cxn ang="0">
                  <a:pos x="19" y="0"/>
                </a:cxn>
              </a:cxnLst>
              <a:rect l="0" t="0" r="r" b="b"/>
              <a:pathLst>
                <a:path w="40" h="125">
                  <a:moveTo>
                    <a:pt x="19" y="0"/>
                  </a:moveTo>
                  <a:lnTo>
                    <a:pt x="40" y="51"/>
                  </a:lnTo>
                  <a:lnTo>
                    <a:pt x="7" y="125"/>
                  </a:lnTo>
                  <a:lnTo>
                    <a:pt x="0" y="66"/>
                  </a:lnTo>
                  <a:lnTo>
                    <a:pt x="7" y="11"/>
                  </a:lnTo>
                  <a:lnTo>
                    <a:pt x="19" y="0"/>
                  </a:lnTo>
                  <a:lnTo>
                    <a:pt x="19" y="0"/>
                  </a:lnTo>
                  <a:close/>
                </a:path>
              </a:pathLst>
            </a:custGeom>
            <a:solidFill>
              <a:srgbClr val="8091FC"/>
            </a:solidFill>
            <a:ln w="9525">
              <a:noFill/>
              <a:round/>
              <a:headEnd/>
              <a:tailEnd/>
            </a:ln>
          </p:spPr>
          <p:txBody>
            <a:bodyPr/>
            <a:lstStyle/>
            <a:p>
              <a:endParaRPr lang="fr-FR"/>
            </a:p>
          </p:txBody>
        </p:sp>
        <p:sp>
          <p:nvSpPr>
            <p:cNvPr id="654417" name="Freeform 81"/>
            <p:cNvSpPr>
              <a:spLocks/>
            </p:cNvSpPr>
            <p:nvPr/>
          </p:nvSpPr>
          <p:spPr bwMode="auto">
            <a:xfrm>
              <a:off x="960" y="3120"/>
              <a:ext cx="21" cy="50"/>
            </a:xfrm>
            <a:custGeom>
              <a:avLst/>
              <a:gdLst/>
              <a:ahLst/>
              <a:cxnLst>
                <a:cxn ang="0">
                  <a:pos x="38" y="99"/>
                </a:cxn>
                <a:cxn ang="0">
                  <a:pos x="0" y="32"/>
                </a:cxn>
                <a:cxn ang="0">
                  <a:pos x="40" y="0"/>
                </a:cxn>
                <a:cxn ang="0">
                  <a:pos x="41" y="49"/>
                </a:cxn>
                <a:cxn ang="0">
                  <a:pos x="38" y="99"/>
                </a:cxn>
                <a:cxn ang="0">
                  <a:pos x="38" y="99"/>
                </a:cxn>
              </a:cxnLst>
              <a:rect l="0" t="0" r="r" b="b"/>
              <a:pathLst>
                <a:path w="41" h="99">
                  <a:moveTo>
                    <a:pt x="38" y="99"/>
                  </a:moveTo>
                  <a:lnTo>
                    <a:pt x="0" y="32"/>
                  </a:lnTo>
                  <a:lnTo>
                    <a:pt x="40" y="0"/>
                  </a:lnTo>
                  <a:lnTo>
                    <a:pt x="41" y="49"/>
                  </a:lnTo>
                  <a:lnTo>
                    <a:pt x="38" y="99"/>
                  </a:lnTo>
                  <a:lnTo>
                    <a:pt x="38" y="99"/>
                  </a:lnTo>
                  <a:close/>
                </a:path>
              </a:pathLst>
            </a:custGeom>
            <a:solidFill>
              <a:srgbClr val="8091FC"/>
            </a:solidFill>
            <a:ln w="9525">
              <a:noFill/>
              <a:round/>
              <a:headEnd/>
              <a:tailEnd/>
            </a:ln>
          </p:spPr>
          <p:txBody>
            <a:bodyPr/>
            <a:lstStyle/>
            <a:p>
              <a:endParaRPr lang="fr-FR"/>
            </a:p>
          </p:txBody>
        </p:sp>
        <p:sp>
          <p:nvSpPr>
            <p:cNvPr id="654418" name="Freeform 82"/>
            <p:cNvSpPr>
              <a:spLocks/>
            </p:cNvSpPr>
            <p:nvPr/>
          </p:nvSpPr>
          <p:spPr bwMode="auto">
            <a:xfrm>
              <a:off x="959" y="3080"/>
              <a:ext cx="20" cy="33"/>
            </a:xfrm>
            <a:custGeom>
              <a:avLst/>
              <a:gdLst/>
              <a:ahLst/>
              <a:cxnLst>
                <a:cxn ang="0">
                  <a:pos x="0" y="0"/>
                </a:cxn>
                <a:cxn ang="0">
                  <a:pos x="5" y="67"/>
                </a:cxn>
                <a:cxn ang="0">
                  <a:pos x="40" y="42"/>
                </a:cxn>
                <a:cxn ang="0">
                  <a:pos x="21" y="8"/>
                </a:cxn>
                <a:cxn ang="0">
                  <a:pos x="0" y="0"/>
                </a:cxn>
                <a:cxn ang="0">
                  <a:pos x="0" y="0"/>
                </a:cxn>
              </a:cxnLst>
              <a:rect l="0" t="0" r="r" b="b"/>
              <a:pathLst>
                <a:path w="40" h="67">
                  <a:moveTo>
                    <a:pt x="0" y="0"/>
                  </a:moveTo>
                  <a:lnTo>
                    <a:pt x="5" y="67"/>
                  </a:lnTo>
                  <a:lnTo>
                    <a:pt x="40" y="42"/>
                  </a:lnTo>
                  <a:lnTo>
                    <a:pt x="21" y="8"/>
                  </a:lnTo>
                  <a:lnTo>
                    <a:pt x="0" y="0"/>
                  </a:lnTo>
                  <a:lnTo>
                    <a:pt x="0" y="0"/>
                  </a:lnTo>
                  <a:close/>
                </a:path>
              </a:pathLst>
            </a:custGeom>
            <a:solidFill>
              <a:srgbClr val="3047B0"/>
            </a:solidFill>
            <a:ln w="9525">
              <a:noFill/>
              <a:round/>
              <a:headEnd/>
              <a:tailEnd/>
            </a:ln>
          </p:spPr>
          <p:txBody>
            <a:bodyPr/>
            <a:lstStyle/>
            <a:p>
              <a:endParaRPr lang="fr-FR"/>
            </a:p>
          </p:txBody>
        </p:sp>
        <p:sp>
          <p:nvSpPr>
            <p:cNvPr id="654419" name="Freeform 83"/>
            <p:cNvSpPr>
              <a:spLocks/>
            </p:cNvSpPr>
            <p:nvPr/>
          </p:nvSpPr>
          <p:spPr bwMode="auto">
            <a:xfrm>
              <a:off x="947" y="3159"/>
              <a:ext cx="19" cy="29"/>
            </a:xfrm>
            <a:custGeom>
              <a:avLst/>
              <a:gdLst/>
              <a:ahLst/>
              <a:cxnLst>
                <a:cxn ang="0">
                  <a:pos x="0" y="51"/>
                </a:cxn>
                <a:cxn ang="0">
                  <a:pos x="15" y="0"/>
                </a:cxn>
                <a:cxn ang="0">
                  <a:pos x="36" y="57"/>
                </a:cxn>
                <a:cxn ang="0">
                  <a:pos x="0" y="51"/>
                </a:cxn>
                <a:cxn ang="0">
                  <a:pos x="0" y="51"/>
                </a:cxn>
              </a:cxnLst>
              <a:rect l="0" t="0" r="r" b="b"/>
              <a:pathLst>
                <a:path w="36" h="57">
                  <a:moveTo>
                    <a:pt x="0" y="51"/>
                  </a:moveTo>
                  <a:lnTo>
                    <a:pt x="15" y="0"/>
                  </a:lnTo>
                  <a:lnTo>
                    <a:pt x="36" y="57"/>
                  </a:lnTo>
                  <a:lnTo>
                    <a:pt x="0" y="51"/>
                  </a:lnTo>
                  <a:lnTo>
                    <a:pt x="0" y="51"/>
                  </a:lnTo>
                  <a:close/>
                </a:path>
              </a:pathLst>
            </a:custGeom>
            <a:solidFill>
              <a:srgbClr val="3047B0"/>
            </a:solidFill>
            <a:ln w="9525">
              <a:noFill/>
              <a:round/>
              <a:headEnd/>
              <a:tailEnd/>
            </a:ln>
          </p:spPr>
          <p:txBody>
            <a:bodyPr/>
            <a:lstStyle/>
            <a:p>
              <a:endParaRPr lang="fr-FR"/>
            </a:p>
          </p:txBody>
        </p:sp>
        <p:sp>
          <p:nvSpPr>
            <p:cNvPr id="654420" name="Freeform 84"/>
            <p:cNvSpPr>
              <a:spLocks/>
            </p:cNvSpPr>
            <p:nvPr/>
          </p:nvSpPr>
          <p:spPr bwMode="auto">
            <a:xfrm>
              <a:off x="929" y="3120"/>
              <a:ext cx="15" cy="14"/>
            </a:xfrm>
            <a:custGeom>
              <a:avLst/>
              <a:gdLst/>
              <a:ahLst/>
              <a:cxnLst>
                <a:cxn ang="0">
                  <a:pos x="9" y="0"/>
                </a:cxn>
                <a:cxn ang="0">
                  <a:pos x="28" y="17"/>
                </a:cxn>
                <a:cxn ang="0">
                  <a:pos x="0" y="29"/>
                </a:cxn>
                <a:cxn ang="0">
                  <a:pos x="9" y="0"/>
                </a:cxn>
                <a:cxn ang="0">
                  <a:pos x="9" y="0"/>
                </a:cxn>
              </a:cxnLst>
              <a:rect l="0" t="0" r="r" b="b"/>
              <a:pathLst>
                <a:path w="28" h="29">
                  <a:moveTo>
                    <a:pt x="9" y="0"/>
                  </a:moveTo>
                  <a:lnTo>
                    <a:pt x="28" y="17"/>
                  </a:lnTo>
                  <a:lnTo>
                    <a:pt x="0" y="29"/>
                  </a:lnTo>
                  <a:lnTo>
                    <a:pt x="9" y="0"/>
                  </a:lnTo>
                  <a:lnTo>
                    <a:pt x="9" y="0"/>
                  </a:lnTo>
                  <a:close/>
                </a:path>
              </a:pathLst>
            </a:custGeom>
            <a:solidFill>
              <a:srgbClr val="9CB8FF"/>
            </a:solidFill>
            <a:ln w="9525">
              <a:noFill/>
              <a:round/>
              <a:headEnd/>
              <a:tailEnd/>
            </a:ln>
          </p:spPr>
          <p:txBody>
            <a:bodyPr/>
            <a:lstStyle/>
            <a:p>
              <a:endParaRPr lang="fr-FR"/>
            </a:p>
          </p:txBody>
        </p:sp>
        <p:sp>
          <p:nvSpPr>
            <p:cNvPr id="654421" name="Freeform 85"/>
            <p:cNvSpPr>
              <a:spLocks/>
            </p:cNvSpPr>
            <p:nvPr/>
          </p:nvSpPr>
          <p:spPr bwMode="auto">
            <a:xfrm>
              <a:off x="969" y="3134"/>
              <a:ext cx="15" cy="12"/>
            </a:xfrm>
            <a:custGeom>
              <a:avLst/>
              <a:gdLst/>
              <a:ahLst/>
              <a:cxnLst>
                <a:cxn ang="0">
                  <a:pos x="28" y="24"/>
                </a:cxn>
                <a:cxn ang="0">
                  <a:pos x="0" y="9"/>
                </a:cxn>
                <a:cxn ang="0">
                  <a:pos x="22" y="0"/>
                </a:cxn>
                <a:cxn ang="0">
                  <a:pos x="28" y="24"/>
                </a:cxn>
                <a:cxn ang="0">
                  <a:pos x="28" y="24"/>
                </a:cxn>
              </a:cxnLst>
              <a:rect l="0" t="0" r="r" b="b"/>
              <a:pathLst>
                <a:path w="28" h="24">
                  <a:moveTo>
                    <a:pt x="28" y="24"/>
                  </a:moveTo>
                  <a:lnTo>
                    <a:pt x="0" y="9"/>
                  </a:lnTo>
                  <a:lnTo>
                    <a:pt x="22" y="0"/>
                  </a:lnTo>
                  <a:lnTo>
                    <a:pt x="28" y="24"/>
                  </a:lnTo>
                  <a:lnTo>
                    <a:pt x="28" y="24"/>
                  </a:lnTo>
                  <a:close/>
                </a:path>
              </a:pathLst>
            </a:custGeom>
            <a:solidFill>
              <a:srgbClr val="9CB8FF"/>
            </a:solidFill>
            <a:ln w="9525">
              <a:noFill/>
              <a:round/>
              <a:headEnd/>
              <a:tailEnd/>
            </a:ln>
          </p:spPr>
          <p:txBody>
            <a:bodyPr/>
            <a:lstStyle/>
            <a:p>
              <a:endParaRPr lang="fr-FR"/>
            </a:p>
          </p:txBody>
        </p:sp>
        <p:sp>
          <p:nvSpPr>
            <p:cNvPr id="654422" name="Freeform 86"/>
            <p:cNvSpPr>
              <a:spLocks/>
            </p:cNvSpPr>
            <p:nvPr/>
          </p:nvSpPr>
          <p:spPr bwMode="auto">
            <a:xfrm>
              <a:off x="925" y="3128"/>
              <a:ext cx="64" cy="67"/>
            </a:xfrm>
            <a:custGeom>
              <a:avLst/>
              <a:gdLst/>
              <a:ahLst/>
              <a:cxnLst>
                <a:cxn ang="0">
                  <a:pos x="21" y="4"/>
                </a:cxn>
                <a:cxn ang="0">
                  <a:pos x="21" y="21"/>
                </a:cxn>
                <a:cxn ang="0">
                  <a:pos x="21" y="40"/>
                </a:cxn>
                <a:cxn ang="0">
                  <a:pos x="23" y="59"/>
                </a:cxn>
                <a:cxn ang="0">
                  <a:pos x="29" y="78"/>
                </a:cxn>
                <a:cxn ang="0">
                  <a:pos x="38" y="93"/>
                </a:cxn>
                <a:cxn ang="0">
                  <a:pos x="52" y="107"/>
                </a:cxn>
                <a:cxn ang="0">
                  <a:pos x="69" y="109"/>
                </a:cxn>
                <a:cxn ang="0">
                  <a:pos x="82" y="101"/>
                </a:cxn>
                <a:cxn ang="0">
                  <a:pos x="92" y="86"/>
                </a:cxn>
                <a:cxn ang="0">
                  <a:pos x="99" y="67"/>
                </a:cxn>
                <a:cxn ang="0">
                  <a:pos x="105" y="46"/>
                </a:cxn>
                <a:cxn ang="0">
                  <a:pos x="105" y="27"/>
                </a:cxn>
                <a:cxn ang="0">
                  <a:pos x="107" y="4"/>
                </a:cxn>
                <a:cxn ang="0">
                  <a:pos x="130" y="0"/>
                </a:cxn>
                <a:cxn ang="0">
                  <a:pos x="128" y="4"/>
                </a:cxn>
                <a:cxn ang="0">
                  <a:pos x="128" y="19"/>
                </a:cxn>
                <a:cxn ang="0">
                  <a:pos x="126" y="42"/>
                </a:cxn>
                <a:cxn ang="0">
                  <a:pos x="122" y="67"/>
                </a:cxn>
                <a:cxn ang="0">
                  <a:pos x="112" y="91"/>
                </a:cxn>
                <a:cxn ang="0">
                  <a:pos x="103" y="112"/>
                </a:cxn>
                <a:cxn ang="0">
                  <a:pos x="84" y="128"/>
                </a:cxn>
                <a:cxn ang="0">
                  <a:pos x="61" y="133"/>
                </a:cxn>
                <a:cxn ang="0">
                  <a:pos x="36" y="126"/>
                </a:cxn>
                <a:cxn ang="0">
                  <a:pos x="19" y="110"/>
                </a:cxn>
                <a:cxn ang="0">
                  <a:pos x="10" y="90"/>
                </a:cxn>
                <a:cxn ang="0">
                  <a:pos x="4" y="65"/>
                </a:cxn>
                <a:cxn ang="0">
                  <a:pos x="0" y="42"/>
                </a:cxn>
                <a:cxn ang="0">
                  <a:pos x="2" y="21"/>
                </a:cxn>
                <a:cxn ang="0">
                  <a:pos x="2" y="6"/>
                </a:cxn>
                <a:cxn ang="0">
                  <a:pos x="2" y="2"/>
                </a:cxn>
                <a:cxn ang="0">
                  <a:pos x="23" y="0"/>
                </a:cxn>
              </a:cxnLst>
              <a:rect l="0" t="0" r="r" b="b"/>
              <a:pathLst>
                <a:path w="130" h="133">
                  <a:moveTo>
                    <a:pt x="23" y="0"/>
                  </a:moveTo>
                  <a:lnTo>
                    <a:pt x="21" y="4"/>
                  </a:lnTo>
                  <a:lnTo>
                    <a:pt x="21" y="15"/>
                  </a:lnTo>
                  <a:lnTo>
                    <a:pt x="21" y="21"/>
                  </a:lnTo>
                  <a:lnTo>
                    <a:pt x="21" y="31"/>
                  </a:lnTo>
                  <a:lnTo>
                    <a:pt x="21" y="40"/>
                  </a:lnTo>
                  <a:lnTo>
                    <a:pt x="23" y="50"/>
                  </a:lnTo>
                  <a:lnTo>
                    <a:pt x="23" y="59"/>
                  </a:lnTo>
                  <a:lnTo>
                    <a:pt x="25" y="69"/>
                  </a:lnTo>
                  <a:lnTo>
                    <a:pt x="29" y="78"/>
                  </a:lnTo>
                  <a:lnTo>
                    <a:pt x="33" y="86"/>
                  </a:lnTo>
                  <a:lnTo>
                    <a:pt x="38" y="93"/>
                  </a:lnTo>
                  <a:lnTo>
                    <a:pt x="44" y="101"/>
                  </a:lnTo>
                  <a:lnTo>
                    <a:pt x="52" y="107"/>
                  </a:lnTo>
                  <a:lnTo>
                    <a:pt x="61" y="110"/>
                  </a:lnTo>
                  <a:lnTo>
                    <a:pt x="69" y="109"/>
                  </a:lnTo>
                  <a:lnTo>
                    <a:pt x="76" y="109"/>
                  </a:lnTo>
                  <a:lnTo>
                    <a:pt x="82" y="101"/>
                  </a:lnTo>
                  <a:lnTo>
                    <a:pt x="90" y="95"/>
                  </a:lnTo>
                  <a:lnTo>
                    <a:pt x="92" y="86"/>
                  </a:lnTo>
                  <a:lnTo>
                    <a:pt x="97" y="78"/>
                  </a:lnTo>
                  <a:lnTo>
                    <a:pt x="99" y="67"/>
                  </a:lnTo>
                  <a:lnTo>
                    <a:pt x="103" y="57"/>
                  </a:lnTo>
                  <a:lnTo>
                    <a:pt x="105" y="46"/>
                  </a:lnTo>
                  <a:lnTo>
                    <a:pt x="105" y="34"/>
                  </a:lnTo>
                  <a:lnTo>
                    <a:pt x="105" y="27"/>
                  </a:lnTo>
                  <a:lnTo>
                    <a:pt x="107" y="17"/>
                  </a:lnTo>
                  <a:lnTo>
                    <a:pt x="107" y="4"/>
                  </a:lnTo>
                  <a:lnTo>
                    <a:pt x="109" y="0"/>
                  </a:lnTo>
                  <a:lnTo>
                    <a:pt x="130" y="0"/>
                  </a:lnTo>
                  <a:lnTo>
                    <a:pt x="128" y="0"/>
                  </a:lnTo>
                  <a:lnTo>
                    <a:pt x="128" y="4"/>
                  </a:lnTo>
                  <a:lnTo>
                    <a:pt x="128" y="12"/>
                  </a:lnTo>
                  <a:lnTo>
                    <a:pt x="128" y="19"/>
                  </a:lnTo>
                  <a:lnTo>
                    <a:pt x="126" y="29"/>
                  </a:lnTo>
                  <a:lnTo>
                    <a:pt x="126" y="42"/>
                  </a:lnTo>
                  <a:lnTo>
                    <a:pt x="124" y="53"/>
                  </a:lnTo>
                  <a:lnTo>
                    <a:pt x="122" y="67"/>
                  </a:lnTo>
                  <a:lnTo>
                    <a:pt x="118" y="78"/>
                  </a:lnTo>
                  <a:lnTo>
                    <a:pt x="112" y="91"/>
                  </a:lnTo>
                  <a:lnTo>
                    <a:pt x="107" y="101"/>
                  </a:lnTo>
                  <a:lnTo>
                    <a:pt x="103" y="112"/>
                  </a:lnTo>
                  <a:lnTo>
                    <a:pt x="93" y="120"/>
                  </a:lnTo>
                  <a:lnTo>
                    <a:pt x="84" y="128"/>
                  </a:lnTo>
                  <a:lnTo>
                    <a:pt x="74" y="129"/>
                  </a:lnTo>
                  <a:lnTo>
                    <a:pt x="61" y="133"/>
                  </a:lnTo>
                  <a:lnTo>
                    <a:pt x="46" y="129"/>
                  </a:lnTo>
                  <a:lnTo>
                    <a:pt x="36" y="126"/>
                  </a:lnTo>
                  <a:lnTo>
                    <a:pt x="25" y="118"/>
                  </a:lnTo>
                  <a:lnTo>
                    <a:pt x="19" y="110"/>
                  </a:lnTo>
                  <a:lnTo>
                    <a:pt x="12" y="101"/>
                  </a:lnTo>
                  <a:lnTo>
                    <a:pt x="10" y="90"/>
                  </a:lnTo>
                  <a:lnTo>
                    <a:pt x="4" y="78"/>
                  </a:lnTo>
                  <a:lnTo>
                    <a:pt x="4" y="65"/>
                  </a:lnTo>
                  <a:lnTo>
                    <a:pt x="2" y="51"/>
                  </a:lnTo>
                  <a:lnTo>
                    <a:pt x="0" y="42"/>
                  </a:lnTo>
                  <a:lnTo>
                    <a:pt x="0" y="31"/>
                  </a:lnTo>
                  <a:lnTo>
                    <a:pt x="2" y="21"/>
                  </a:lnTo>
                  <a:lnTo>
                    <a:pt x="2" y="12"/>
                  </a:lnTo>
                  <a:lnTo>
                    <a:pt x="2" y="6"/>
                  </a:lnTo>
                  <a:lnTo>
                    <a:pt x="2" y="2"/>
                  </a:lnTo>
                  <a:lnTo>
                    <a:pt x="2" y="2"/>
                  </a:lnTo>
                  <a:lnTo>
                    <a:pt x="23" y="0"/>
                  </a:lnTo>
                  <a:lnTo>
                    <a:pt x="23" y="0"/>
                  </a:lnTo>
                  <a:close/>
                </a:path>
              </a:pathLst>
            </a:custGeom>
            <a:solidFill>
              <a:srgbClr val="000000"/>
            </a:solidFill>
            <a:ln w="9525">
              <a:noFill/>
              <a:round/>
              <a:headEnd/>
              <a:tailEnd/>
            </a:ln>
          </p:spPr>
          <p:txBody>
            <a:bodyPr/>
            <a:lstStyle/>
            <a:p>
              <a:endParaRPr lang="fr-FR"/>
            </a:p>
          </p:txBody>
        </p:sp>
        <p:sp>
          <p:nvSpPr>
            <p:cNvPr id="654423" name="Freeform 87"/>
            <p:cNvSpPr>
              <a:spLocks/>
            </p:cNvSpPr>
            <p:nvPr/>
          </p:nvSpPr>
          <p:spPr bwMode="auto">
            <a:xfrm>
              <a:off x="926" y="3071"/>
              <a:ext cx="63" cy="66"/>
            </a:xfrm>
            <a:custGeom>
              <a:avLst/>
              <a:gdLst/>
              <a:ahLst/>
              <a:cxnLst>
                <a:cxn ang="0">
                  <a:pos x="0" y="129"/>
                </a:cxn>
                <a:cxn ang="0">
                  <a:pos x="0" y="126"/>
                </a:cxn>
                <a:cxn ang="0">
                  <a:pos x="0" y="124"/>
                </a:cxn>
                <a:cxn ang="0">
                  <a:pos x="0" y="116"/>
                </a:cxn>
                <a:cxn ang="0">
                  <a:pos x="0" y="108"/>
                </a:cxn>
                <a:cxn ang="0">
                  <a:pos x="0" y="97"/>
                </a:cxn>
                <a:cxn ang="0">
                  <a:pos x="2" y="88"/>
                </a:cxn>
                <a:cxn ang="0">
                  <a:pos x="4" y="74"/>
                </a:cxn>
                <a:cxn ang="0">
                  <a:pos x="8" y="63"/>
                </a:cxn>
                <a:cxn ang="0">
                  <a:pos x="8" y="49"/>
                </a:cxn>
                <a:cxn ang="0">
                  <a:pos x="13" y="38"/>
                </a:cxn>
                <a:cxn ang="0">
                  <a:pos x="17" y="29"/>
                </a:cxn>
                <a:cxn ang="0">
                  <a:pos x="23" y="19"/>
                </a:cxn>
                <a:cxn ang="0">
                  <a:pos x="29" y="10"/>
                </a:cxn>
                <a:cxn ang="0">
                  <a:pos x="38" y="4"/>
                </a:cxn>
                <a:cxn ang="0">
                  <a:pos x="48" y="0"/>
                </a:cxn>
                <a:cxn ang="0">
                  <a:pos x="59" y="2"/>
                </a:cxn>
                <a:cxn ang="0">
                  <a:pos x="69" y="2"/>
                </a:cxn>
                <a:cxn ang="0">
                  <a:pos x="78" y="4"/>
                </a:cxn>
                <a:cxn ang="0">
                  <a:pos x="86" y="10"/>
                </a:cxn>
                <a:cxn ang="0">
                  <a:pos x="95" y="15"/>
                </a:cxn>
                <a:cxn ang="0">
                  <a:pos x="99" y="23"/>
                </a:cxn>
                <a:cxn ang="0">
                  <a:pos x="105" y="30"/>
                </a:cxn>
                <a:cxn ang="0">
                  <a:pos x="110" y="42"/>
                </a:cxn>
                <a:cxn ang="0">
                  <a:pos x="116" y="53"/>
                </a:cxn>
                <a:cxn ang="0">
                  <a:pos x="116" y="61"/>
                </a:cxn>
                <a:cxn ang="0">
                  <a:pos x="120" y="72"/>
                </a:cxn>
                <a:cxn ang="0">
                  <a:pos x="122" y="82"/>
                </a:cxn>
                <a:cxn ang="0">
                  <a:pos x="124" y="93"/>
                </a:cxn>
                <a:cxn ang="0">
                  <a:pos x="124" y="103"/>
                </a:cxn>
                <a:cxn ang="0">
                  <a:pos x="126" y="112"/>
                </a:cxn>
                <a:cxn ang="0">
                  <a:pos x="126" y="122"/>
                </a:cxn>
                <a:cxn ang="0">
                  <a:pos x="128" y="131"/>
                </a:cxn>
                <a:cxn ang="0">
                  <a:pos x="103" y="131"/>
                </a:cxn>
                <a:cxn ang="0">
                  <a:pos x="103" y="126"/>
                </a:cxn>
                <a:cxn ang="0">
                  <a:pos x="103" y="114"/>
                </a:cxn>
                <a:cxn ang="0">
                  <a:pos x="101" y="105"/>
                </a:cxn>
                <a:cxn ang="0">
                  <a:pos x="101" y="97"/>
                </a:cxn>
                <a:cxn ang="0">
                  <a:pos x="99" y="89"/>
                </a:cxn>
                <a:cxn ang="0">
                  <a:pos x="99" y="80"/>
                </a:cxn>
                <a:cxn ang="0">
                  <a:pos x="95" y="69"/>
                </a:cxn>
                <a:cxn ang="0">
                  <a:pos x="93" y="59"/>
                </a:cxn>
                <a:cxn ang="0">
                  <a:pos x="90" y="49"/>
                </a:cxn>
                <a:cxn ang="0">
                  <a:pos x="88" y="42"/>
                </a:cxn>
                <a:cxn ang="0">
                  <a:pos x="78" y="30"/>
                </a:cxn>
                <a:cxn ang="0">
                  <a:pos x="67" y="23"/>
                </a:cxn>
                <a:cxn ang="0">
                  <a:pos x="52" y="25"/>
                </a:cxn>
                <a:cxn ang="0">
                  <a:pos x="44" y="38"/>
                </a:cxn>
                <a:cxn ang="0">
                  <a:pos x="36" y="44"/>
                </a:cxn>
                <a:cxn ang="0">
                  <a:pos x="33" y="53"/>
                </a:cxn>
                <a:cxn ang="0">
                  <a:pos x="29" y="63"/>
                </a:cxn>
                <a:cxn ang="0">
                  <a:pos x="29" y="74"/>
                </a:cxn>
                <a:cxn ang="0">
                  <a:pos x="25" y="84"/>
                </a:cxn>
                <a:cxn ang="0">
                  <a:pos x="23" y="95"/>
                </a:cxn>
                <a:cxn ang="0">
                  <a:pos x="21" y="105"/>
                </a:cxn>
                <a:cxn ang="0">
                  <a:pos x="21" y="112"/>
                </a:cxn>
                <a:cxn ang="0">
                  <a:pos x="21" y="126"/>
                </a:cxn>
                <a:cxn ang="0">
                  <a:pos x="21" y="131"/>
                </a:cxn>
                <a:cxn ang="0">
                  <a:pos x="0" y="129"/>
                </a:cxn>
                <a:cxn ang="0">
                  <a:pos x="0" y="129"/>
                </a:cxn>
              </a:cxnLst>
              <a:rect l="0" t="0" r="r" b="b"/>
              <a:pathLst>
                <a:path w="128" h="131">
                  <a:moveTo>
                    <a:pt x="0" y="129"/>
                  </a:moveTo>
                  <a:lnTo>
                    <a:pt x="0" y="126"/>
                  </a:lnTo>
                  <a:lnTo>
                    <a:pt x="0" y="124"/>
                  </a:lnTo>
                  <a:lnTo>
                    <a:pt x="0" y="116"/>
                  </a:lnTo>
                  <a:lnTo>
                    <a:pt x="0" y="108"/>
                  </a:lnTo>
                  <a:lnTo>
                    <a:pt x="0" y="97"/>
                  </a:lnTo>
                  <a:lnTo>
                    <a:pt x="2" y="88"/>
                  </a:lnTo>
                  <a:lnTo>
                    <a:pt x="4" y="74"/>
                  </a:lnTo>
                  <a:lnTo>
                    <a:pt x="8" y="63"/>
                  </a:lnTo>
                  <a:lnTo>
                    <a:pt x="8" y="49"/>
                  </a:lnTo>
                  <a:lnTo>
                    <a:pt x="13" y="38"/>
                  </a:lnTo>
                  <a:lnTo>
                    <a:pt x="17" y="29"/>
                  </a:lnTo>
                  <a:lnTo>
                    <a:pt x="23" y="19"/>
                  </a:lnTo>
                  <a:lnTo>
                    <a:pt x="29" y="10"/>
                  </a:lnTo>
                  <a:lnTo>
                    <a:pt x="38" y="4"/>
                  </a:lnTo>
                  <a:lnTo>
                    <a:pt x="48" y="0"/>
                  </a:lnTo>
                  <a:lnTo>
                    <a:pt x="59" y="2"/>
                  </a:lnTo>
                  <a:lnTo>
                    <a:pt x="69" y="2"/>
                  </a:lnTo>
                  <a:lnTo>
                    <a:pt x="78" y="4"/>
                  </a:lnTo>
                  <a:lnTo>
                    <a:pt x="86" y="10"/>
                  </a:lnTo>
                  <a:lnTo>
                    <a:pt x="95" y="15"/>
                  </a:lnTo>
                  <a:lnTo>
                    <a:pt x="99" y="23"/>
                  </a:lnTo>
                  <a:lnTo>
                    <a:pt x="105" y="30"/>
                  </a:lnTo>
                  <a:lnTo>
                    <a:pt x="110" y="42"/>
                  </a:lnTo>
                  <a:lnTo>
                    <a:pt x="116" y="53"/>
                  </a:lnTo>
                  <a:lnTo>
                    <a:pt x="116" y="61"/>
                  </a:lnTo>
                  <a:lnTo>
                    <a:pt x="120" y="72"/>
                  </a:lnTo>
                  <a:lnTo>
                    <a:pt x="122" y="82"/>
                  </a:lnTo>
                  <a:lnTo>
                    <a:pt x="124" y="93"/>
                  </a:lnTo>
                  <a:lnTo>
                    <a:pt x="124" y="103"/>
                  </a:lnTo>
                  <a:lnTo>
                    <a:pt x="126" y="112"/>
                  </a:lnTo>
                  <a:lnTo>
                    <a:pt x="126" y="122"/>
                  </a:lnTo>
                  <a:lnTo>
                    <a:pt x="128" y="131"/>
                  </a:lnTo>
                  <a:lnTo>
                    <a:pt x="103" y="131"/>
                  </a:lnTo>
                  <a:lnTo>
                    <a:pt x="103" y="126"/>
                  </a:lnTo>
                  <a:lnTo>
                    <a:pt x="103" y="114"/>
                  </a:lnTo>
                  <a:lnTo>
                    <a:pt x="101" y="105"/>
                  </a:lnTo>
                  <a:lnTo>
                    <a:pt x="101" y="97"/>
                  </a:lnTo>
                  <a:lnTo>
                    <a:pt x="99" y="89"/>
                  </a:lnTo>
                  <a:lnTo>
                    <a:pt x="99" y="80"/>
                  </a:lnTo>
                  <a:lnTo>
                    <a:pt x="95" y="69"/>
                  </a:lnTo>
                  <a:lnTo>
                    <a:pt x="93" y="59"/>
                  </a:lnTo>
                  <a:lnTo>
                    <a:pt x="90" y="49"/>
                  </a:lnTo>
                  <a:lnTo>
                    <a:pt x="88" y="42"/>
                  </a:lnTo>
                  <a:lnTo>
                    <a:pt x="78" y="30"/>
                  </a:lnTo>
                  <a:lnTo>
                    <a:pt x="67" y="23"/>
                  </a:lnTo>
                  <a:lnTo>
                    <a:pt x="52" y="25"/>
                  </a:lnTo>
                  <a:lnTo>
                    <a:pt x="44" y="38"/>
                  </a:lnTo>
                  <a:lnTo>
                    <a:pt x="36" y="44"/>
                  </a:lnTo>
                  <a:lnTo>
                    <a:pt x="33" y="53"/>
                  </a:lnTo>
                  <a:lnTo>
                    <a:pt x="29" y="63"/>
                  </a:lnTo>
                  <a:lnTo>
                    <a:pt x="29" y="74"/>
                  </a:lnTo>
                  <a:lnTo>
                    <a:pt x="25" y="84"/>
                  </a:lnTo>
                  <a:lnTo>
                    <a:pt x="23" y="95"/>
                  </a:lnTo>
                  <a:lnTo>
                    <a:pt x="21" y="105"/>
                  </a:lnTo>
                  <a:lnTo>
                    <a:pt x="21" y="112"/>
                  </a:lnTo>
                  <a:lnTo>
                    <a:pt x="21" y="126"/>
                  </a:lnTo>
                  <a:lnTo>
                    <a:pt x="21" y="131"/>
                  </a:lnTo>
                  <a:lnTo>
                    <a:pt x="0" y="129"/>
                  </a:lnTo>
                  <a:lnTo>
                    <a:pt x="0" y="129"/>
                  </a:lnTo>
                  <a:close/>
                </a:path>
              </a:pathLst>
            </a:custGeom>
            <a:solidFill>
              <a:srgbClr val="000000"/>
            </a:solidFill>
            <a:ln w="9525">
              <a:noFill/>
              <a:round/>
              <a:headEnd/>
              <a:tailEnd/>
            </a:ln>
          </p:spPr>
          <p:txBody>
            <a:bodyPr/>
            <a:lstStyle/>
            <a:p>
              <a:endParaRPr lang="fr-FR"/>
            </a:p>
          </p:txBody>
        </p:sp>
      </p:grpSp>
      <p:grpSp>
        <p:nvGrpSpPr>
          <p:cNvPr id="9" name="Group 88"/>
          <p:cNvGrpSpPr>
            <a:grpSpLocks/>
          </p:cNvGrpSpPr>
          <p:nvPr/>
        </p:nvGrpSpPr>
        <p:grpSpPr bwMode="auto">
          <a:xfrm rot="760844">
            <a:off x="4724400" y="5443538"/>
            <a:ext cx="796925" cy="919162"/>
            <a:chOff x="3774" y="1652"/>
            <a:chExt cx="1152" cy="1124"/>
          </a:xfrm>
        </p:grpSpPr>
        <p:sp>
          <p:nvSpPr>
            <p:cNvPr id="654425" name="AutoShape 89"/>
            <p:cNvSpPr>
              <a:spLocks noChangeAspect="1" noChangeArrowheads="1" noTextEdit="1"/>
            </p:cNvSpPr>
            <p:nvPr/>
          </p:nvSpPr>
          <p:spPr bwMode="auto">
            <a:xfrm>
              <a:off x="3774" y="1652"/>
              <a:ext cx="1152" cy="1124"/>
            </a:xfrm>
            <a:prstGeom prst="rect">
              <a:avLst/>
            </a:prstGeom>
            <a:noFill/>
            <a:ln w="9525">
              <a:noFill/>
              <a:miter lim="800000"/>
              <a:headEnd/>
              <a:tailEnd/>
            </a:ln>
          </p:spPr>
          <p:txBody>
            <a:bodyPr/>
            <a:lstStyle/>
            <a:p>
              <a:endParaRPr lang="fr-FR"/>
            </a:p>
          </p:txBody>
        </p:sp>
        <p:sp>
          <p:nvSpPr>
            <p:cNvPr id="654426" name="Freeform 90"/>
            <p:cNvSpPr>
              <a:spLocks/>
            </p:cNvSpPr>
            <p:nvPr/>
          </p:nvSpPr>
          <p:spPr bwMode="auto">
            <a:xfrm>
              <a:off x="4446" y="1652"/>
              <a:ext cx="412" cy="424"/>
            </a:xfrm>
            <a:custGeom>
              <a:avLst/>
              <a:gdLst/>
              <a:ahLst/>
              <a:cxnLst>
                <a:cxn ang="0">
                  <a:pos x="4" y="276"/>
                </a:cxn>
                <a:cxn ang="0">
                  <a:pos x="17" y="258"/>
                </a:cxn>
                <a:cxn ang="0">
                  <a:pos x="38" y="234"/>
                </a:cxn>
                <a:cxn ang="0">
                  <a:pos x="65" y="205"/>
                </a:cxn>
                <a:cxn ang="0">
                  <a:pos x="97" y="171"/>
                </a:cxn>
                <a:cxn ang="0">
                  <a:pos x="135" y="141"/>
                </a:cxn>
                <a:cxn ang="0">
                  <a:pos x="175" y="106"/>
                </a:cxn>
                <a:cxn ang="0">
                  <a:pos x="221" y="74"/>
                </a:cxn>
                <a:cxn ang="0">
                  <a:pos x="270" y="44"/>
                </a:cxn>
                <a:cxn ang="0">
                  <a:pos x="321" y="21"/>
                </a:cxn>
                <a:cxn ang="0">
                  <a:pos x="373" y="8"/>
                </a:cxn>
                <a:cxn ang="0">
                  <a:pos x="424" y="0"/>
                </a:cxn>
                <a:cxn ang="0">
                  <a:pos x="479" y="4"/>
                </a:cxn>
                <a:cxn ang="0">
                  <a:pos x="534" y="21"/>
                </a:cxn>
                <a:cxn ang="0">
                  <a:pos x="586" y="53"/>
                </a:cxn>
                <a:cxn ang="0">
                  <a:pos x="637" y="101"/>
                </a:cxn>
                <a:cxn ang="0">
                  <a:pos x="681" y="156"/>
                </a:cxn>
                <a:cxn ang="0">
                  <a:pos x="719" y="215"/>
                </a:cxn>
                <a:cxn ang="0">
                  <a:pos x="749" y="276"/>
                </a:cxn>
                <a:cxn ang="0">
                  <a:pos x="774" y="338"/>
                </a:cxn>
                <a:cxn ang="0">
                  <a:pos x="791" y="403"/>
                </a:cxn>
                <a:cxn ang="0">
                  <a:pos x="804" y="464"/>
                </a:cxn>
                <a:cxn ang="0">
                  <a:pos x="814" y="526"/>
                </a:cxn>
                <a:cxn ang="0">
                  <a:pos x="821" y="585"/>
                </a:cxn>
                <a:cxn ang="0">
                  <a:pos x="823" y="640"/>
                </a:cxn>
                <a:cxn ang="0">
                  <a:pos x="823" y="692"/>
                </a:cxn>
                <a:cxn ang="0">
                  <a:pos x="821" y="737"/>
                </a:cxn>
                <a:cxn ang="0">
                  <a:pos x="819" y="775"/>
                </a:cxn>
                <a:cxn ang="0">
                  <a:pos x="817" y="806"/>
                </a:cxn>
                <a:cxn ang="0">
                  <a:pos x="814" y="830"/>
                </a:cxn>
                <a:cxn ang="0">
                  <a:pos x="814" y="846"/>
                </a:cxn>
                <a:cxn ang="0">
                  <a:pos x="681" y="840"/>
                </a:cxn>
                <a:cxn ang="0">
                  <a:pos x="679" y="823"/>
                </a:cxn>
                <a:cxn ang="0">
                  <a:pos x="673" y="794"/>
                </a:cxn>
                <a:cxn ang="0">
                  <a:pos x="667" y="760"/>
                </a:cxn>
                <a:cxn ang="0">
                  <a:pos x="658" y="718"/>
                </a:cxn>
                <a:cxn ang="0">
                  <a:pos x="646" y="673"/>
                </a:cxn>
                <a:cxn ang="0">
                  <a:pos x="635" y="621"/>
                </a:cxn>
                <a:cxn ang="0">
                  <a:pos x="622" y="568"/>
                </a:cxn>
                <a:cxn ang="0">
                  <a:pos x="605" y="515"/>
                </a:cxn>
                <a:cxn ang="0">
                  <a:pos x="586" y="462"/>
                </a:cxn>
                <a:cxn ang="0">
                  <a:pos x="565" y="410"/>
                </a:cxn>
                <a:cxn ang="0">
                  <a:pos x="542" y="363"/>
                </a:cxn>
                <a:cxn ang="0">
                  <a:pos x="517" y="321"/>
                </a:cxn>
                <a:cxn ang="0">
                  <a:pos x="490" y="285"/>
                </a:cxn>
                <a:cxn ang="0">
                  <a:pos x="462" y="258"/>
                </a:cxn>
                <a:cxn ang="0">
                  <a:pos x="433" y="241"/>
                </a:cxn>
                <a:cxn ang="0">
                  <a:pos x="401" y="230"/>
                </a:cxn>
                <a:cxn ang="0">
                  <a:pos x="369" y="226"/>
                </a:cxn>
                <a:cxn ang="0">
                  <a:pos x="335" y="228"/>
                </a:cxn>
                <a:cxn ang="0">
                  <a:pos x="306" y="236"/>
                </a:cxn>
                <a:cxn ang="0">
                  <a:pos x="276" y="243"/>
                </a:cxn>
                <a:cxn ang="0">
                  <a:pos x="249" y="257"/>
                </a:cxn>
                <a:cxn ang="0">
                  <a:pos x="221" y="270"/>
                </a:cxn>
                <a:cxn ang="0">
                  <a:pos x="196" y="287"/>
                </a:cxn>
                <a:cxn ang="0">
                  <a:pos x="171" y="304"/>
                </a:cxn>
                <a:cxn ang="0">
                  <a:pos x="150" y="321"/>
                </a:cxn>
                <a:cxn ang="0">
                  <a:pos x="131" y="336"/>
                </a:cxn>
                <a:cxn ang="0">
                  <a:pos x="103" y="365"/>
                </a:cxn>
                <a:cxn ang="0">
                  <a:pos x="87" y="384"/>
                </a:cxn>
              </a:cxnLst>
              <a:rect l="0" t="0" r="r" b="b"/>
              <a:pathLst>
                <a:path w="823" h="848">
                  <a:moveTo>
                    <a:pt x="0" y="283"/>
                  </a:moveTo>
                  <a:lnTo>
                    <a:pt x="0" y="281"/>
                  </a:lnTo>
                  <a:lnTo>
                    <a:pt x="2" y="277"/>
                  </a:lnTo>
                  <a:lnTo>
                    <a:pt x="4" y="276"/>
                  </a:lnTo>
                  <a:lnTo>
                    <a:pt x="6" y="272"/>
                  </a:lnTo>
                  <a:lnTo>
                    <a:pt x="10" y="266"/>
                  </a:lnTo>
                  <a:lnTo>
                    <a:pt x="13" y="264"/>
                  </a:lnTo>
                  <a:lnTo>
                    <a:pt x="17" y="258"/>
                  </a:lnTo>
                  <a:lnTo>
                    <a:pt x="23" y="253"/>
                  </a:lnTo>
                  <a:lnTo>
                    <a:pt x="29" y="247"/>
                  </a:lnTo>
                  <a:lnTo>
                    <a:pt x="34" y="241"/>
                  </a:lnTo>
                  <a:lnTo>
                    <a:pt x="38" y="234"/>
                  </a:lnTo>
                  <a:lnTo>
                    <a:pt x="46" y="226"/>
                  </a:lnTo>
                  <a:lnTo>
                    <a:pt x="51" y="220"/>
                  </a:lnTo>
                  <a:lnTo>
                    <a:pt x="59" y="213"/>
                  </a:lnTo>
                  <a:lnTo>
                    <a:pt x="65" y="205"/>
                  </a:lnTo>
                  <a:lnTo>
                    <a:pt x="72" y="198"/>
                  </a:lnTo>
                  <a:lnTo>
                    <a:pt x="80" y="190"/>
                  </a:lnTo>
                  <a:lnTo>
                    <a:pt x="87" y="181"/>
                  </a:lnTo>
                  <a:lnTo>
                    <a:pt x="97" y="171"/>
                  </a:lnTo>
                  <a:lnTo>
                    <a:pt x="106" y="165"/>
                  </a:lnTo>
                  <a:lnTo>
                    <a:pt x="114" y="156"/>
                  </a:lnTo>
                  <a:lnTo>
                    <a:pt x="124" y="148"/>
                  </a:lnTo>
                  <a:lnTo>
                    <a:pt x="135" y="141"/>
                  </a:lnTo>
                  <a:lnTo>
                    <a:pt x="144" y="131"/>
                  </a:lnTo>
                  <a:lnTo>
                    <a:pt x="154" y="122"/>
                  </a:lnTo>
                  <a:lnTo>
                    <a:pt x="165" y="114"/>
                  </a:lnTo>
                  <a:lnTo>
                    <a:pt x="175" y="106"/>
                  </a:lnTo>
                  <a:lnTo>
                    <a:pt x="186" y="97"/>
                  </a:lnTo>
                  <a:lnTo>
                    <a:pt x="198" y="89"/>
                  </a:lnTo>
                  <a:lnTo>
                    <a:pt x="211" y="82"/>
                  </a:lnTo>
                  <a:lnTo>
                    <a:pt x="221" y="74"/>
                  </a:lnTo>
                  <a:lnTo>
                    <a:pt x="232" y="67"/>
                  </a:lnTo>
                  <a:lnTo>
                    <a:pt x="245" y="57"/>
                  </a:lnTo>
                  <a:lnTo>
                    <a:pt x="259" y="51"/>
                  </a:lnTo>
                  <a:lnTo>
                    <a:pt x="270" y="44"/>
                  </a:lnTo>
                  <a:lnTo>
                    <a:pt x="281" y="38"/>
                  </a:lnTo>
                  <a:lnTo>
                    <a:pt x="295" y="32"/>
                  </a:lnTo>
                  <a:lnTo>
                    <a:pt x="308" y="27"/>
                  </a:lnTo>
                  <a:lnTo>
                    <a:pt x="321" y="21"/>
                  </a:lnTo>
                  <a:lnTo>
                    <a:pt x="333" y="17"/>
                  </a:lnTo>
                  <a:lnTo>
                    <a:pt x="346" y="11"/>
                  </a:lnTo>
                  <a:lnTo>
                    <a:pt x="359" y="10"/>
                  </a:lnTo>
                  <a:lnTo>
                    <a:pt x="373" y="8"/>
                  </a:lnTo>
                  <a:lnTo>
                    <a:pt x="384" y="4"/>
                  </a:lnTo>
                  <a:lnTo>
                    <a:pt x="399" y="2"/>
                  </a:lnTo>
                  <a:lnTo>
                    <a:pt x="413" y="2"/>
                  </a:lnTo>
                  <a:lnTo>
                    <a:pt x="424" y="0"/>
                  </a:lnTo>
                  <a:lnTo>
                    <a:pt x="439" y="0"/>
                  </a:lnTo>
                  <a:lnTo>
                    <a:pt x="452" y="0"/>
                  </a:lnTo>
                  <a:lnTo>
                    <a:pt x="468" y="2"/>
                  </a:lnTo>
                  <a:lnTo>
                    <a:pt x="479" y="4"/>
                  </a:lnTo>
                  <a:lnTo>
                    <a:pt x="492" y="8"/>
                  </a:lnTo>
                  <a:lnTo>
                    <a:pt x="508" y="11"/>
                  </a:lnTo>
                  <a:lnTo>
                    <a:pt x="521" y="17"/>
                  </a:lnTo>
                  <a:lnTo>
                    <a:pt x="534" y="21"/>
                  </a:lnTo>
                  <a:lnTo>
                    <a:pt x="547" y="29"/>
                  </a:lnTo>
                  <a:lnTo>
                    <a:pt x="559" y="36"/>
                  </a:lnTo>
                  <a:lnTo>
                    <a:pt x="574" y="46"/>
                  </a:lnTo>
                  <a:lnTo>
                    <a:pt x="586" y="53"/>
                  </a:lnTo>
                  <a:lnTo>
                    <a:pt x="599" y="63"/>
                  </a:lnTo>
                  <a:lnTo>
                    <a:pt x="614" y="74"/>
                  </a:lnTo>
                  <a:lnTo>
                    <a:pt x="625" y="89"/>
                  </a:lnTo>
                  <a:lnTo>
                    <a:pt x="637" y="101"/>
                  </a:lnTo>
                  <a:lnTo>
                    <a:pt x="648" y="114"/>
                  </a:lnTo>
                  <a:lnTo>
                    <a:pt x="660" y="127"/>
                  </a:lnTo>
                  <a:lnTo>
                    <a:pt x="671" y="143"/>
                  </a:lnTo>
                  <a:lnTo>
                    <a:pt x="681" y="156"/>
                  </a:lnTo>
                  <a:lnTo>
                    <a:pt x="692" y="171"/>
                  </a:lnTo>
                  <a:lnTo>
                    <a:pt x="700" y="184"/>
                  </a:lnTo>
                  <a:lnTo>
                    <a:pt x="711" y="200"/>
                  </a:lnTo>
                  <a:lnTo>
                    <a:pt x="719" y="215"/>
                  </a:lnTo>
                  <a:lnTo>
                    <a:pt x="726" y="230"/>
                  </a:lnTo>
                  <a:lnTo>
                    <a:pt x="734" y="245"/>
                  </a:lnTo>
                  <a:lnTo>
                    <a:pt x="743" y="260"/>
                  </a:lnTo>
                  <a:lnTo>
                    <a:pt x="749" y="276"/>
                  </a:lnTo>
                  <a:lnTo>
                    <a:pt x="757" y="293"/>
                  </a:lnTo>
                  <a:lnTo>
                    <a:pt x="762" y="308"/>
                  </a:lnTo>
                  <a:lnTo>
                    <a:pt x="768" y="323"/>
                  </a:lnTo>
                  <a:lnTo>
                    <a:pt x="774" y="338"/>
                  </a:lnTo>
                  <a:lnTo>
                    <a:pt x="779" y="355"/>
                  </a:lnTo>
                  <a:lnTo>
                    <a:pt x="783" y="371"/>
                  </a:lnTo>
                  <a:lnTo>
                    <a:pt x="787" y="388"/>
                  </a:lnTo>
                  <a:lnTo>
                    <a:pt x="791" y="403"/>
                  </a:lnTo>
                  <a:lnTo>
                    <a:pt x="795" y="418"/>
                  </a:lnTo>
                  <a:lnTo>
                    <a:pt x="798" y="433"/>
                  </a:lnTo>
                  <a:lnTo>
                    <a:pt x="802" y="450"/>
                  </a:lnTo>
                  <a:lnTo>
                    <a:pt x="804" y="464"/>
                  </a:lnTo>
                  <a:lnTo>
                    <a:pt x="808" y="481"/>
                  </a:lnTo>
                  <a:lnTo>
                    <a:pt x="812" y="496"/>
                  </a:lnTo>
                  <a:lnTo>
                    <a:pt x="814" y="513"/>
                  </a:lnTo>
                  <a:lnTo>
                    <a:pt x="814" y="526"/>
                  </a:lnTo>
                  <a:lnTo>
                    <a:pt x="817" y="542"/>
                  </a:lnTo>
                  <a:lnTo>
                    <a:pt x="819" y="557"/>
                  </a:lnTo>
                  <a:lnTo>
                    <a:pt x="819" y="572"/>
                  </a:lnTo>
                  <a:lnTo>
                    <a:pt x="821" y="585"/>
                  </a:lnTo>
                  <a:lnTo>
                    <a:pt x="821" y="599"/>
                  </a:lnTo>
                  <a:lnTo>
                    <a:pt x="823" y="614"/>
                  </a:lnTo>
                  <a:lnTo>
                    <a:pt x="823" y="627"/>
                  </a:lnTo>
                  <a:lnTo>
                    <a:pt x="823" y="640"/>
                  </a:lnTo>
                  <a:lnTo>
                    <a:pt x="823" y="654"/>
                  </a:lnTo>
                  <a:lnTo>
                    <a:pt x="823" y="667"/>
                  </a:lnTo>
                  <a:lnTo>
                    <a:pt x="823" y="678"/>
                  </a:lnTo>
                  <a:lnTo>
                    <a:pt x="823" y="692"/>
                  </a:lnTo>
                  <a:lnTo>
                    <a:pt x="823" y="703"/>
                  </a:lnTo>
                  <a:lnTo>
                    <a:pt x="823" y="714"/>
                  </a:lnTo>
                  <a:lnTo>
                    <a:pt x="823" y="726"/>
                  </a:lnTo>
                  <a:lnTo>
                    <a:pt x="821" y="737"/>
                  </a:lnTo>
                  <a:lnTo>
                    <a:pt x="821" y="747"/>
                  </a:lnTo>
                  <a:lnTo>
                    <a:pt x="821" y="756"/>
                  </a:lnTo>
                  <a:lnTo>
                    <a:pt x="821" y="768"/>
                  </a:lnTo>
                  <a:lnTo>
                    <a:pt x="819" y="775"/>
                  </a:lnTo>
                  <a:lnTo>
                    <a:pt x="819" y="785"/>
                  </a:lnTo>
                  <a:lnTo>
                    <a:pt x="817" y="791"/>
                  </a:lnTo>
                  <a:lnTo>
                    <a:pt x="817" y="800"/>
                  </a:lnTo>
                  <a:lnTo>
                    <a:pt x="817" y="806"/>
                  </a:lnTo>
                  <a:lnTo>
                    <a:pt x="816" y="813"/>
                  </a:lnTo>
                  <a:lnTo>
                    <a:pt x="816" y="819"/>
                  </a:lnTo>
                  <a:lnTo>
                    <a:pt x="816" y="825"/>
                  </a:lnTo>
                  <a:lnTo>
                    <a:pt x="814" y="830"/>
                  </a:lnTo>
                  <a:lnTo>
                    <a:pt x="814" y="834"/>
                  </a:lnTo>
                  <a:lnTo>
                    <a:pt x="814" y="836"/>
                  </a:lnTo>
                  <a:lnTo>
                    <a:pt x="814" y="842"/>
                  </a:lnTo>
                  <a:lnTo>
                    <a:pt x="814" y="846"/>
                  </a:lnTo>
                  <a:lnTo>
                    <a:pt x="814" y="848"/>
                  </a:lnTo>
                  <a:lnTo>
                    <a:pt x="682" y="846"/>
                  </a:lnTo>
                  <a:lnTo>
                    <a:pt x="682" y="844"/>
                  </a:lnTo>
                  <a:lnTo>
                    <a:pt x="681" y="840"/>
                  </a:lnTo>
                  <a:lnTo>
                    <a:pt x="681" y="836"/>
                  </a:lnTo>
                  <a:lnTo>
                    <a:pt x="679" y="832"/>
                  </a:lnTo>
                  <a:lnTo>
                    <a:pt x="679" y="829"/>
                  </a:lnTo>
                  <a:lnTo>
                    <a:pt x="679" y="823"/>
                  </a:lnTo>
                  <a:lnTo>
                    <a:pt x="677" y="817"/>
                  </a:lnTo>
                  <a:lnTo>
                    <a:pt x="675" y="810"/>
                  </a:lnTo>
                  <a:lnTo>
                    <a:pt x="673" y="802"/>
                  </a:lnTo>
                  <a:lnTo>
                    <a:pt x="673" y="794"/>
                  </a:lnTo>
                  <a:lnTo>
                    <a:pt x="671" y="785"/>
                  </a:lnTo>
                  <a:lnTo>
                    <a:pt x="669" y="777"/>
                  </a:lnTo>
                  <a:lnTo>
                    <a:pt x="667" y="768"/>
                  </a:lnTo>
                  <a:lnTo>
                    <a:pt x="667" y="760"/>
                  </a:lnTo>
                  <a:lnTo>
                    <a:pt x="665" y="749"/>
                  </a:lnTo>
                  <a:lnTo>
                    <a:pt x="662" y="739"/>
                  </a:lnTo>
                  <a:lnTo>
                    <a:pt x="660" y="728"/>
                  </a:lnTo>
                  <a:lnTo>
                    <a:pt x="658" y="718"/>
                  </a:lnTo>
                  <a:lnTo>
                    <a:pt x="656" y="705"/>
                  </a:lnTo>
                  <a:lnTo>
                    <a:pt x="654" y="694"/>
                  </a:lnTo>
                  <a:lnTo>
                    <a:pt x="648" y="684"/>
                  </a:lnTo>
                  <a:lnTo>
                    <a:pt x="646" y="673"/>
                  </a:lnTo>
                  <a:lnTo>
                    <a:pt x="644" y="659"/>
                  </a:lnTo>
                  <a:lnTo>
                    <a:pt x="641" y="646"/>
                  </a:lnTo>
                  <a:lnTo>
                    <a:pt x="637" y="633"/>
                  </a:lnTo>
                  <a:lnTo>
                    <a:pt x="635" y="621"/>
                  </a:lnTo>
                  <a:lnTo>
                    <a:pt x="631" y="608"/>
                  </a:lnTo>
                  <a:lnTo>
                    <a:pt x="627" y="593"/>
                  </a:lnTo>
                  <a:lnTo>
                    <a:pt x="625" y="581"/>
                  </a:lnTo>
                  <a:lnTo>
                    <a:pt x="622" y="568"/>
                  </a:lnTo>
                  <a:lnTo>
                    <a:pt x="616" y="555"/>
                  </a:lnTo>
                  <a:lnTo>
                    <a:pt x="612" y="542"/>
                  </a:lnTo>
                  <a:lnTo>
                    <a:pt x="608" y="526"/>
                  </a:lnTo>
                  <a:lnTo>
                    <a:pt x="605" y="515"/>
                  </a:lnTo>
                  <a:lnTo>
                    <a:pt x="599" y="502"/>
                  </a:lnTo>
                  <a:lnTo>
                    <a:pt x="593" y="486"/>
                  </a:lnTo>
                  <a:lnTo>
                    <a:pt x="589" y="473"/>
                  </a:lnTo>
                  <a:lnTo>
                    <a:pt x="586" y="462"/>
                  </a:lnTo>
                  <a:lnTo>
                    <a:pt x="580" y="447"/>
                  </a:lnTo>
                  <a:lnTo>
                    <a:pt x="574" y="435"/>
                  </a:lnTo>
                  <a:lnTo>
                    <a:pt x="570" y="422"/>
                  </a:lnTo>
                  <a:lnTo>
                    <a:pt x="565" y="410"/>
                  </a:lnTo>
                  <a:lnTo>
                    <a:pt x="559" y="397"/>
                  </a:lnTo>
                  <a:lnTo>
                    <a:pt x="553" y="386"/>
                  </a:lnTo>
                  <a:lnTo>
                    <a:pt x="547" y="374"/>
                  </a:lnTo>
                  <a:lnTo>
                    <a:pt x="542" y="363"/>
                  </a:lnTo>
                  <a:lnTo>
                    <a:pt x="536" y="352"/>
                  </a:lnTo>
                  <a:lnTo>
                    <a:pt x="530" y="340"/>
                  </a:lnTo>
                  <a:lnTo>
                    <a:pt x="523" y="331"/>
                  </a:lnTo>
                  <a:lnTo>
                    <a:pt x="517" y="321"/>
                  </a:lnTo>
                  <a:lnTo>
                    <a:pt x="509" y="312"/>
                  </a:lnTo>
                  <a:lnTo>
                    <a:pt x="504" y="302"/>
                  </a:lnTo>
                  <a:lnTo>
                    <a:pt x="498" y="295"/>
                  </a:lnTo>
                  <a:lnTo>
                    <a:pt x="490" y="285"/>
                  </a:lnTo>
                  <a:lnTo>
                    <a:pt x="485" y="277"/>
                  </a:lnTo>
                  <a:lnTo>
                    <a:pt x="475" y="272"/>
                  </a:lnTo>
                  <a:lnTo>
                    <a:pt x="470" y="264"/>
                  </a:lnTo>
                  <a:lnTo>
                    <a:pt x="462" y="258"/>
                  </a:lnTo>
                  <a:lnTo>
                    <a:pt x="456" y="253"/>
                  </a:lnTo>
                  <a:lnTo>
                    <a:pt x="447" y="249"/>
                  </a:lnTo>
                  <a:lnTo>
                    <a:pt x="439" y="243"/>
                  </a:lnTo>
                  <a:lnTo>
                    <a:pt x="433" y="241"/>
                  </a:lnTo>
                  <a:lnTo>
                    <a:pt x="424" y="238"/>
                  </a:lnTo>
                  <a:lnTo>
                    <a:pt x="416" y="236"/>
                  </a:lnTo>
                  <a:lnTo>
                    <a:pt x="409" y="232"/>
                  </a:lnTo>
                  <a:lnTo>
                    <a:pt x="401" y="230"/>
                  </a:lnTo>
                  <a:lnTo>
                    <a:pt x="392" y="230"/>
                  </a:lnTo>
                  <a:lnTo>
                    <a:pt x="384" y="228"/>
                  </a:lnTo>
                  <a:lnTo>
                    <a:pt x="374" y="226"/>
                  </a:lnTo>
                  <a:lnTo>
                    <a:pt x="369" y="226"/>
                  </a:lnTo>
                  <a:lnTo>
                    <a:pt x="361" y="226"/>
                  </a:lnTo>
                  <a:lnTo>
                    <a:pt x="352" y="226"/>
                  </a:lnTo>
                  <a:lnTo>
                    <a:pt x="344" y="226"/>
                  </a:lnTo>
                  <a:lnTo>
                    <a:pt x="335" y="228"/>
                  </a:lnTo>
                  <a:lnTo>
                    <a:pt x="329" y="230"/>
                  </a:lnTo>
                  <a:lnTo>
                    <a:pt x="321" y="230"/>
                  </a:lnTo>
                  <a:lnTo>
                    <a:pt x="314" y="232"/>
                  </a:lnTo>
                  <a:lnTo>
                    <a:pt x="306" y="236"/>
                  </a:lnTo>
                  <a:lnTo>
                    <a:pt x="298" y="236"/>
                  </a:lnTo>
                  <a:lnTo>
                    <a:pt x="291" y="238"/>
                  </a:lnTo>
                  <a:lnTo>
                    <a:pt x="283" y="241"/>
                  </a:lnTo>
                  <a:lnTo>
                    <a:pt x="276" y="243"/>
                  </a:lnTo>
                  <a:lnTo>
                    <a:pt x="268" y="247"/>
                  </a:lnTo>
                  <a:lnTo>
                    <a:pt x="260" y="249"/>
                  </a:lnTo>
                  <a:lnTo>
                    <a:pt x="255" y="253"/>
                  </a:lnTo>
                  <a:lnTo>
                    <a:pt x="249" y="257"/>
                  </a:lnTo>
                  <a:lnTo>
                    <a:pt x="240" y="258"/>
                  </a:lnTo>
                  <a:lnTo>
                    <a:pt x="232" y="264"/>
                  </a:lnTo>
                  <a:lnTo>
                    <a:pt x="226" y="266"/>
                  </a:lnTo>
                  <a:lnTo>
                    <a:pt x="221" y="270"/>
                  </a:lnTo>
                  <a:lnTo>
                    <a:pt x="213" y="276"/>
                  </a:lnTo>
                  <a:lnTo>
                    <a:pt x="207" y="277"/>
                  </a:lnTo>
                  <a:lnTo>
                    <a:pt x="200" y="283"/>
                  </a:lnTo>
                  <a:lnTo>
                    <a:pt x="196" y="287"/>
                  </a:lnTo>
                  <a:lnTo>
                    <a:pt x="188" y="293"/>
                  </a:lnTo>
                  <a:lnTo>
                    <a:pt x="182" y="295"/>
                  </a:lnTo>
                  <a:lnTo>
                    <a:pt x="177" y="300"/>
                  </a:lnTo>
                  <a:lnTo>
                    <a:pt x="171" y="304"/>
                  </a:lnTo>
                  <a:lnTo>
                    <a:pt x="165" y="308"/>
                  </a:lnTo>
                  <a:lnTo>
                    <a:pt x="160" y="312"/>
                  </a:lnTo>
                  <a:lnTo>
                    <a:pt x="154" y="315"/>
                  </a:lnTo>
                  <a:lnTo>
                    <a:pt x="150" y="321"/>
                  </a:lnTo>
                  <a:lnTo>
                    <a:pt x="146" y="323"/>
                  </a:lnTo>
                  <a:lnTo>
                    <a:pt x="141" y="329"/>
                  </a:lnTo>
                  <a:lnTo>
                    <a:pt x="135" y="333"/>
                  </a:lnTo>
                  <a:lnTo>
                    <a:pt x="131" y="336"/>
                  </a:lnTo>
                  <a:lnTo>
                    <a:pt x="124" y="344"/>
                  </a:lnTo>
                  <a:lnTo>
                    <a:pt x="116" y="352"/>
                  </a:lnTo>
                  <a:lnTo>
                    <a:pt x="108" y="357"/>
                  </a:lnTo>
                  <a:lnTo>
                    <a:pt x="103" y="365"/>
                  </a:lnTo>
                  <a:lnTo>
                    <a:pt x="97" y="369"/>
                  </a:lnTo>
                  <a:lnTo>
                    <a:pt x="93" y="376"/>
                  </a:lnTo>
                  <a:lnTo>
                    <a:pt x="87" y="382"/>
                  </a:lnTo>
                  <a:lnTo>
                    <a:pt x="87" y="384"/>
                  </a:lnTo>
                  <a:lnTo>
                    <a:pt x="0" y="283"/>
                  </a:lnTo>
                  <a:lnTo>
                    <a:pt x="0" y="283"/>
                  </a:lnTo>
                  <a:close/>
                </a:path>
              </a:pathLst>
            </a:custGeom>
            <a:solidFill>
              <a:srgbClr val="008000"/>
            </a:solidFill>
            <a:ln w="9525">
              <a:noFill/>
              <a:round/>
              <a:headEnd/>
              <a:tailEnd/>
            </a:ln>
          </p:spPr>
          <p:txBody>
            <a:bodyPr/>
            <a:lstStyle/>
            <a:p>
              <a:endParaRPr lang="fr-FR"/>
            </a:p>
          </p:txBody>
        </p:sp>
        <p:sp>
          <p:nvSpPr>
            <p:cNvPr id="654427" name="Freeform 91"/>
            <p:cNvSpPr>
              <a:spLocks/>
            </p:cNvSpPr>
            <p:nvPr/>
          </p:nvSpPr>
          <p:spPr bwMode="auto">
            <a:xfrm>
              <a:off x="4108" y="1764"/>
              <a:ext cx="400" cy="314"/>
            </a:xfrm>
            <a:custGeom>
              <a:avLst/>
              <a:gdLst/>
              <a:ahLst/>
              <a:cxnLst>
                <a:cxn ang="0">
                  <a:pos x="542" y="443"/>
                </a:cxn>
                <a:cxn ang="0">
                  <a:pos x="578" y="413"/>
                </a:cxn>
                <a:cxn ang="0">
                  <a:pos x="612" y="384"/>
                </a:cxn>
                <a:cxn ang="0">
                  <a:pos x="645" y="354"/>
                </a:cxn>
                <a:cxn ang="0">
                  <a:pos x="675" y="323"/>
                </a:cxn>
                <a:cxn ang="0">
                  <a:pos x="702" y="293"/>
                </a:cxn>
                <a:cxn ang="0">
                  <a:pos x="725" y="262"/>
                </a:cxn>
                <a:cxn ang="0">
                  <a:pos x="745" y="234"/>
                </a:cxn>
                <a:cxn ang="0">
                  <a:pos x="764" y="204"/>
                </a:cxn>
                <a:cxn ang="0">
                  <a:pos x="778" y="177"/>
                </a:cxn>
                <a:cxn ang="0">
                  <a:pos x="789" y="148"/>
                </a:cxn>
                <a:cxn ang="0">
                  <a:pos x="797" y="126"/>
                </a:cxn>
                <a:cxn ang="0">
                  <a:pos x="799" y="101"/>
                </a:cxn>
                <a:cxn ang="0">
                  <a:pos x="799" y="80"/>
                </a:cxn>
                <a:cxn ang="0">
                  <a:pos x="795" y="59"/>
                </a:cxn>
                <a:cxn ang="0">
                  <a:pos x="787" y="42"/>
                </a:cxn>
                <a:cxn ang="0">
                  <a:pos x="768" y="21"/>
                </a:cxn>
                <a:cxn ang="0">
                  <a:pos x="747" y="12"/>
                </a:cxn>
                <a:cxn ang="0">
                  <a:pos x="728" y="4"/>
                </a:cxn>
                <a:cxn ang="0">
                  <a:pos x="706" y="0"/>
                </a:cxn>
                <a:cxn ang="0">
                  <a:pos x="677" y="0"/>
                </a:cxn>
                <a:cxn ang="0">
                  <a:pos x="648" y="2"/>
                </a:cxn>
                <a:cxn ang="0">
                  <a:pos x="618" y="8"/>
                </a:cxn>
                <a:cxn ang="0">
                  <a:pos x="584" y="15"/>
                </a:cxn>
                <a:cxn ang="0">
                  <a:pos x="550" y="27"/>
                </a:cxn>
                <a:cxn ang="0">
                  <a:pos x="514" y="40"/>
                </a:cxn>
                <a:cxn ang="0">
                  <a:pos x="475" y="53"/>
                </a:cxn>
                <a:cxn ang="0">
                  <a:pos x="437" y="74"/>
                </a:cxn>
                <a:cxn ang="0">
                  <a:pos x="398" y="93"/>
                </a:cxn>
                <a:cxn ang="0">
                  <a:pos x="358" y="116"/>
                </a:cxn>
                <a:cxn ang="0">
                  <a:pos x="318" y="143"/>
                </a:cxn>
                <a:cxn ang="0">
                  <a:pos x="280" y="173"/>
                </a:cxn>
                <a:cxn ang="0">
                  <a:pos x="242" y="200"/>
                </a:cxn>
                <a:cxn ang="0">
                  <a:pos x="206" y="232"/>
                </a:cxn>
                <a:cxn ang="0">
                  <a:pos x="171" y="261"/>
                </a:cxn>
                <a:cxn ang="0">
                  <a:pos x="141" y="291"/>
                </a:cxn>
                <a:cxn ang="0">
                  <a:pos x="112" y="321"/>
                </a:cxn>
                <a:cxn ang="0">
                  <a:pos x="88" y="352"/>
                </a:cxn>
                <a:cxn ang="0">
                  <a:pos x="65" y="380"/>
                </a:cxn>
                <a:cxn ang="0">
                  <a:pos x="48" y="409"/>
                </a:cxn>
                <a:cxn ang="0">
                  <a:pos x="31" y="437"/>
                </a:cxn>
                <a:cxn ang="0">
                  <a:pos x="17" y="464"/>
                </a:cxn>
                <a:cxn ang="0">
                  <a:pos x="8" y="490"/>
                </a:cxn>
                <a:cxn ang="0">
                  <a:pos x="2" y="515"/>
                </a:cxn>
                <a:cxn ang="0">
                  <a:pos x="0" y="538"/>
                </a:cxn>
                <a:cxn ang="0">
                  <a:pos x="2" y="559"/>
                </a:cxn>
                <a:cxn ang="0">
                  <a:pos x="12" y="582"/>
                </a:cxn>
                <a:cxn ang="0">
                  <a:pos x="34" y="606"/>
                </a:cxn>
                <a:cxn ang="0">
                  <a:pos x="52" y="616"/>
                </a:cxn>
                <a:cxn ang="0">
                  <a:pos x="72" y="624"/>
                </a:cxn>
                <a:cxn ang="0">
                  <a:pos x="97" y="627"/>
                </a:cxn>
                <a:cxn ang="0">
                  <a:pos x="122" y="627"/>
                </a:cxn>
                <a:cxn ang="0">
                  <a:pos x="152" y="625"/>
                </a:cxn>
                <a:cxn ang="0">
                  <a:pos x="183" y="622"/>
                </a:cxn>
                <a:cxn ang="0">
                  <a:pos x="217" y="612"/>
                </a:cxn>
                <a:cxn ang="0">
                  <a:pos x="251" y="601"/>
                </a:cxn>
                <a:cxn ang="0">
                  <a:pos x="289" y="587"/>
                </a:cxn>
                <a:cxn ang="0">
                  <a:pos x="325" y="572"/>
                </a:cxn>
                <a:cxn ang="0">
                  <a:pos x="363" y="555"/>
                </a:cxn>
                <a:cxn ang="0">
                  <a:pos x="403" y="532"/>
                </a:cxn>
                <a:cxn ang="0">
                  <a:pos x="443" y="509"/>
                </a:cxn>
                <a:cxn ang="0">
                  <a:pos x="483" y="487"/>
                </a:cxn>
                <a:cxn ang="0">
                  <a:pos x="514" y="466"/>
                </a:cxn>
              </a:cxnLst>
              <a:rect l="0" t="0" r="r" b="b"/>
              <a:pathLst>
                <a:path w="801" h="627">
                  <a:moveTo>
                    <a:pt x="514" y="466"/>
                  </a:moveTo>
                  <a:lnTo>
                    <a:pt x="523" y="458"/>
                  </a:lnTo>
                  <a:lnTo>
                    <a:pt x="533" y="451"/>
                  </a:lnTo>
                  <a:lnTo>
                    <a:pt x="542" y="443"/>
                  </a:lnTo>
                  <a:lnTo>
                    <a:pt x="552" y="435"/>
                  </a:lnTo>
                  <a:lnTo>
                    <a:pt x="561" y="428"/>
                  </a:lnTo>
                  <a:lnTo>
                    <a:pt x="571" y="420"/>
                  </a:lnTo>
                  <a:lnTo>
                    <a:pt x="578" y="413"/>
                  </a:lnTo>
                  <a:lnTo>
                    <a:pt x="588" y="407"/>
                  </a:lnTo>
                  <a:lnTo>
                    <a:pt x="595" y="397"/>
                  </a:lnTo>
                  <a:lnTo>
                    <a:pt x="605" y="392"/>
                  </a:lnTo>
                  <a:lnTo>
                    <a:pt x="612" y="384"/>
                  </a:lnTo>
                  <a:lnTo>
                    <a:pt x="622" y="375"/>
                  </a:lnTo>
                  <a:lnTo>
                    <a:pt x="629" y="369"/>
                  </a:lnTo>
                  <a:lnTo>
                    <a:pt x="637" y="361"/>
                  </a:lnTo>
                  <a:lnTo>
                    <a:pt x="645" y="354"/>
                  </a:lnTo>
                  <a:lnTo>
                    <a:pt x="654" y="346"/>
                  </a:lnTo>
                  <a:lnTo>
                    <a:pt x="662" y="338"/>
                  </a:lnTo>
                  <a:lnTo>
                    <a:pt x="667" y="331"/>
                  </a:lnTo>
                  <a:lnTo>
                    <a:pt x="675" y="323"/>
                  </a:lnTo>
                  <a:lnTo>
                    <a:pt x="683" y="316"/>
                  </a:lnTo>
                  <a:lnTo>
                    <a:pt x="688" y="308"/>
                  </a:lnTo>
                  <a:lnTo>
                    <a:pt x="694" y="300"/>
                  </a:lnTo>
                  <a:lnTo>
                    <a:pt x="702" y="293"/>
                  </a:lnTo>
                  <a:lnTo>
                    <a:pt x="707" y="285"/>
                  </a:lnTo>
                  <a:lnTo>
                    <a:pt x="713" y="278"/>
                  </a:lnTo>
                  <a:lnTo>
                    <a:pt x="719" y="270"/>
                  </a:lnTo>
                  <a:lnTo>
                    <a:pt x="725" y="262"/>
                  </a:lnTo>
                  <a:lnTo>
                    <a:pt x="730" y="255"/>
                  </a:lnTo>
                  <a:lnTo>
                    <a:pt x="736" y="249"/>
                  </a:lnTo>
                  <a:lnTo>
                    <a:pt x="742" y="240"/>
                  </a:lnTo>
                  <a:lnTo>
                    <a:pt x="745" y="234"/>
                  </a:lnTo>
                  <a:lnTo>
                    <a:pt x="751" y="226"/>
                  </a:lnTo>
                  <a:lnTo>
                    <a:pt x="757" y="219"/>
                  </a:lnTo>
                  <a:lnTo>
                    <a:pt x="759" y="211"/>
                  </a:lnTo>
                  <a:lnTo>
                    <a:pt x="764" y="204"/>
                  </a:lnTo>
                  <a:lnTo>
                    <a:pt x="768" y="198"/>
                  </a:lnTo>
                  <a:lnTo>
                    <a:pt x="770" y="188"/>
                  </a:lnTo>
                  <a:lnTo>
                    <a:pt x="774" y="183"/>
                  </a:lnTo>
                  <a:lnTo>
                    <a:pt x="778" y="177"/>
                  </a:lnTo>
                  <a:lnTo>
                    <a:pt x="782" y="169"/>
                  </a:lnTo>
                  <a:lnTo>
                    <a:pt x="783" y="164"/>
                  </a:lnTo>
                  <a:lnTo>
                    <a:pt x="785" y="156"/>
                  </a:lnTo>
                  <a:lnTo>
                    <a:pt x="789" y="148"/>
                  </a:lnTo>
                  <a:lnTo>
                    <a:pt x="791" y="143"/>
                  </a:lnTo>
                  <a:lnTo>
                    <a:pt x="793" y="137"/>
                  </a:lnTo>
                  <a:lnTo>
                    <a:pt x="795" y="131"/>
                  </a:lnTo>
                  <a:lnTo>
                    <a:pt x="797" y="126"/>
                  </a:lnTo>
                  <a:lnTo>
                    <a:pt x="797" y="118"/>
                  </a:lnTo>
                  <a:lnTo>
                    <a:pt x="797" y="112"/>
                  </a:lnTo>
                  <a:lnTo>
                    <a:pt x="799" y="107"/>
                  </a:lnTo>
                  <a:lnTo>
                    <a:pt x="799" y="101"/>
                  </a:lnTo>
                  <a:lnTo>
                    <a:pt x="801" y="97"/>
                  </a:lnTo>
                  <a:lnTo>
                    <a:pt x="801" y="91"/>
                  </a:lnTo>
                  <a:lnTo>
                    <a:pt x="801" y="86"/>
                  </a:lnTo>
                  <a:lnTo>
                    <a:pt x="799" y="80"/>
                  </a:lnTo>
                  <a:lnTo>
                    <a:pt x="799" y="76"/>
                  </a:lnTo>
                  <a:lnTo>
                    <a:pt x="797" y="71"/>
                  </a:lnTo>
                  <a:lnTo>
                    <a:pt x="795" y="65"/>
                  </a:lnTo>
                  <a:lnTo>
                    <a:pt x="795" y="59"/>
                  </a:lnTo>
                  <a:lnTo>
                    <a:pt x="793" y="57"/>
                  </a:lnTo>
                  <a:lnTo>
                    <a:pt x="791" y="52"/>
                  </a:lnTo>
                  <a:lnTo>
                    <a:pt x="789" y="48"/>
                  </a:lnTo>
                  <a:lnTo>
                    <a:pt x="787" y="42"/>
                  </a:lnTo>
                  <a:lnTo>
                    <a:pt x="785" y="40"/>
                  </a:lnTo>
                  <a:lnTo>
                    <a:pt x="778" y="31"/>
                  </a:lnTo>
                  <a:lnTo>
                    <a:pt x="770" y="25"/>
                  </a:lnTo>
                  <a:lnTo>
                    <a:pt x="768" y="21"/>
                  </a:lnTo>
                  <a:lnTo>
                    <a:pt x="763" y="19"/>
                  </a:lnTo>
                  <a:lnTo>
                    <a:pt x="759" y="17"/>
                  </a:lnTo>
                  <a:lnTo>
                    <a:pt x="753" y="14"/>
                  </a:lnTo>
                  <a:lnTo>
                    <a:pt x="747" y="12"/>
                  </a:lnTo>
                  <a:lnTo>
                    <a:pt x="742" y="10"/>
                  </a:lnTo>
                  <a:lnTo>
                    <a:pt x="738" y="8"/>
                  </a:lnTo>
                  <a:lnTo>
                    <a:pt x="734" y="6"/>
                  </a:lnTo>
                  <a:lnTo>
                    <a:pt x="728" y="4"/>
                  </a:lnTo>
                  <a:lnTo>
                    <a:pt x="723" y="2"/>
                  </a:lnTo>
                  <a:lnTo>
                    <a:pt x="717" y="2"/>
                  </a:lnTo>
                  <a:lnTo>
                    <a:pt x="711" y="2"/>
                  </a:lnTo>
                  <a:lnTo>
                    <a:pt x="706" y="0"/>
                  </a:lnTo>
                  <a:lnTo>
                    <a:pt x="696" y="0"/>
                  </a:lnTo>
                  <a:lnTo>
                    <a:pt x="690" y="0"/>
                  </a:lnTo>
                  <a:lnTo>
                    <a:pt x="685" y="0"/>
                  </a:lnTo>
                  <a:lnTo>
                    <a:pt x="677" y="0"/>
                  </a:lnTo>
                  <a:lnTo>
                    <a:pt x="671" y="0"/>
                  </a:lnTo>
                  <a:lnTo>
                    <a:pt x="664" y="0"/>
                  </a:lnTo>
                  <a:lnTo>
                    <a:pt x="656" y="2"/>
                  </a:lnTo>
                  <a:lnTo>
                    <a:pt x="648" y="2"/>
                  </a:lnTo>
                  <a:lnTo>
                    <a:pt x="641" y="2"/>
                  </a:lnTo>
                  <a:lnTo>
                    <a:pt x="633" y="4"/>
                  </a:lnTo>
                  <a:lnTo>
                    <a:pt x="626" y="6"/>
                  </a:lnTo>
                  <a:lnTo>
                    <a:pt x="618" y="8"/>
                  </a:lnTo>
                  <a:lnTo>
                    <a:pt x="610" y="8"/>
                  </a:lnTo>
                  <a:lnTo>
                    <a:pt x="601" y="12"/>
                  </a:lnTo>
                  <a:lnTo>
                    <a:pt x="593" y="14"/>
                  </a:lnTo>
                  <a:lnTo>
                    <a:pt x="584" y="15"/>
                  </a:lnTo>
                  <a:lnTo>
                    <a:pt x="576" y="19"/>
                  </a:lnTo>
                  <a:lnTo>
                    <a:pt x="567" y="21"/>
                  </a:lnTo>
                  <a:lnTo>
                    <a:pt x="559" y="25"/>
                  </a:lnTo>
                  <a:lnTo>
                    <a:pt x="550" y="27"/>
                  </a:lnTo>
                  <a:lnTo>
                    <a:pt x="538" y="29"/>
                  </a:lnTo>
                  <a:lnTo>
                    <a:pt x="531" y="33"/>
                  </a:lnTo>
                  <a:lnTo>
                    <a:pt x="523" y="36"/>
                  </a:lnTo>
                  <a:lnTo>
                    <a:pt x="514" y="40"/>
                  </a:lnTo>
                  <a:lnTo>
                    <a:pt x="504" y="42"/>
                  </a:lnTo>
                  <a:lnTo>
                    <a:pt x="495" y="46"/>
                  </a:lnTo>
                  <a:lnTo>
                    <a:pt x="485" y="52"/>
                  </a:lnTo>
                  <a:lnTo>
                    <a:pt x="475" y="53"/>
                  </a:lnTo>
                  <a:lnTo>
                    <a:pt x="466" y="59"/>
                  </a:lnTo>
                  <a:lnTo>
                    <a:pt x="456" y="65"/>
                  </a:lnTo>
                  <a:lnTo>
                    <a:pt x="447" y="71"/>
                  </a:lnTo>
                  <a:lnTo>
                    <a:pt x="437" y="74"/>
                  </a:lnTo>
                  <a:lnTo>
                    <a:pt x="426" y="80"/>
                  </a:lnTo>
                  <a:lnTo>
                    <a:pt x="418" y="84"/>
                  </a:lnTo>
                  <a:lnTo>
                    <a:pt x="407" y="90"/>
                  </a:lnTo>
                  <a:lnTo>
                    <a:pt x="398" y="93"/>
                  </a:lnTo>
                  <a:lnTo>
                    <a:pt x="386" y="99"/>
                  </a:lnTo>
                  <a:lnTo>
                    <a:pt x="379" y="105"/>
                  </a:lnTo>
                  <a:lnTo>
                    <a:pt x="369" y="112"/>
                  </a:lnTo>
                  <a:lnTo>
                    <a:pt x="358" y="116"/>
                  </a:lnTo>
                  <a:lnTo>
                    <a:pt x="350" y="126"/>
                  </a:lnTo>
                  <a:lnTo>
                    <a:pt x="339" y="129"/>
                  </a:lnTo>
                  <a:lnTo>
                    <a:pt x="329" y="137"/>
                  </a:lnTo>
                  <a:lnTo>
                    <a:pt x="318" y="143"/>
                  </a:lnTo>
                  <a:lnTo>
                    <a:pt x="308" y="150"/>
                  </a:lnTo>
                  <a:lnTo>
                    <a:pt x="299" y="158"/>
                  </a:lnTo>
                  <a:lnTo>
                    <a:pt x="289" y="166"/>
                  </a:lnTo>
                  <a:lnTo>
                    <a:pt x="280" y="173"/>
                  </a:lnTo>
                  <a:lnTo>
                    <a:pt x="268" y="179"/>
                  </a:lnTo>
                  <a:lnTo>
                    <a:pt x="261" y="186"/>
                  </a:lnTo>
                  <a:lnTo>
                    <a:pt x="251" y="194"/>
                  </a:lnTo>
                  <a:lnTo>
                    <a:pt x="242" y="200"/>
                  </a:lnTo>
                  <a:lnTo>
                    <a:pt x="232" y="209"/>
                  </a:lnTo>
                  <a:lnTo>
                    <a:pt x="223" y="215"/>
                  </a:lnTo>
                  <a:lnTo>
                    <a:pt x="215" y="223"/>
                  </a:lnTo>
                  <a:lnTo>
                    <a:pt x="206" y="232"/>
                  </a:lnTo>
                  <a:lnTo>
                    <a:pt x="198" y="238"/>
                  </a:lnTo>
                  <a:lnTo>
                    <a:pt x="188" y="245"/>
                  </a:lnTo>
                  <a:lnTo>
                    <a:pt x="179" y="253"/>
                  </a:lnTo>
                  <a:lnTo>
                    <a:pt x="171" y="261"/>
                  </a:lnTo>
                  <a:lnTo>
                    <a:pt x="164" y="268"/>
                  </a:lnTo>
                  <a:lnTo>
                    <a:pt x="158" y="276"/>
                  </a:lnTo>
                  <a:lnTo>
                    <a:pt x="149" y="283"/>
                  </a:lnTo>
                  <a:lnTo>
                    <a:pt x="141" y="291"/>
                  </a:lnTo>
                  <a:lnTo>
                    <a:pt x="133" y="299"/>
                  </a:lnTo>
                  <a:lnTo>
                    <a:pt x="126" y="306"/>
                  </a:lnTo>
                  <a:lnTo>
                    <a:pt x="120" y="312"/>
                  </a:lnTo>
                  <a:lnTo>
                    <a:pt x="112" y="321"/>
                  </a:lnTo>
                  <a:lnTo>
                    <a:pt x="107" y="329"/>
                  </a:lnTo>
                  <a:lnTo>
                    <a:pt x="99" y="337"/>
                  </a:lnTo>
                  <a:lnTo>
                    <a:pt x="93" y="344"/>
                  </a:lnTo>
                  <a:lnTo>
                    <a:pt x="88" y="352"/>
                  </a:lnTo>
                  <a:lnTo>
                    <a:pt x="82" y="357"/>
                  </a:lnTo>
                  <a:lnTo>
                    <a:pt x="74" y="367"/>
                  </a:lnTo>
                  <a:lnTo>
                    <a:pt x="71" y="373"/>
                  </a:lnTo>
                  <a:lnTo>
                    <a:pt x="65" y="380"/>
                  </a:lnTo>
                  <a:lnTo>
                    <a:pt x="59" y="390"/>
                  </a:lnTo>
                  <a:lnTo>
                    <a:pt x="55" y="395"/>
                  </a:lnTo>
                  <a:lnTo>
                    <a:pt x="52" y="403"/>
                  </a:lnTo>
                  <a:lnTo>
                    <a:pt x="48" y="409"/>
                  </a:lnTo>
                  <a:lnTo>
                    <a:pt x="42" y="416"/>
                  </a:lnTo>
                  <a:lnTo>
                    <a:pt x="38" y="422"/>
                  </a:lnTo>
                  <a:lnTo>
                    <a:pt x="34" y="430"/>
                  </a:lnTo>
                  <a:lnTo>
                    <a:pt x="31" y="437"/>
                  </a:lnTo>
                  <a:lnTo>
                    <a:pt x="27" y="445"/>
                  </a:lnTo>
                  <a:lnTo>
                    <a:pt x="23" y="451"/>
                  </a:lnTo>
                  <a:lnTo>
                    <a:pt x="19" y="458"/>
                  </a:lnTo>
                  <a:lnTo>
                    <a:pt x="17" y="464"/>
                  </a:lnTo>
                  <a:lnTo>
                    <a:pt x="14" y="470"/>
                  </a:lnTo>
                  <a:lnTo>
                    <a:pt x="12" y="477"/>
                  </a:lnTo>
                  <a:lnTo>
                    <a:pt x="12" y="485"/>
                  </a:lnTo>
                  <a:lnTo>
                    <a:pt x="8" y="490"/>
                  </a:lnTo>
                  <a:lnTo>
                    <a:pt x="6" y="496"/>
                  </a:lnTo>
                  <a:lnTo>
                    <a:pt x="6" y="504"/>
                  </a:lnTo>
                  <a:lnTo>
                    <a:pt x="6" y="509"/>
                  </a:lnTo>
                  <a:lnTo>
                    <a:pt x="2" y="515"/>
                  </a:lnTo>
                  <a:lnTo>
                    <a:pt x="2" y="521"/>
                  </a:lnTo>
                  <a:lnTo>
                    <a:pt x="2" y="527"/>
                  </a:lnTo>
                  <a:lnTo>
                    <a:pt x="2" y="532"/>
                  </a:lnTo>
                  <a:lnTo>
                    <a:pt x="0" y="538"/>
                  </a:lnTo>
                  <a:lnTo>
                    <a:pt x="0" y="544"/>
                  </a:lnTo>
                  <a:lnTo>
                    <a:pt x="2" y="548"/>
                  </a:lnTo>
                  <a:lnTo>
                    <a:pt x="2" y="553"/>
                  </a:lnTo>
                  <a:lnTo>
                    <a:pt x="2" y="559"/>
                  </a:lnTo>
                  <a:lnTo>
                    <a:pt x="4" y="565"/>
                  </a:lnTo>
                  <a:lnTo>
                    <a:pt x="6" y="568"/>
                  </a:lnTo>
                  <a:lnTo>
                    <a:pt x="8" y="572"/>
                  </a:lnTo>
                  <a:lnTo>
                    <a:pt x="12" y="582"/>
                  </a:lnTo>
                  <a:lnTo>
                    <a:pt x="17" y="591"/>
                  </a:lnTo>
                  <a:lnTo>
                    <a:pt x="23" y="599"/>
                  </a:lnTo>
                  <a:lnTo>
                    <a:pt x="31" y="605"/>
                  </a:lnTo>
                  <a:lnTo>
                    <a:pt x="34" y="606"/>
                  </a:lnTo>
                  <a:lnTo>
                    <a:pt x="38" y="610"/>
                  </a:lnTo>
                  <a:lnTo>
                    <a:pt x="42" y="612"/>
                  </a:lnTo>
                  <a:lnTo>
                    <a:pt x="48" y="616"/>
                  </a:lnTo>
                  <a:lnTo>
                    <a:pt x="52" y="616"/>
                  </a:lnTo>
                  <a:lnTo>
                    <a:pt x="57" y="618"/>
                  </a:lnTo>
                  <a:lnTo>
                    <a:pt x="61" y="620"/>
                  </a:lnTo>
                  <a:lnTo>
                    <a:pt x="67" y="622"/>
                  </a:lnTo>
                  <a:lnTo>
                    <a:pt x="72" y="624"/>
                  </a:lnTo>
                  <a:lnTo>
                    <a:pt x="80" y="625"/>
                  </a:lnTo>
                  <a:lnTo>
                    <a:pt x="86" y="625"/>
                  </a:lnTo>
                  <a:lnTo>
                    <a:pt x="91" y="627"/>
                  </a:lnTo>
                  <a:lnTo>
                    <a:pt x="97" y="627"/>
                  </a:lnTo>
                  <a:lnTo>
                    <a:pt x="103" y="627"/>
                  </a:lnTo>
                  <a:lnTo>
                    <a:pt x="109" y="627"/>
                  </a:lnTo>
                  <a:lnTo>
                    <a:pt x="116" y="627"/>
                  </a:lnTo>
                  <a:lnTo>
                    <a:pt x="122" y="627"/>
                  </a:lnTo>
                  <a:lnTo>
                    <a:pt x="131" y="627"/>
                  </a:lnTo>
                  <a:lnTo>
                    <a:pt x="137" y="627"/>
                  </a:lnTo>
                  <a:lnTo>
                    <a:pt x="145" y="627"/>
                  </a:lnTo>
                  <a:lnTo>
                    <a:pt x="152" y="625"/>
                  </a:lnTo>
                  <a:lnTo>
                    <a:pt x="160" y="625"/>
                  </a:lnTo>
                  <a:lnTo>
                    <a:pt x="168" y="624"/>
                  </a:lnTo>
                  <a:lnTo>
                    <a:pt x="175" y="622"/>
                  </a:lnTo>
                  <a:lnTo>
                    <a:pt x="183" y="622"/>
                  </a:lnTo>
                  <a:lnTo>
                    <a:pt x="192" y="620"/>
                  </a:lnTo>
                  <a:lnTo>
                    <a:pt x="200" y="618"/>
                  </a:lnTo>
                  <a:lnTo>
                    <a:pt x="209" y="616"/>
                  </a:lnTo>
                  <a:lnTo>
                    <a:pt x="217" y="612"/>
                  </a:lnTo>
                  <a:lnTo>
                    <a:pt x="226" y="610"/>
                  </a:lnTo>
                  <a:lnTo>
                    <a:pt x="234" y="606"/>
                  </a:lnTo>
                  <a:lnTo>
                    <a:pt x="244" y="605"/>
                  </a:lnTo>
                  <a:lnTo>
                    <a:pt x="251" y="601"/>
                  </a:lnTo>
                  <a:lnTo>
                    <a:pt x="261" y="599"/>
                  </a:lnTo>
                  <a:lnTo>
                    <a:pt x="268" y="595"/>
                  </a:lnTo>
                  <a:lnTo>
                    <a:pt x="280" y="593"/>
                  </a:lnTo>
                  <a:lnTo>
                    <a:pt x="289" y="587"/>
                  </a:lnTo>
                  <a:lnTo>
                    <a:pt x="297" y="586"/>
                  </a:lnTo>
                  <a:lnTo>
                    <a:pt x="306" y="582"/>
                  </a:lnTo>
                  <a:lnTo>
                    <a:pt x="316" y="578"/>
                  </a:lnTo>
                  <a:lnTo>
                    <a:pt x="325" y="572"/>
                  </a:lnTo>
                  <a:lnTo>
                    <a:pt x="335" y="568"/>
                  </a:lnTo>
                  <a:lnTo>
                    <a:pt x="346" y="565"/>
                  </a:lnTo>
                  <a:lnTo>
                    <a:pt x="356" y="561"/>
                  </a:lnTo>
                  <a:lnTo>
                    <a:pt x="363" y="555"/>
                  </a:lnTo>
                  <a:lnTo>
                    <a:pt x="373" y="549"/>
                  </a:lnTo>
                  <a:lnTo>
                    <a:pt x="384" y="544"/>
                  </a:lnTo>
                  <a:lnTo>
                    <a:pt x="394" y="540"/>
                  </a:lnTo>
                  <a:lnTo>
                    <a:pt x="403" y="532"/>
                  </a:lnTo>
                  <a:lnTo>
                    <a:pt x="413" y="527"/>
                  </a:lnTo>
                  <a:lnTo>
                    <a:pt x="424" y="521"/>
                  </a:lnTo>
                  <a:lnTo>
                    <a:pt x="432" y="517"/>
                  </a:lnTo>
                  <a:lnTo>
                    <a:pt x="443" y="509"/>
                  </a:lnTo>
                  <a:lnTo>
                    <a:pt x="453" y="504"/>
                  </a:lnTo>
                  <a:lnTo>
                    <a:pt x="464" y="498"/>
                  </a:lnTo>
                  <a:lnTo>
                    <a:pt x="474" y="492"/>
                  </a:lnTo>
                  <a:lnTo>
                    <a:pt x="483" y="487"/>
                  </a:lnTo>
                  <a:lnTo>
                    <a:pt x="493" y="479"/>
                  </a:lnTo>
                  <a:lnTo>
                    <a:pt x="504" y="471"/>
                  </a:lnTo>
                  <a:lnTo>
                    <a:pt x="514" y="466"/>
                  </a:lnTo>
                  <a:lnTo>
                    <a:pt x="514" y="466"/>
                  </a:lnTo>
                  <a:close/>
                </a:path>
              </a:pathLst>
            </a:custGeom>
            <a:solidFill>
              <a:srgbClr val="008000"/>
            </a:solidFill>
            <a:ln w="9525">
              <a:noFill/>
              <a:round/>
              <a:headEnd/>
              <a:tailEnd/>
            </a:ln>
          </p:spPr>
          <p:txBody>
            <a:bodyPr/>
            <a:lstStyle/>
            <a:p>
              <a:endParaRPr lang="fr-FR"/>
            </a:p>
          </p:txBody>
        </p:sp>
        <p:sp>
          <p:nvSpPr>
            <p:cNvPr id="654428" name="Freeform 92"/>
            <p:cNvSpPr>
              <a:spLocks/>
            </p:cNvSpPr>
            <p:nvPr/>
          </p:nvSpPr>
          <p:spPr bwMode="auto">
            <a:xfrm>
              <a:off x="4244" y="1863"/>
              <a:ext cx="682" cy="611"/>
            </a:xfrm>
            <a:custGeom>
              <a:avLst/>
              <a:gdLst/>
              <a:ahLst/>
              <a:cxnLst>
                <a:cxn ang="0">
                  <a:pos x="40" y="452"/>
                </a:cxn>
                <a:cxn ang="0">
                  <a:pos x="72" y="439"/>
                </a:cxn>
                <a:cxn ang="0">
                  <a:pos x="101" y="427"/>
                </a:cxn>
                <a:cxn ang="0">
                  <a:pos x="131" y="416"/>
                </a:cxn>
                <a:cxn ang="0">
                  <a:pos x="160" y="403"/>
                </a:cxn>
                <a:cxn ang="0">
                  <a:pos x="192" y="388"/>
                </a:cxn>
                <a:cxn ang="0">
                  <a:pos x="223" y="372"/>
                </a:cxn>
                <a:cxn ang="0">
                  <a:pos x="253" y="353"/>
                </a:cxn>
                <a:cxn ang="0">
                  <a:pos x="281" y="332"/>
                </a:cxn>
                <a:cxn ang="0">
                  <a:pos x="312" y="311"/>
                </a:cxn>
                <a:cxn ang="0">
                  <a:pos x="346" y="281"/>
                </a:cxn>
                <a:cxn ang="0">
                  <a:pos x="376" y="251"/>
                </a:cxn>
                <a:cxn ang="0">
                  <a:pos x="407" y="220"/>
                </a:cxn>
                <a:cxn ang="0">
                  <a:pos x="434" y="188"/>
                </a:cxn>
                <a:cxn ang="0">
                  <a:pos x="458" y="158"/>
                </a:cxn>
                <a:cxn ang="0">
                  <a:pos x="481" y="125"/>
                </a:cxn>
                <a:cxn ang="0">
                  <a:pos x="502" y="95"/>
                </a:cxn>
                <a:cxn ang="0">
                  <a:pos x="521" y="66"/>
                </a:cxn>
                <a:cxn ang="0">
                  <a:pos x="536" y="38"/>
                </a:cxn>
                <a:cxn ang="0">
                  <a:pos x="553" y="6"/>
                </a:cxn>
                <a:cxn ang="0">
                  <a:pos x="574" y="28"/>
                </a:cxn>
                <a:cxn ang="0">
                  <a:pos x="599" y="57"/>
                </a:cxn>
                <a:cxn ang="0">
                  <a:pos x="635" y="72"/>
                </a:cxn>
                <a:cxn ang="0">
                  <a:pos x="667" y="80"/>
                </a:cxn>
                <a:cxn ang="0">
                  <a:pos x="705" y="82"/>
                </a:cxn>
                <a:cxn ang="0">
                  <a:pos x="757" y="85"/>
                </a:cxn>
                <a:cxn ang="0">
                  <a:pos x="818" y="85"/>
                </a:cxn>
                <a:cxn ang="0">
                  <a:pos x="894" y="82"/>
                </a:cxn>
                <a:cxn ang="0">
                  <a:pos x="1019" y="91"/>
                </a:cxn>
                <a:cxn ang="0">
                  <a:pos x="1127" y="139"/>
                </a:cxn>
                <a:cxn ang="0">
                  <a:pos x="1213" y="216"/>
                </a:cxn>
                <a:cxn ang="0">
                  <a:pos x="1274" y="315"/>
                </a:cxn>
                <a:cxn ang="0">
                  <a:pos x="1317" y="431"/>
                </a:cxn>
                <a:cxn ang="0">
                  <a:pos x="1344" y="549"/>
                </a:cxn>
                <a:cxn ang="0">
                  <a:pos x="1359" y="663"/>
                </a:cxn>
                <a:cxn ang="0">
                  <a:pos x="1365" y="766"/>
                </a:cxn>
                <a:cxn ang="0">
                  <a:pos x="1365" y="845"/>
                </a:cxn>
                <a:cxn ang="0">
                  <a:pos x="1365" y="899"/>
                </a:cxn>
                <a:cxn ang="0">
                  <a:pos x="960" y="1216"/>
                </a:cxn>
                <a:cxn ang="0">
                  <a:pos x="878" y="1222"/>
                </a:cxn>
                <a:cxn ang="0">
                  <a:pos x="787" y="1216"/>
                </a:cxn>
                <a:cxn ang="0">
                  <a:pos x="696" y="1205"/>
                </a:cxn>
                <a:cxn ang="0">
                  <a:pos x="603" y="1180"/>
                </a:cxn>
                <a:cxn ang="0">
                  <a:pos x="517" y="1150"/>
                </a:cxn>
                <a:cxn ang="0">
                  <a:pos x="434" y="1104"/>
                </a:cxn>
                <a:cxn ang="0">
                  <a:pos x="365" y="1049"/>
                </a:cxn>
                <a:cxn ang="0">
                  <a:pos x="308" y="980"/>
                </a:cxn>
                <a:cxn ang="0">
                  <a:pos x="270" y="897"/>
                </a:cxn>
                <a:cxn ang="0">
                  <a:pos x="251" y="800"/>
                </a:cxn>
                <a:cxn ang="0">
                  <a:pos x="247" y="728"/>
                </a:cxn>
                <a:cxn ang="0">
                  <a:pos x="240" y="678"/>
                </a:cxn>
                <a:cxn ang="0">
                  <a:pos x="226" y="636"/>
                </a:cxn>
                <a:cxn ang="0">
                  <a:pos x="205" y="597"/>
                </a:cxn>
                <a:cxn ang="0">
                  <a:pos x="183" y="566"/>
                </a:cxn>
                <a:cxn ang="0">
                  <a:pos x="154" y="541"/>
                </a:cxn>
                <a:cxn ang="0">
                  <a:pos x="126" y="519"/>
                </a:cxn>
                <a:cxn ang="0">
                  <a:pos x="93" y="502"/>
                </a:cxn>
                <a:cxn ang="0">
                  <a:pos x="61" y="486"/>
                </a:cxn>
                <a:cxn ang="0">
                  <a:pos x="29" y="473"/>
                </a:cxn>
                <a:cxn ang="0">
                  <a:pos x="0" y="465"/>
                </a:cxn>
              </a:cxnLst>
              <a:rect l="0" t="0" r="r" b="b"/>
              <a:pathLst>
                <a:path w="1365" h="1222">
                  <a:moveTo>
                    <a:pt x="0" y="465"/>
                  </a:moveTo>
                  <a:lnTo>
                    <a:pt x="8" y="462"/>
                  </a:lnTo>
                  <a:lnTo>
                    <a:pt x="15" y="460"/>
                  </a:lnTo>
                  <a:lnTo>
                    <a:pt x="23" y="456"/>
                  </a:lnTo>
                  <a:lnTo>
                    <a:pt x="31" y="454"/>
                  </a:lnTo>
                  <a:lnTo>
                    <a:pt x="40" y="452"/>
                  </a:lnTo>
                  <a:lnTo>
                    <a:pt x="50" y="448"/>
                  </a:lnTo>
                  <a:lnTo>
                    <a:pt x="53" y="446"/>
                  </a:lnTo>
                  <a:lnTo>
                    <a:pt x="57" y="445"/>
                  </a:lnTo>
                  <a:lnTo>
                    <a:pt x="63" y="443"/>
                  </a:lnTo>
                  <a:lnTo>
                    <a:pt x="69" y="441"/>
                  </a:lnTo>
                  <a:lnTo>
                    <a:pt x="72" y="439"/>
                  </a:lnTo>
                  <a:lnTo>
                    <a:pt x="78" y="437"/>
                  </a:lnTo>
                  <a:lnTo>
                    <a:pt x="82" y="435"/>
                  </a:lnTo>
                  <a:lnTo>
                    <a:pt x="86" y="433"/>
                  </a:lnTo>
                  <a:lnTo>
                    <a:pt x="91" y="431"/>
                  </a:lnTo>
                  <a:lnTo>
                    <a:pt x="97" y="429"/>
                  </a:lnTo>
                  <a:lnTo>
                    <a:pt x="101" y="427"/>
                  </a:lnTo>
                  <a:lnTo>
                    <a:pt x="107" y="427"/>
                  </a:lnTo>
                  <a:lnTo>
                    <a:pt x="110" y="424"/>
                  </a:lnTo>
                  <a:lnTo>
                    <a:pt x="114" y="422"/>
                  </a:lnTo>
                  <a:lnTo>
                    <a:pt x="122" y="420"/>
                  </a:lnTo>
                  <a:lnTo>
                    <a:pt x="126" y="418"/>
                  </a:lnTo>
                  <a:lnTo>
                    <a:pt x="131" y="416"/>
                  </a:lnTo>
                  <a:lnTo>
                    <a:pt x="135" y="414"/>
                  </a:lnTo>
                  <a:lnTo>
                    <a:pt x="141" y="412"/>
                  </a:lnTo>
                  <a:lnTo>
                    <a:pt x="146" y="410"/>
                  </a:lnTo>
                  <a:lnTo>
                    <a:pt x="152" y="408"/>
                  </a:lnTo>
                  <a:lnTo>
                    <a:pt x="156" y="407"/>
                  </a:lnTo>
                  <a:lnTo>
                    <a:pt x="160" y="403"/>
                  </a:lnTo>
                  <a:lnTo>
                    <a:pt x="167" y="401"/>
                  </a:lnTo>
                  <a:lnTo>
                    <a:pt x="171" y="397"/>
                  </a:lnTo>
                  <a:lnTo>
                    <a:pt x="177" y="395"/>
                  </a:lnTo>
                  <a:lnTo>
                    <a:pt x="181" y="393"/>
                  </a:lnTo>
                  <a:lnTo>
                    <a:pt x="186" y="389"/>
                  </a:lnTo>
                  <a:lnTo>
                    <a:pt x="192" y="388"/>
                  </a:lnTo>
                  <a:lnTo>
                    <a:pt x="198" y="384"/>
                  </a:lnTo>
                  <a:lnTo>
                    <a:pt x="202" y="382"/>
                  </a:lnTo>
                  <a:lnTo>
                    <a:pt x="207" y="380"/>
                  </a:lnTo>
                  <a:lnTo>
                    <a:pt x="213" y="376"/>
                  </a:lnTo>
                  <a:lnTo>
                    <a:pt x="217" y="374"/>
                  </a:lnTo>
                  <a:lnTo>
                    <a:pt x="223" y="372"/>
                  </a:lnTo>
                  <a:lnTo>
                    <a:pt x="230" y="369"/>
                  </a:lnTo>
                  <a:lnTo>
                    <a:pt x="234" y="367"/>
                  </a:lnTo>
                  <a:lnTo>
                    <a:pt x="238" y="363"/>
                  </a:lnTo>
                  <a:lnTo>
                    <a:pt x="243" y="359"/>
                  </a:lnTo>
                  <a:lnTo>
                    <a:pt x="247" y="357"/>
                  </a:lnTo>
                  <a:lnTo>
                    <a:pt x="253" y="353"/>
                  </a:lnTo>
                  <a:lnTo>
                    <a:pt x="259" y="350"/>
                  </a:lnTo>
                  <a:lnTo>
                    <a:pt x="262" y="346"/>
                  </a:lnTo>
                  <a:lnTo>
                    <a:pt x="266" y="344"/>
                  </a:lnTo>
                  <a:lnTo>
                    <a:pt x="272" y="340"/>
                  </a:lnTo>
                  <a:lnTo>
                    <a:pt x="278" y="338"/>
                  </a:lnTo>
                  <a:lnTo>
                    <a:pt x="281" y="332"/>
                  </a:lnTo>
                  <a:lnTo>
                    <a:pt x="287" y="331"/>
                  </a:lnTo>
                  <a:lnTo>
                    <a:pt x="293" y="327"/>
                  </a:lnTo>
                  <a:lnTo>
                    <a:pt x="297" y="323"/>
                  </a:lnTo>
                  <a:lnTo>
                    <a:pt x="300" y="321"/>
                  </a:lnTo>
                  <a:lnTo>
                    <a:pt x="306" y="317"/>
                  </a:lnTo>
                  <a:lnTo>
                    <a:pt x="312" y="311"/>
                  </a:lnTo>
                  <a:lnTo>
                    <a:pt x="318" y="306"/>
                  </a:lnTo>
                  <a:lnTo>
                    <a:pt x="323" y="302"/>
                  </a:lnTo>
                  <a:lnTo>
                    <a:pt x="329" y="298"/>
                  </a:lnTo>
                  <a:lnTo>
                    <a:pt x="335" y="292"/>
                  </a:lnTo>
                  <a:lnTo>
                    <a:pt x="340" y="289"/>
                  </a:lnTo>
                  <a:lnTo>
                    <a:pt x="346" y="281"/>
                  </a:lnTo>
                  <a:lnTo>
                    <a:pt x="352" y="277"/>
                  </a:lnTo>
                  <a:lnTo>
                    <a:pt x="356" y="272"/>
                  </a:lnTo>
                  <a:lnTo>
                    <a:pt x="361" y="266"/>
                  </a:lnTo>
                  <a:lnTo>
                    <a:pt x="365" y="262"/>
                  </a:lnTo>
                  <a:lnTo>
                    <a:pt x="371" y="256"/>
                  </a:lnTo>
                  <a:lnTo>
                    <a:pt x="376" y="251"/>
                  </a:lnTo>
                  <a:lnTo>
                    <a:pt x="382" y="245"/>
                  </a:lnTo>
                  <a:lnTo>
                    <a:pt x="388" y="241"/>
                  </a:lnTo>
                  <a:lnTo>
                    <a:pt x="394" y="237"/>
                  </a:lnTo>
                  <a:lnTo>
                    <a:pt x="397" y="230"/>
                  </a:lnTo>
                  <a:lnTo>
                    <a:pt x="401" y="224"/>
                  </a:lnTo>
                  <a:lnTo>
                    <a:pt x="407" y="220"/>
                  </a:lnTo>
                  <a:lnTo>
                    <a:pt x="411" y="215"/>
                  </a:lnTo>
                  <a:lnTo>
                    <a:pt x="416" y="209"/>
                  </a:lnTo>
                  <a:lnTo>
                    <a:pt x="420" y="203"/>
                  </a:lnTo>
                  <a:lnTo>
                    <a:pt x="424" y="199"/>
                  </a:lnTo>
                  <a:lnTo>
                    <a:pt x="430" y="194"/>
                  </a:lnTo>
                  <a:lnTo>
                    <a:pt x="434" y="188"/>
                  </a:lnTo>
                  <a:lnTo>
                    <a:pt x="439" y="182"/>
                  </a:lnTo>
                  <a:lnTo>
                    <a:pt x="441" y="177"/>
                  </a:lnTo>
                  <a:lnTo>
                    <a:pt x="447" y="173"/>
                  </a:lnTo>
                  <a:lnTo>
                    <a:pt x="451" y="167"/>
                  </a:lnTo>
                  <a:lnTo>
                    <a:pt x="456" y="163"/>
                  </a:lnTo>
                  <a:lnTo>
                    <a:pt x="458" y="158"/>
                  </a:lnTo>
                  <a:lnTo>
                    <a:pt x="464" y="152"/>
                  </a:lnTo>
                  <a:lnTo>
                    <a:pt x="468" y="146"/>
                  </a:lnTo>
                  <a:lnTo>
                    <a:pt x="470" y="142"/>
                  </a:lnTo>
                  <a:lnTo>
                    <a:pt x="473" y="137"/>
                  </a:lnTo>
                  <a:lnTo>
                    <a:pt x="477" y="131"/>
                  </a:lnTo>
                  <a:lnTo>
                    <a:pt x="481" y="125"/>
                  </a:lnTo>
                  <a:lnTo>
                    <a:pt x="487" y="120"/>
                  </a:lnTo>
                  <a:lnTo>
                    <a:pt x="491" y="114"/>
                  </a:lnTo>
                  <a:lnTo>
                    <a:pt x="492" y="110"/>
                  </a:lnTo>
                  <a:lnTo>
                    <a:pt x="496" y="104"/>
                  </a:lnTo>
                  <a:lnTo>
                    <a:pt x="498" y="101"/>
                  </a:lnTo>
                  <a:lnTo>
                    <a:pt x="502" y="95"/>
                  </a:lnTo>
                  <a:lnTo>
                    <a:pt x="506" y="91"/>
                  </a:lnTo>
                  <a:lnTo>
                    <a:pt x="508" y="85"/>
                  </a:lnTo>
                  <a:lnTo>
                    <a:pt x="511" y="82"/>
                  </a:lnTo>
                  <a:lnTo>
                    <a:pt x="515" y="76"/>
                  </a:lnTo>
                  <a:lnTo>
                    <a:pt x="517" y="70"/>
                  </a:lnTo>
                  <a:lnTo>
                    <a:pt x="521" y="66"/>
                  </a:lnTo>
                  <a:lnTo>
                    <a:pt x="523" y="61"/>
                  </a:lnTo>
                  <a:lnTo>
                    <a:pt x="525" y="57"/>
                  </a:lnTo>
                  <a:lnTo>
                    <a:pt x="529" y="51"/>
                  </a:lnTo>
                  <a:lnTo>
                    <a:pt x="530" y="47"/>
                  </a:lnTo>
                  <a:lnTo>
                    <a:pt x="534" y="42"/>
                  </a:lnTo>
                  <a:lnTo>
                    <a:pt x="536" y="38"/>
                  </a:lnTo>
                  <a:lnTo>
                    <a:pt x="540" y="34"/>
                  </a:lnTo>
                  <a:lnTo>
                    <a:pt x="542" y="28"/>
                  </a:lnTo>
                  <a:lnTo>
                    <a:pt x="544" y="23"/>
                  </a:lnTo>
                  <a:lnTo>
                    <a:pt x="546" y="19"/>
                  </a:lnTo>
                  <a:lnTo>
                    <a:pt x="549" y="15"/>
                  </a:lnTo>
                  <a:lnTo>
                    <a:pt x="553" y="6"/>
                  </a:lnTo>
                  <a:lnTo>
                    <a:pt x="557" y="0"/>
                  </a:lnTo>
                  <a:lnTo>
                    <a:pt x="559" y="6"/>
                  </a:lnTo>
                  <a:lnTo>
                    <a:pt x="563" y="11"/>
                  </a:lnTo>
                  <a:lnTo>
                    <a:pt x="567" y="17"/>
                  </a:lnTo>
                  <a:lnTo>
                    <a:pt x="570" y="23"/>
                  </a:lnTo>
                  <a:lnTo>
                    <a:pt x="574" y="28"/>
                  </a:lnTo>
                  <a:lnTo>
                    <a:pt x="576" y="34"/>
                  </a:lnTo>
                  <a:lnTo>
                    <a:pt x="580" y="40"/>
                  </a:lnTo>
                  <a:lnTo>
                    <a:pt x="586" y="45"/>
                  </a:lnTo>
                  <a:lnTo>
                    <a:pt x="587" y="47"/>
                  </a:lnTo>
                  <a:lnTo>
                    <a:pt x="593" y="51"/>
                  </a:lnTo>
                  <a:lnTo>
                    <a:pt x="599" y="57"/>
                  </a:lnTo>
                  <a:lnTo>
                    <a:pt x="605" y="59"/>
                  </a:lnTo>
                  <a:lnTo>
                    <a:pt x="608" y="63"/>
                  </a:lnTo>
                  <a:lnTo>
                    <a:pt x="616" y="66"/>
                  </a:lnTo>
                  <a:lnTo>
                    <a:pt x="624" y="68"/>
                  </a:lnTo>
                  <a:lnTo>
                    <a:pt x="633" y="72"/>
                  </a:lnTo>
                  <a:lnTo>
                    <a:pt x="635" y="72"/>
                  </a:lnTo>
                  <a:lnTo>
                    <a:pt x="641" y="74"/>
                  </a:lnTo>
                  <a:lnTo>
                    <a:pt x="645" y="74"/>
                  </a:lnTo>
                  <a:lnTo>
                    <a:pt x="650" y="76"/>
                  </a:lnTo>
                  <a:lnTo>
                    <a:pt x="656" y="76"/>
                  </a:lnTo>
                  <a:lnTo>
                    <a:pt x="662" y="80"/>
                  </a:lnTo>
                  <a:lnTo>
                    <a:pt x="667" y="80"/>
                  </a:lnTo>
                  <a:lnTo>
                    <a:pt x="673" y="80"/>
                  </a:lnTo>
                  <a:lnTo>
                    <a:pt x="677" y="80"/>
                  </a:lnTo>
                  <a:lnTo>
                    <a:pt x="684" y="82"/>
                  </a:lnTo>
                  <a:lnTo>
                    <a:pt x="692" y="82"/>
                  </a:lnTo>
                  <a:lnTo>
                    <a:pt x="700" y="82"/>
                  </a:lnTo>
                  <a:lnTo>
                    <a:pt x="705" y="82"/>
                  </a:lnTo>
                  <a:lnTo>
                    <a:pt x="715" y="83"/>
                  </a:lnTo>
                  <a:lnTo>
                    <a:pt x="721" y="85"/>
                  </a:lnTo>
                  <a:lnTo>
                    <a:pt x="730" y="85"/>
                  </a:lnTo>
                  <a:lnTo>
                    <a:pt x="738" y="85"/>
                  </a:lnTo>
                  <a:lnTo>
                    <a:pt x="747" y="85"/>
                  </a:lnTo>
                  <a:lnTo>
                    <a:pt x="757" y="85"/>
                  </a:lnTo>
                  <a:lnTo>
                    <a:pt x="766" y="85"/>
                  </a:lnTo>
                  <a:lnTo>
                    <a:pt x="776" y="85"/>
                  </a:lnTo>
                  <a:lnTo>
                    <a:pt x="785" y="85"/>
                  </a:lnTo>
                  <a:lnTo>
                    <a:pt x="797" y="85"/>
                  </a:lnTo>
                  <a:lnTo>
                    <a:pt x="808" y="85"/>
                  </a:lnTo>
                  <a:lnTo>
                    <a:pt x="818" y="85"/>
                  </a:lnTo>
                  <a:lnTo>
                    <a:pt x="829" y="85"/>
                  </a:lnTo>
                  <a:lnTo>
                    <a:pt x="840" y="85"/>
                  </a:lnTo>
                  <a:lnTo>
                    <a:pt x="856" y="85"/>
                  </a:lnTo>
                  <a:lnTo>
                    <a:pt x="867" y="83"/>
                  </a:lnTo>
                  <a:lnTo>
                    <a:pt x="880" y="83"/>
                  </a:lnTo>
                  <a:lnTo>
                    <a:pt x="894" y="82"/>
                  </a:lnTo>
                  <a:lnTo>
                    <a:pt x="909" y="82"/>
                  </a:lnTo>
                  <a:lnTo>
                    <a:pt x="932" y="82"/>
                  </a:lnTo>
                  <a:lnTo>
                    <a:pt x="954" y="82"/>
                  </a:lnTo>
                  <a:lnTo>
                    <a:pt x="977" y="85"/>
                  </a:lnTo>
                  <a:lnTo>
                    <a:pt x="998" y="87"/>
                  </a:lnTo>
                  <a:lnTo>
                    <a:pt x="1019" y="91"/>
                  </a:lnTo>
                  <a:lnTo>
                    <a:pt x="1040" y="97"/>
                  </a:lnTo>
                  <a:lnTo>
                    <a:pt x="1059" y="102"/>
                  </a:lnTo>
                  <a:lnTo>
                    <a:pt x="1078" y="112"/>
                  </a:lnTo>
                  <a:lnTo>
                    <a:pt x="1093" y="118"/>
                  </a:lnTo>
                  <a:lnTo>
                    <a:pt x="1112" y="129"/>
                  </a:lnTo>
                  <a:lnTo>
                    <a:pt x="1127" y="139"/>
                  </a:lnTo>
                  <a:lnTo>
                    <a:pt x="1144" y="150"/>
                  </a:lnTo>
                  <a:lnTo>
                    <a:pt x="1158" y="161"/>
                  </a:lnTo>
                  <a:lnTo>
                    <a:pt x="1173" y="175"/>
                  </a:lnTo>
                  <a:lnTo>
                    <a:pt x="1186" y="188"/>
                  </a:lnTo>
                  <a:lnTo>
                    <a:pt x="1200" y="203"/>
                  </a:lnTo>
                  <a:lnTo>
                    <a:pt x="1213" y="216"/>
                  </a:lnTo>
                  <a:lnTo>
                    <a:pt x="1224" y="232"/>
                  </a:lnTo>
                  <a:lnTo>
                    <a:pt x="1234" y="249"/>
                  </a:lnTo>
                  <a:lnTo>
                    <a:pt x="1245" y="264"/>
                  </a:lnTo>
                  <a:lnTo>
                    <a:pt x="1255" y="281"/>
                  </a:lnTo>
                  <a:lnTo>
                    <a:pt x="1264" y="298"/>
                  </a:lnTo>
                  <a:lnTo>
                    <a:pt x="1274" y="315"/>
                  </a:lnTo>
                  <a:lnTo>
                    <a:pt x="1283" y="334"/>
                  </a:lnTo>
                  <a:lnTo>
                    <a:pt x="1291" y="353"/>
                  </a:lnTo>
                  <a:lnTo>
                    <a:pt x="1297" y="372"/>
                  </a:lnTo>
                  <a:lnTo>
                    <a:pt x="1304" y="391"/>
                  </a:lnTo>
                  <a:lnTo>
                    <a:pt x="1310" y="412"/>
                  </a:lnTo>
                  <a:lnTo>
                    <a:pt x="1317" y="431"/>
                  </a:lnTo>
                  <a:lnTo>
                    <a:pt x="1323" y="452"/>
                  </a:lnTo>
                  <a:lnTo>
                    <a:pt x="1329" y="471"/>
                  </a:lnTo>
                  <a:lnTo>
                    <a:pt x="1333" y="490"/>
                  </a:lnTo>
                  <a:lnTo>
                    <a:pt x="1336" y="509"/>
                  </a:lnTo>
                  <a:lnTo>
                    <a:pt x="1340" y="530"/>
                  </a:lnTo>
                  <a:lnTo>
                    <a:pt x="1344" y="549"/>
                  </a:lnTo>
                  <a:lnTo>
                    <a:pt x="1348" y="568"/>
                  </a:lnTo>
                  <a:lnTo>
                    <a:pt x="1350" y="587"/>
                  </a:lnTo>
                  <a:lnTo>
                    <a:pt x="1352" y="608"/>
                  </a:lnTo>
                  <a:lnTo>
                    <a:pt x="1355" y="625"/>
                  </a:lnTo>
                  <a:lnTo>
                    <a:pt x="1357" y="644"/>
                  </a:lnTo>
                  <a:lnTo>
                    <a:pt x="1359" y="663"/>
                  </a:lnTo>
                  <a:lnTo>
                    <a:pt x="1359" y="682"/>
                  </a:lnTo>
                  <a:lnTo>
                    <a:pt x="1361" y="699"/>
                  </a:lnTo>
                  <a:lnTo>
                    <a:pt x="1363" y="716"/>
                  </a:lnTo>
                  <a:lnTo>
                    <a:pt x="1363" y="733"/>
                  </a:lnTo>
                  <a:lnTo>
                    <a:pt x="1365" y="750"/>
                  </a:lnTo>
                  <a:lnTo>
                    <a:pt x="1365" y="766"/>
                  </a:lnTo>
                  <a:lnTo>
                    <a:pt x="1365" y="781"/>
                  </a:lnTo>
                  <a:lnTo>
                    <a:pt x="1365" y="794"/>
                  </a:lnTo>
                  <a:lnTo>
                    <a:pt x="1365" y="809"/>
                  </a:lnTo>
                  <a:lnTo>
                    <a:pt x="1365" y="823"/>
                  </a:lnTo>
                  <a:lnTo>
                    <a:pt x="1365" y="836"/>
                  </a:lnTo>
                  <a:lnTo>
                    <a:pt x="1365" y="845"/>
                  </a:lnTo>
                  <a:lnTo>
                    <a:pt x="1365" y="857"/>
                  </a:lnTo>
                  <a:lnTo>
                    <a:pt x="1365" y="868"/>
                  </a:lnTo>
                  <a:lnTo>
                    <a:pt x="1365" y="878"/>
                  </a:lnTo>
                  <a:lnTo>
                    <a:pt x="1365" y="885"/>
                  </a:lnTo>
                  <a:lnTo>
                    <a:pt x="1365" y="893"/>
                  </a:lnTo>
                  <a:lnTo>
                    <a:pt x="1365" y="899"/>
                  </a:lnTo>
                  <a:lnTo>
                    <a:pt x="1365" y="904"/>
                  </a:lnTo>
                  <a:lnTo>
                    <a:pt x="1365" y="912"/>
                  </a:lnTo>
                  <a:lnTo>
                    <a:pt x="1365" y="916"/>
                  </a:lnTo>
                  <a:lnTo>
                    <a:pt x="987" y="1214"/>
                  </a:lnTo>
                  <a:lnTo>
                    <a:pt x="973" y="1216"/>
                  </a:lnTo>
                  <a:lnTo>
                    <a:pt x="960" y="1216"/>
                  </a:lnTo>
                  <a:lnTo>
                    <a:pt x="947" y="1216"/>
                  </a:lnTo>
                  <a:lnTo>
                    <a:pt x="933" y="1218"/>
                  </a:lnTo>
                  <a:lnTo>
                    <a:pt x="920" y="1218"/>
                  </a:lnTo>
                  <a:lnTo>
                    <a:pt x="907" y="1220"/>
                  </a:lnTo>
                  <a:lnTo>
                    <a:pt x="892" y="1220"/>
                  </a:lnTo>
                  <a:lnTo>
                    <a:pt x="878" y="1222"/>
                  </a:lnTo>
                  <a:lnTo>
                    <a:pt x="863" y="1220"/>
                  </a:lnTo>
                  <a:lnTo>
                    <a:pt x="848" y="1220"/>
                  </a:lnTo>
                  <a:lnTo>
                    <a:pt x="833" y="1218"/>
                  </a:lnTo>
                  <a:lnTo>
                    <a:pt x="818" y="1218"/>
                  </a:lnTo>
                  <a:lnTo>
                    <a:pt x="802" y="1216"/>
                  </a:lnTo>
                  <a:lnTo>
                    <a:pt x="787" y="1216"/>
                  </a:lnTo>
                  <a:lnTo>
                    <a:pt x="772" y="1214"/>
                  </a:lnTo>
                  <a:lnTo>
                    <a:pt x="757" y="1212"/>
                  </a:lnTo>
                  <a:lnTo>
                    <a:pt x="741" y="1210"/>
                  </a:lnTo>
                  <a:lnTo>
                    <a:pt x="726" y="1208"/>
                  </a:lnTo>
                  <a:lnTo>
                    <a:pt x="711" y="1207"/>
                  </a:lnTo>
                  <a:lnTo>
                    <a:pt x="696" y="1205"/>
                  </a:lnTo>
                  <a:lnTo>
                    <a:pt x="681" y="1199"/>
                  </a:lnTo>
                  <a:lnTo>
                    <a:pt x="664" y="1195"/>
                  </a:lnTo>
                  <a:lnTo>
                    <a:pt x="650" y="1193"/>
                  </a:lnTo>
                  <a:lnTo>
                    <a:pt x="635" y="1189"/>
                  </a:lnTo>
                  <a:lnTo>
                    <a:pt x="620" y="1184"/>
                  </a:lnTo>
                  <a:lnTo>
                    <a:pt x="603" y="1180"/>
                  </a:lnTo>
                  <a:lnTo>
                    <a:pt x="587" y="1176"/>
                  </a:lnTo>
                  <a:lnTo>
                    <a:pt x="574" y="1170"/>
                  </a:lnTo>
                  <a:lnTo>
                    <a:pt x="559" y="1165"/>
                  </a:lnTo>
                  <a:lnTo>
                    <a:pt x="544" y="1161"/>
                  </a:lnTo>
                  <a:lnTo>
                    <a:pt x="529" y="1155"/>
                  </a:lnTo>
                  <a:lnTo>
                    <a:pt x="517" y="1150"/>
                  </a:lnTo>
                  <a:lnTo>
                    <a:pt x="502" y="1142"/>
                  </a:lnTo>
                  <a:lnTo>
                    <a:pt x="487" y="1134"/>
                  </a:lnTo>
                  <a:lnTo>
                    <a:pt x="473" y="1129"/>
                  </a:lnTo>
                  <a:lnTo>
                    <a:pt x="460" y="1119"/>
                  </a:lnTo>
                  <a:lnTo>
                    <a:pt x="447" y="1112"/>
                  </a:lnTo>
                  <a:lnTo>
                    <a:pt x="434" y="1104"/>
                  </a:lnTo>
                  <a:lnTo>
                    <a:pt x="422" y="1094"/>
                  </a:lnTo>
                  <a:lnTo>
                    <a:pt x="411" y="1087"/>
                  </a:lnTo>
                  <a:lnTo>
                    <a:pt x="397" y="1077"/>
                  </a:lnTo>
                  <a:lnTo>
                    <a:pt x="386" y="1070"/>
                  </a:lnTo>
                  <a:lnTo>
                    <a:pt x="373" y="1058"/>
                  </a:lnTo>
                  <a:lnTo>
                    <a:pt x="365" y="1049"/>
                  </a:lnTo>
                  <a:lnTo>
                    <a:pt x="354" y="1037"/>
                  </a:lnTo>
                  <a:lnTo>
                    <a:pt x="344" y="1026"/>
                  </a:lnTo>
                  <a:lnTo>
                    <a:pt x="335" y="1015"/>
                  </a:lnTo>
                  <a:lnTo>
                    <a:pt x="327" y="1003"/>
                  </a:lnTo>
                  <a:lnTo>
                    <a:pt x="316" y="992"/>
                  </a:lnTo>
                  <a:lnTo>
                    <a:pt x="308" y="980"/>
                  </a:lnTo>
                  <a:lnTo>
                    <a:pt x="300" y="967"/>
                  </a:lnTo>
                  <a:lnTo>
                    <a:pt x="293" y="954"/>
                  </a:lnTo>
                  <a:lnTo>
                    <a:pt x="287" y="940"/>
                  </a:lnTo>
                  <a:lnTo>
                    <a:pt x="281" y="925"/>
                  </a:lnTo>
                  <a:lnTo>
                    <a:pt x="276" y="912"/>
                  </a:lnTo>
                  <a:lnTo>
                    <a:pt x="270" y="897"/>
                  </a:lnTo>
                  <a:lnTo>
                    <a:pt x="264" y="883"/>
                  </a:lnTo>
                  <a:lnTo>
                    <a:pt x="261" y="866"/>
                  </a:lnTo>
                  <a:lnTo>
                    <a:pt x="257" y="851"/>
                  </a:lnTo>
                  <a:lnTo>
                    <a:pt x="255" y="834"/>
                  </a:lnTo>
                  <a:lnTo>
                    <a:pt x="253" y="817"/>
                  </a:lnTo>
                  <a:lnTo>
                    <a:pt x="251" y="800"/>
                  </a:lnTo>
                  <a:lnTo>
                    <a:pt x="249" y="785"/>
                  </a:lnTo>
                  <a:lnTo>
                    <a:pt x="251" y="768"/>
                  </a:lnTo>
                  <a:lnTo>
                    <a:pt x="249" y="756"/>
                  </a:lnTo>
                  <a:lnTo>
                    <a:pt x="249" y="747"/>
                  </a:lnTo>
                  <a:lnTo>
                    <a:pt x="249" y="737"/>
                  </a:lnTo>
                  <a:lnTo>
                    <a:pt x="247" y="728"/>
                  </a:lnTo>
                  <a:lnTo>
                    <a:pt x="247" y="718"/>
                  </a:lnTo>
                  <a:lnTo>
                    <a:pt x="245" y="711"/>
                  </a:lnTo>
                  <a:lnTo>
                    <a:pt x="245" y="703"/>
                  </a:lnTo>
                  <a:lnTo>
                    <a:pt x="243" y="693"/>
                  </a:lnTo>
                  <a:lnTo>
                    <a:pt x="242" y="686"/>
                  </a:lnTo>
                  <a:lnTo>
                    <a:pt x="240" y="678"/>
                  </a:lnTo>
                  <a:lnTo>
                    <a:pt x="238" y="671"/>
                  </a:lnTo>
                  <a:lnTo>
                    <a:pt x="238" y="663"/>
                  </a:lnTo>
                  <a:lnTo>
                    <a:pt x="234" y="655"/>
                  </a:lnTo>
                  <a:lnTo>
                    <a:pt x="232" y="648"/>
                  </a:lnTo>
                  <a:lnTo>
                    <a:pt x="230" y="642"/>
                  </a:lnTo>
                  <a:lnTo>
                    <a:pt x="226" y="636"/>
                  </a:lnTo>
                  <a:lnTo>
                    <a:pt x="223" y="629"/>
                  </a:lnTo>
                  <a:lnTo>
                    <a:pt x="219" y="621"/>
                  </a:lnTo>
                  <a:lnTo>
                    <a:pt x="215" y="616"/>
                  </a:lnTo>
                  <a:lnTo>
                    <a:pt x="213" y="610"/>
                  </a:lnTo>
                  <a:lnTo>
                    <a:pt x="209" y="604"/>
                  </a:lnTo>
                  <a:lnTo>
                    <a:pt x="205" y="597"/>
                  </a:lnTo>
                  <a:lnTo>
                    <a:pt x="202" y="593"/>
                  </a:lnTo>
                  <a:lnTo>
                    <a:pt x="198" y="587"/>
                  </a:lnTo>
                  <a:lnTo>
                    <a:pt x="196" y="581"/>
                  </a:lnTo>
                  <a:lnTo>
                    <a:pt x="190" y="576"/>
                  </a:lnTo>
                  <a:lnTo>
                    <a:pt x="186" y="572"/>
                  </a:lnTo>
                  <a:lnTo>
                    <a:pt x="183" y="566"/>
                  </a:lnTo>
                  <a:lnTo>
                    <a:pt x="177" y="562"/>
                  </a:lnTo>
                  <a:lnTo>
                    <a:pt x="173" y="559"/>
                  </a:lnTo>
                  <a:lnTo>
                    <a:pt x="169" y="553"/>
                  </a:lnTo>
                  <a:lnTo>
                    <a:pt x="164" y="549"/>
                  </a:lnTo>
                  <a:lnTo>
                    <a:pt x="160" y="545"/>
                  </a:lnTo>
                  <a:lnTo>
                    <a:pt x="154" y="541"/>
                  </a:lnTo>
                  <a:lnTo>
                    <a:pt x="148" y="536"/>
                  </a:lnTo>
                  <a:lnTo>
                    <a:pt x="145" y="532"/>
                  </a:lnTo>
                  <a:lnTo>
                    <a:pt x="141" y="528"/>
                  </a:lnTo>
                  <a:lnTo>
                    <a:pt x="135" y="524"/>
                  </a:lnTo>
                  <a:lnTo>
                    <a:pt x="129" y="521"/>
                  </a:lnTo>
                  <a:lnTo>
                    <a:pt x="126" y="519"/>
                  </a:lnTo>
                  <a:lnTo>
                    <a:pt x="120" y="515"/>
                  </a:lnTo>
                  <a:lnTo>
                    <a:pt x="114" y="513"/>
                  </a:lnTo>
                  <a:lnTo>
                    <a:pt x="108" y="509"/>
                  </a:lnTo>
                  <a:lnTo>
                    <a:pt x="103" y="507"/>
                  </a:lnTo>
                  <a:lnTo>
                    <a:pt x="97" y="503"/>
                  </a:lnTo>
                  <a:lnTo>
                    <a:pt x="93" y="502"/>
                  </a:lnTo>
                  <a:lnTo>
                    <a:pt x="88" y="500"/>
                  </a:lnTo>
                  <a:lnTo>
                    <a:pt x="84" y="496"/>
                  </a:lnTo>
                  <a:lnTo>
                    <a:pt x="78" y="492"/>
                  </a:lnTo>
                  <a:lnTo>
                    <a:pt x="72" y="490"/>
                  </a:lnTo>
                  <a:lnTo>
                    <a:pt x="67" y="488"/>
                  </a:lnTo>
                  <a:lnTo>
                    <a:pt x="61" y="486"/>
                  </a:lnTo>
                  <a:lnTo>
                    <a:pt x="55" y="484"/>
                  </a:lnTo>
                  <a:lnTo>
                    <a:pt x="50" y="481"/>
                  </a:lnTo>
                  <a:lnTo>
                    <a:pt x="46" y="479"/>
                  </a:lnTo>
                  <a:lnTo>
                    <a:pt x="40" y="479"/>
                  </a:lnTo>
                  <a:lnTo>
                    <a:pt x="34" y="475"/>
                  </a:lnTo>
                  <a:lnTo>
                    <a:pt x="29" y="473"/>
                  </a:lnTo>
                  <a:lnTo>
                    <a:pt x="25" y="473"/>
                  </a:lnTo>
                  <a:lnTo>
                    <a:pt x="19" y="471"/>
                  </a:lnTo>
                  <a:lnTo>
                    <a:pt x="15" y="469"/>
                  </a:lnTo>
                  <a:lnTo>
                    <a:pt x="10" y="467"/>
                  </a:lnTo>
                  <a:lnTo>
                    <a:pt x="4" y="467"/>
                  </a:lnTo>
                  <a:lnTo>
                    <a:pt x="0" y="465"/>
                  </a:lnTo>
                  <a:lnTo>
                    <a:pt x="0" y="465"/>
                  </a:lnTo>
                  <a:close/>
                </a:path>
              </a:pathLst>
            </a:custGeom>
            <a:solidFill>
              <a:schemeClr val="folHlink"/>
            </a:solidFill>
            <a:ln w="9525">
              <a:noFill/>
              <a:round/>
              <a:headEnd/>
              <a:tailEnd/>
            </a:ln>
          </p:spPr>
          <p:txBody>
            <a:bodyPr/>
            <a:lstStyle/>
            <a:p>
              <a:endParaRPr lang="fr-FR"/>
            </a:p>
          </p:txBody>
        </p:sp>
        <p:sp>
          <p:nvSpPr>
            <p:cNvPr id="654429" name="Freeform 93"/>
            <p:cNvSpPr>
              <a:spLocks/>
            </p:cNvSpPr>
            <p:nvPr/>
          </p:nvSpPr>
          <p:spPr bwMode="auto">
            <a:xfrm>
              <a:off x="4076" y="2039"/>
              <a:ext cx="150" cy="89"/>
            </a:xfrm>
            <a:custGeom>
              <a:avLst/>
              <a:gdLst/>
              <a:ahLst/>
              <a:cxnLst>
                <a:cxn ang="0">
                  <a:pos x="81" y="6"/>
                </a:cxn>
                <a:cxn ang="0">
                  <a:pos x="0" y="128"/>
                </a:cxn>
                <a:cxn ang="0">
                  <a:pos x="51" y="179"/>
                </a:cxn>
                <a:cxn ang="0">
                  <a:pos x="300" y="57"/>
                </a:cxn>
                <a:cxn ang="0">
                  <a:pos x="106" y="0"/>
                </a:cxn>
                <a:cxn ang="0">
                  <a:pos x="81" y="6"/>
                </a:cxn>
                <a:cxn ang="0">
                  <a:pos x="81" y="6"/>
                </a:cxn>
              </a:cxnLst>
              <a:rect l="0" t="0" r="r" b="b"/>
              <a:pathLst>
                <a:path w="300" h="179">
                  <a:moveTo>
                    <a:pt x="81" y="6"/>
                  </a:moveTo>
                  <a:lnTo>
                    <a:pt x="0" y="128"/>
                  </a:lnTo>
                  <a:lnTo>
                    <a:pt x="51" y="179"/>
                  </a:lnTo>
                  <a:lnTo>
                    <a:pt x="300" y="57"/>
                  </a:lnTo>
                  <a:lnTo>
                    <a:pt x="106" y="0"/>
                  </a:lnTo>
                  <a:lnTo>
                    <a:pt x="81" y="6"/>
                  </a:lnTo>
                  <a:lnTo>
                    <a:pt x="81" y="6"/>
                  </a:lnTo>
                  <a:close/>
                </a:path>
              </a:pathLst>
            </a:custGeom>
            <a:solidFill>
              <a:srgbClr val="008000"/>
            </a:solidFill>
            <a:ln w="9525">
              <a:noFill/>
              <a:round/>
              <a:headEnd/>
              <a:tailEnd/>
            </a:ln>
          </p:spPr>
          <p:txBody>
            <a:bodyPr/>
            <a:lstStyle/>
            <a:p>
              <a:endParaRPr lang="fr-FR"/>
            </a:p>
          </p:txBody>
        </p:sp>
      </p:grpSp>
      <p:grpSp>
        <p:nvGrpSpPr>
          <p:cNvPr id="10" name="Group 94"/>
          <p:cNvGrpSpPr>
            <a:grpSpLocks/>
          </p:cNvGrpSpPr>
          <p:nvPr/>
        </p:nvGrpSpPr>
        <p:grpSpPr bwMode="auto">
          <a:xfrm rot="791138">
            <a:off x="4192588" y="5522913"/>
            <a:ext cx="608012" cy="519112"/>
            <a:chOff x="2608" y="3158"/>
            <a:chExt cx="1145" cy="986"/>
          </a:xfrm>
        </p:grpSpPr>
        <p:sp>
          <p:nvSpPr>
            <p:cNvPr id="654431" name="AutoShape 95"/>
            <p:cNvSpPr>
              <a:spLocks noChangeAspect="1" noChangeArrowheads="1" noTextEdit="1"/>
            </p:cNvSpPr>
            <p:nvPr/>
          </p:nvSpPr>
          <p:spPr bwMode="auto">
            <a:xfrm>
              <a:off x="2608" y="3158"/>
              <a:ext cx="1145" cy="986"/>
            </a:xfrm>
            <a:prstGeom prst="rect">
              <a:avLst/>
            </a:prstGeom>
            <a:noFill/>
            <a:ln w="9525">
              <a:noFill/>
              <a:miter lim="800000"/>
              <a:headEnd/>
              <a:tailEnd/>
            </a:ln>
          </p:spPr>
          <p:txBody>
            <a:bodyPr/>
            <a:lstStyle/>
            <a:p>
              <a:endParaRPr lang="fr-FR"/>
            </a:p>
          </p:txBody>
        </p:sp>
        <p:sp>
          <p:nvSpPr>
            <p:cNvPr id="654432" name="Freeform 96"/>
            <p:cNvSpPr>
              <a:spLocks/>
            </p:cNvSpPr>
            <p:nvPr/>
          </p:nvSpPr>
          <p:spPr bwMode="auto">
            <a:xfrm>
              <a:off x="2815" y="3306"/>
              <a:ext cx="657" cy="184"/>
            </a:xfrm>
            <a:custGeom>
              <a:avLst/>
              <a:gdLst/>
              <a:ahLst/>
              <a:cxnLst>
                <a:cxn ang="0">
                  <a:pos x="1286" y="12"/>
                </a:cxn>
                <a:cxn ang="0">
                  <a:pos x="1248" y="36"/>
                </a:cxn>
                <a:cxn ang="0">
                  <a:pos x="1194" y="63"/>
                </a:cxn>
                <a:cxn ang="0">
                  <a:pos x="1123" y="92"/>
                </a:cxn>
                <a:cxn ang="0">
                  <a:pos x="1042" y="123"/>
                </a:cxn>
                <a:cxn ang="0">
                  <a:pos x="947" y="156"/>
                </a:cxn>
                <a:cxn ang="0">
                  <a:pos x="842" y="187"/>
                </a:cxn>
                <a:cxn ang="0">
                  <a:pos x="730" y="219"/>
                </a:cxn>
                <a:cxn ang="0">
                  <a:pos x="613" y="248"/>
                </a:cxn>
                <a:cxn ang="0">
                  <a:pos x="499" y="274"/>
                </a:cxn>
                <a:cxn ang="0">
                  <a:pos x="392" y="295"/>
                </a:cxn>
                <a:cxn ang="0">
                  <a:pos x="294" y="312"/>
                </a:cxn>
                <a:cxn ang="0">
                  <a:pos x="205" y="324"/>
                </a:cxn>
                <a:cxn ang="0">
                  <a:pos x="130" y="331"/>
                </a:cxn>
                <a:cxn ang="0">
                  <a:pos x="69" y="333"/>
                </a:cxn>
                <a:cxn ang="0">
                  <a:pos x="25" y="329"/>
                </a:cxn>
                <a:cxn ang="0">
                  <a:pos x="4" y="331"/>
                </a:cxn>
                <a:cxn ang="0">
                  <a:pos x="0" y="341"/>
                </a:cxn>
                <a:cxn ang="0">
                  <a:pos x="6" y="355"/>
                </a:cxn>
                <a:cxn ang="0">
                  <a:pos x="37" y="365"/>
                </a:cxn>
                <a:cxn ang="0">
                  <a:pos x="91" y="369"/>
                </a:cxn>
                <a:cxn ang="0">
                  <a:pos x="165" y="365"/>
                </a:cxn>
                <a:cxn ang="0">
                  <a:pos x="257" y="355"/>
                </a:cxn>
                <a:cxn ang="0">
                  <a:pos x="365" y="338"/>
                </a:cxn>
                <a:cxn ang="0">
                  <a:pos x="484" y="315"/>
                </a:cxn>
                <a:cxn ang="0">
                  <a:pos x="614" y="286"/>
                </a:cxn>
                <a:cxn ang="0">
                  <a:pos x="748" y="252"/>
                </a:cxn>
                <a:cxn ang="0">
                  <a:pos x="874" y="216"/>
                </a:cxn>
                <a:cxn ang="0">
                  <a:pos x="991" y="180"/>
                </a:cxn>
                <a:cxn ang="0">
                  <a:pos x="1093" y="143"/>
                </a:cxn>
                <a:cxn ang="0">
                  <a:pos x="1179" y="108"/>
                </a:cxn>
                <a:cxn ang="0">
                  <a:pos x="1247" y="77"/>
                </a:cxn>
                <a:cxn ang="0">
                  <a:pos x="1292" y="48"/>
                </a:cxn>
                <a:cxn ang="0">
                  <a:pos x="1314" y="25"/>
                </a:cxn>
                <a:cxn ang="0">
                  <a:pos x="1314" y="10"/>
                </a:cxn>
                <a:cxn ang="0">
                  <a:pos x="1304" y="2"/>
                </a:cxn>
              </a:cxnLst>
              <a:rect l="0" t="0" r="r" b="b"/>
              <a:pathLst>
                <a:path w="1315" h="369">
                  <a:moveTo>
                    <a:pt x="1297" y="0"/>
                  </a:moveTo>
                  <a:lnTo>
                    <a:pt x="1286" y="12"/>
                  </a:lnTo>
                  <a:lnTo>
                    <a:pt x="1269" y="23"/>
                  </a:lnTo>
                  <a:lnTo>
                    <a:pt x="1248" y="36"/>
                  </a:lnTo>
                  <a:lnTo>
                    <a:pt x="1223" y="50"/>
                  </a:lnTo>
                  <a:lnTo>
                    <a:pt x="1194" y="63"/>
                  </a:lnTo>
                  <a:lnTo>
                    <a:pt x="1160" y="77"/>
                  </a:lnTo>
                  <a:lnTo>
                    <a:pt x="1123" y="92"/>
                  </a:lnTo>
                  <a:lnTo>
                    <a:pt x="1084" y="108"/>
                  </a:lnTo>
                  <a:lnTo>
                    <a:pt x="1042" y="123"/>
                  </a:lnTo>
                  <a:lnTo>
                    <a:pt x="995" y="140"/>
                  </a:lnTo>
                  <a:lnTo>
                    <a:pt x="947" y="156"/>
                  </a:lnTo>
                  <a:lnTo>
                    <a:pt x="896" y="172"/>
                  </a:lnTo>
                  <a:lnTo>
                    <a:pt x="842" y="187"/>
                  </a:lnTo>
                  <a:lnTo>
                    <a:pt x="787" y="203"/>
                  </a:lnTo>
                  <a:lnTo>
                    <a:pt x="730" y="219"/>
                  </a:lnTo>
                  <a:lnTo>
                    <a:pt x="672" y="234"/>
                  </a:lnTo>
                  <a:lnTo>
                    <a:pt x="613" y="248"/>
                  </a:lnTo>
                  <a:lnTo>
                    <a:pt x="555" y="262"/>
                  </a:lnTo>
                  <a:lnTo>
                    <a:pt x="499" y="274"/>
                  </a:lnTo>
                  <a:lnTo>
                    <a:pt x="443" y="286"/>
                  </a:lnTo>
                  <a:lnTo>
                    <a:pt x="392" y="295"/>
                  </a:lnTo>
                  <a:lnTo>
                    <a:pt x="341" y="304"/>
                  </a:lnTo>
                  <a:lnTo>
                    <a:pt x="294" y="312"/>
                  </a:lnTo>
                  <a:lnTo>
                    <a:pt x="248" y="319"/>
                  </a:lnTo>
                  <a:lnTo>
                    <a:pt x="205" y="324"/>
                  </a:lnTo>
                  <a:lnTo>
                    <a:pt x="166" y="329"/>
                  </a:lnTo>
                  <a:lnTo>
                    <a:pt x="130" y="331"/>
                  </a:lnTo>
                  <a:lnTo>
                    <a:pt x="98" y="333"/>
                  </a:lnTo>
                  <a:lnTo>
                    <a:pt x="69" y="333"/>
                  </a:lnTo>
                  <a:lnTo>
                    <a:pt x="45" y="332"/>
                  </a:lnTo>
                  <a:lnTo>
                    <a:pt x="25" y="329"/>
                  </a:lnTo>
                  <a:lnTo>
                    <a:pt x="9" y="325"/>
                  </a:lnTo>
                  <a:lnTo>
                    <a:pt x="4" y="331"/>
                  </a:lnTo>
                  <a:lnTo>
                    <a:pt x="1" y="337"/>
                  </a:lnTo>
                  <a:lnTo>
                    <a:pt x="0" y="341"/>
                  </a:lnTo>
                  <a:lnTo>
                    <a:pt x="0" y="347"/>
                  </a:lnTo>
                  <a:lnTo>
                    <a:pt x="6" y="355"/>
                  </a:lnTo>
                  <a:lnTo>
                    <a:pt x="18" y="361"/>
                  </a:lnTo>
                  <a:lnTo>
                    <a:pt x="37" y="365"/>
                  </a:lnTo>
                  <a:lnTo>
                    <a:pt x="61" y="368"/>
                  </a:lnTo>
                  <a:lnTo>
                    <a:pt x="91" y="369"/>
                  </a:lnTo>
                  <a:lnTo>
                    <a:pt x="125" y="368"/>
                  </a:lnTo>
                  <a:lnTo>
                    <a:pt x="165" y="365"/>
                  </a:lnTo>
                  <a:lnTo>
                    <a:pt x="209" y="361"/>
                  </a:lnTo>
                  <a:lnTo>
                    <a:pt x="257" y="355"/>
                  </a:lnTo>
                  <a:lnTo>
                    <a:pt x="309" y="347"/>
                  </a:lnTo>
                  <a:lnTo>
                    <a:pt x="365" y="338"/>
                  </a:lnTo>
                  <a:lnTo>
                    <a:pt x="423" y="327"/>
                  </a:lnTo>
                  <a:lnTo>
                    <a:pt x="484" y="315"/>
                  </a:lnTo>
                  <a:lnTo>
                    <a:pt x="548" y="301"/>
                  </a:lnTo>
                  <a:lnTo>
                    <a:pt x="614" y="286"/>
                  </a:lnTo>
                  <a:lnTo>
                    <a:pt x="681" y="270"/>
                  </a:lnTo>
                  <a:lnTo>
                    <a:pt x="748" y="252"/>
                  </a:lnTo>
                  <a:lnTo>
                    <a:pt x="812" y="234"/>
                  </a:lnTo>
                  <a:lnTo>
                    <a:pt x="874" y="216"/>
                  </a:lnTo>
                  <a:lnTo>
                    <a:pt x="934" y="198"/>
                  </a:lnTo>
                  <a:lnTo>
                    <a:pt x="991" y="180"/>
                  </a:lnTo>
                  <a:lnTo>
                    <a:pt x="1044" y="161"/>
                  </a:lnTo>
                  <a:lnTo>
                    <a:pt x="1093" y="143"/>
                  </a:lnTo>
                  <a:lnTo>
                    <a:pt x="1138" y="126"/>
                  </a:lnTo>
                  <a:lnTo>
                    <a:pt x="1179" y="108"/>
                  </a:lnTo>
                  <a:lnTo>
                    <a:pt x="1216" y="92"/>
                  </a:lnTo>
                  <a:lnTo>
                    <a:pt x="1247" y="77"/>
                  </a:lnTo>
                  <a:lnTo>
                    <a:pt x="1272" y="62"/>
                  </a:lnTo>
                  <a:lnTo>
                    <a:pt x="1292" y="48"/>
                  </a:lnTo>
                  <a:lnTo>
                    <a:pt x="1306" y="36"/>
                  </a:lnTo>
                  <a:lnTo>
                    <a:pt x="1314" y="25"/>
                  </a:lnTo>
                  <a:lnTo>
                    <a:pt x="1315" y="15"/>
                  </a:lnTo>
                  <a:lnTo>
                    <a:pt x="1314" y="10"/>
                  </a:lnTo>
                  <a:lnTo>
                    <a:pt x="1310" y="6"/>
                  </a:lnTo>
                  <a:lnTo>
                    <a:pt x="1304" y="2"/>
                  </a:lnTo>
                  <a:lnTo>
                    <a:pt x="1297" y="0"/>
                  </a:lnTo>
                  <a:close/>
                </a:path>
              </a:pathLst>
            </a:custGeom>
            <a:solidFill>
              <a:srgbClr val="000000"/>
            </a:solidFill>
            <a:ln w="9525">
              <a:noFill/>
              <a:round/>
              <a:headEnd/>
              <a:tailEnd/>
            </a:ln>
          </p:spPr>
          <p:txBody>
            <a:bodyPr/>
            <a:lstStyle/>
            <a:p>
              <a:endParaRPr lang="fr-FR"/>
            </a:p>
          </p:txBody>
        </p:sp>
        <p:sp>
          <p:nvSpPr>
            <p:cNvPr id="654433" name="Freeform 97"/>
            <p:cNvSpPr>
              <a:spLocks/>
            </p:cNvSpPr>
            <p:nvPr/>
          </p:nvSpPr>
          <p:spPr bwMode="auto">
            <a:xfrm>
              <a:off x="2780" y="3271"/>
              <a:ext cx="723" cy="200"/>
            </a:xfrm>
            <a:custGeom>
              <a:avLst/>
              <a:gdLst/>
              <a:ahLst/>
              <a:cxnLst>
                <a:cxn ang="0">
                  <a:pos x="37" y="387"/>
                </a:cxn>
                <a:cxn ang="0">
                  <a:pos x="81" y="361"/>
                </a:cxn>
                <a:cxn ang="0">
                  <a:pos x="142" y="332"/>
                </a:cxn>
                <a:cxn ang="0">
                  <a:pos x="218" y="300"/>
                </a:cxn>
                <a:cxn ang="0">
                  <a:pos x="308" y="267"/>
                </a:cxn>
                <a:cxn ang="0">
                  <a:pos x="410" y="233"/>
                </a:cxn>
                <a:cxn ang="0">
                  <a:pos x="521" y="199"/>
                </a:cxn>
                <a:cxn ang="0">
                  <a:pos x="642" y="166"/>
                </a:cxn>
                <a:cxn ang="0">
                  <a:pos x="769" y="134"/>
                </a:cxn>
                <a:cxn ang="0">
                  <a:pos x="892" y="106"/>
                </a:cxn>
                <a:cxn ang="0">
                  <a:pos x="1009" y="82"/>
                </a:cxn>
                <a:cxn ang="0">
                  <a:pos x="1116" y="63"/>
                </a:cxn>
                <a:cxn ang="0">
                  <a:pos x="1212" y="51"/>
                </a:cxn>
                <a:cxn ang="0">
                  <a:pos x="1295" y="43"/>
                </a:cxn>
                <a:cxn ang="0">
                  <a:pos x="1362" y="40"/>
                </a:cxn>
                <a:cxn ang="0">
                  <a:pos x="1411" y="44"/>
                </a:cxn>
                <a:cxn ang="0">
                  <a:pos x="1438" y="40"/>
                </a:cxn>
                <a:cxn ang="0">
                  <a:pos x="1447" y="24"/>
                </a:cxn>
                <a:cxn ang="0">
                  <a:pos x="1430" y="13"/>
                </a:cxn>
                <a:cxn ang="0">
                  <a:pos x="1386" y="2"/>
                </a:cxn>
                <a:cxn ang="0">
                  <a:pos x="1322" y="0"/>
                </a:cxn>
                <a:cxn ang="0">
                  <a:pos x="1243" y="3"/>
                </a:cxn>
                <a:cxn ang="0">
                  <a:pos x="1146" y="14"/>
                </a:cxn>
                <a:cxn ang="0">
                  <a:pos x="1034" y="31"/>
                </a:cxn>
                <a:cxn ang="0">
                  <a:pos x="909" y="55"/>
                </a:cxn>
                <a:cxn ang="0">
                  <a:pos x="771" y="85"/>
                </a:cxn>
                <a:cxn ang="0">
                  <a:pos x="624" y="122"/>
                </a:cxn>
                <a:cxn ang="0">
                  <a:pos x="487" y="161"/>
                </a:cxn>
                <a:cxn ang="0">
                  <a:pos x="363" y="200"/>
                </a:cxn>
                <a:cxn ang="0">
                  <a:pos x="255" y="238"/>
                </a:cxn>
                <a:cxn ang="0">
                  <a:pos x="164" y="275"/>
                </a:cxn>
                <a:cxn ang="0">
                  <a:pos x="91" y="310"/>
                </a:cxn>
                <a:cxn ang="0">
                  <a:pos x="38" y="342"/>
                </a:cxn>
                <a:cxn ang="0">
                  <a:pos x="7" y="371"/>
                </a:cxn>
                <a:cxn ang="0">
                  <a:pos x="2" y="388"/>
                </a:cxn>
                <a:cxn ang="0">
                  <a:pos x="13" y="396"/>
                </a:cxn>
              </a:cxnLst>
              <a:rect l="0" t="0" r="r" b="b"/>
              <a:pathLst>
                <a:path w="1447" h="400">
                  <a:moveTo>
                    <a:pt x="22" y="400"/>
                  </a:moveTo>
                  <a:lnTo>
                    <a:pt x="37" y="387"/>
                  </a:lnTo>
                  <a:lnTo>
                    <a:pt x="57" y="374"/>
                  </a:lnTo>
                  <a:lnTo>
                    <a:pt x="81" y="361"/>
                  </a:lnTo>
                  <a:lnTo>
                    <a:pt x="110" y="347"/>
                  </a:lnTo>
                  <a:lnTo>
                    <a:pt x="142" y="332"/>
                  </a:lnTo>
                  <a:lnTo>
                    <a:pt x="179" y="316"/>
                  </a:lnTo>
                  <a:lnTo>
                    <a:pt x="218" y="300"/>
                  </a:lnTo>
                  <a:lnTo>
                    <a:pt x="262" y="283"/>
                  </a:lnTo>
                  <a:lnTo>
                    <a:pt x="308" y="267"/>
                  </a:lnTo>
                  <a:lnTo>
                    <a:pt x="358" y="250"/>
                  </a:lnTo>
                  <a:lnTo>
                    <a:pt x="410" y="233"/>
                  </a:lnTo>
                  <a:lnTo>
                    <a:pt x="465" y="217"/>
                  </a:lnTo>
                  <a:lnTo>
                    <a:pt x="521" y="199"/>
                  </a:lnTo>
                  <a:lnTo>
                    <a:pt x="581" y="182"/>
                  </a:lnTo>
                  <a:lnTo>
                    <a:pt x="642" y="166"/>
                  </a:lnTo>
                  <a:lnTo>
                    <a:pt x="705" y="150"/>
                  </a:lnTo>
                  <a:lnTo>
                    <a:pt x="769" y="134"/>
                  </a:lnTo>
                  <a:lnTo>
                    <a:pt x="831" y="119"/>
                  </a:lnTo>
                  <a:lnTo>
                    <a:pt x="892" y="106"/>
                  </a:lnTo>
                  <a:lnTo>
                    <a:pt x="951" y="93"/>
                  </a:lnTo>
                  <a:lnTo>
                    <a:pt x="1009" y="82"/>
                  </a:lnTo>
                  <a:lnTo>
                    <a:pt x="1064" y="73"/>
                  </a:lnTo>
                  <a:lnTo>
                    <a:pt x="1116" y="63"/>
                  </a:lnTo>
                  <a:lnTo>
                    <a:pt x="1166" y="56"/>
                  </a:lnTo>
                  <a:lnTo>
                    <a:pt x="1212" y="51"/>
                  </a:lnTo>
                  <a:lnTo>
                    <a:pt x="1254" y="46"/>
                  </a:lnTo>
                  <a:lnTo>
                    <a:pt x="1295" y="43"/>
                  </a:lnTo>
                  <a:lnTo>
                    <a:pt x="1329" y="40"/>
                  </a:lnTo>
                  <a:lnTo>
                    <a:pt x="1362" y="40"/>
                  </a:lnTo>
                  <a:lnTo>
                    <a:pt x="1388" y="41"/>
                  </a:lnTo>
                  <a:lnTo>
                    <a:pt x="1411" y="44"/>
                  </a:lnTo>
                  <a:lnTo>
                    <a:pt x="1428" y="48"/>
                  </a:lnTo>
                  <a:lnTo>
                    <a:pt x="1438" y="40"/>
                  </a:lnTo>
                  <a:lnTo>
                    <a:pt x="1443" y="32"/>
                  </a:lnTo>
                  <a:lnTo>
                    <a:pt x="1447" y="24"/>
                  </a:lnTo>
                  <a:lnTo>
                    <a:pt x="1445" y="19"/>
                  </a:lnTo>
                  <a:lnTo>
                    <a:pt x="1430" y="13"/>
                  </a:lnTo>
                  <a:lnTo>
                    <a:pt x="1410" y="7"/>
                  </a:lnTo>
                  <a:lnTo>
                    <a:pt x="1386" y="2"/>
                  </a:lnTo>
                  <a:lnTo>
                    <a:pt x="1356" y="0"/>
                  </a:lnTo>
                  <a:lnTo>
                    <a:pt x="1322" y="0"/>
                  </a:lnTo>
                  <a:lnTo>
                    <a:pt x="1284" y="0"/>
                  </a:lnTo>
                  <a:lnTo>
                    <a:pt x="1243" y="3"/>
                  </a:lnTo>
                  <a:lnTo>
                    <a:pt x="1196" y="8"/>
                  </a:lnTo>
                  <a:lnTo>
                    <a:pt x="1146" y="14"/>
                  </a:lnTo>
                  <a:lnTo>
                    <a:pt x="1092" y="22"/>
                  </a:lnTo>
                  <a:lnTo>
                    <a:pt x="1034" y="31"/>
                  </a:lnTo>
                  <a:lnTo>
                    <a:pt x="973" y="43"/>
                  </a:lnTo>
                  <a:lnTo>
                    <a:pt x="909" y="55"/>
                  </a:lnTo>
                  <a:lnTo>
                    <a:pt x="842" y="69"/>
                  </a:lnTo>
                  <a:lnTo>
                    <a:pt x="771" y="85"/>
                  </a:lnTo>
                  <a:lnTo>
                    <a:pt x="698" y="104"/>
                  </a:lnTo>
                  <a:lnTo>
                    <a:pt x="624" y="122"/>
                  </a:lnTo>
                  <a:lnTo>
                    <a:pt x="554" y="142"/>
                  </a:lnTo>
                  <a:lnTo>
                    <a:pt x="487" y="161"/>
                  </a:lnTo>
                  <a:lnTo>
                    <a:pt x="423" y="181"/>
                  </a:lnTo>
                  <a:lnTo>
                    <a:pt x="363" y="200"/>
                  </a:lnTo>
                  <a:lnTo>
                    <a:pt x="308" y="219"/>
                  </a:lnTo>
                  <a:lnTo>
                    <a:pt x="255" y="238"/>
                  </a:lnTo>
                  <a:lnTo>
                    <a:pt x="208" y="257"/>
                  </a:lnTo>
                  <a:lnTo>
                    <a:pt x="164" y="275"/>
                  </a:lnTo>
                  <a:lnTo>
                    <a:pt x="126" y="293"/>
                  </a:lnTo>
                  <a:lnTo>
                    <a:pt x="91" y="310"/>
                  </a:lnTo>
                  <a:lnTo>
                    <a:pt x="63" y="327"/>
                  </a:lnTo>
                  <a:lnTo>
                    <a:pt x="38" y="342"/>
                  </a:lnTo>
                  <a:lnTo>
                    <a:pt x="20" y="357"/>
                  </a:lnTo>
                  <a:lnTo>
                    <a:pt x="7" y="371"/>
                  </a:lnTo>
                  <a:lnTo>
                    <a:pt x="0" y="384"/>
                  </a:lnTo>
                  <a:lnTo>
                    <a:pt x="2" y="388"/>
                  </a:lnTo>
                  <a:lnTo>
                    <a:pt x="6" y="393"/>
                  </a:lnTo>
                  <a:lnTo>
                    <a:pt x="13" y="396"/>
                  </a:lnTo>
                  <a:lnTo>
                    <a:pt x="22" y="400"/>
                  </a:lnTo>
                  <a:close/>
                </a:path>
              </a:pathLst>
            </a:custGeom>
            <a:solidFill>
              <a:srgbClr val="000000"/>
            </a:solidFill>
            <a:ln w="9525">
              <a:noFill/>
              <a:round/>
              <a:headEnd/>
              <a:tailEnd/>
            </a:ln>
          </p:spPr>
          <p:txBody>
            <a:bodyPr/>
            <a:lstStyle/>
            <a:p>
              <a:endParaRPr lang="fr-FR"/>
            </a:p>
          </p:txBody>
        </p:sp>
        <p:sp>
          <p:nvSpPr>
            <p:cNvPr id="654434" name="Freeform 98"/>
            <p:cNvSpPr>
              <a:spLocks/>
            </p:cNvSpPr>
            <p:nvPr/>
          </p:nvSpPr>
          <p:spPr bwMode="auto">
            <a:xfrm>
              <a:off x="3024" y="3961"/>
              <a:ext cx="572" cy="171"/>
            </a:xfrm>
            <a:custGeom>
              <a:avLst/>
              <a:gdLst/>
              <a:ahLst/>
              <a:cxnLst>
                <a:cxn ang="0">
                  <a:pos x="1109" y="7"/>
                </a:cxn>
                <a:cxn ang="0">
                  <a:pos x="1093" y="20"/>
                </a:cxn>
                <a:cxn ang="0">
                  <a:pos x="1071" y="37"/>
                </a:cxn>
                <a:cxn ang="0">
                  <a:pos x="1043" y="53"/>
                </a:cxn>
                <a:cxn ang="0">
                  <a:pos x="1011" y="69"/>
                </a:cxn>
                <a:cxn ang="0">
                  <a:pos x="974" y="86"/>
                </a:cxn>
                <a:cxn ang="0">
                  <a:pos x="934" y="103"/>
                </a:cxn>
                <a:cxn ang="0">
                  <a:pos x="889" y="121"/>
                </a:cxn>
                <a:cxn ang="0">
                  <a:pos x="853" y="134"/>
                </a:cxn>
                <a:cxn ang="0">
                  <a:pos x="823" y="145"/>
                </a:cxn>
                <a:cxn ang="0">
                  <a:pos x="791" y="156"/>
                </a:cxn>
                <a:cxn ang="0">
                  <a:pos x="760" y="167"/>
                </a:cxn>
                <a:cxn ang="0">
                  <a:pos x="738" y="174"/>
                </a:cxn>
                <a:cxn ang="0">
                  <a:pos x="719" y="179"/>
                </a:cxn>
                <a:cxn ang="0">
                  <a:pos x="699" y="184"/>
                </a:cxn>
                <a:cxn ang="0">
                  <a:pos x="680" y="190"/>
                </a:cxn>
                <a:cxn ang="0">
                  <a:pos x="660" y="196"/>
                </a:cxn>
                <a:cxn ang="0">
                  <a:pos x="637" y="201"/>
                </a:cxn>
                <a:cxn ang="0">
                  <a:pos x="614" y="207"/>
                </a:cxn>
                <a:cxn ang="0">
                  <a:pos x="591" y="213"/>
                </a:cxn>
                <a:cxn ang="0">
                  <a:pos x="531" y="228"/>
                </a:cxn>
                <a:cxn ang="0">
                  <a:pos x="437" y="250"/>
                </a:cxn>
                <a:cxn ang="0">
                  <a:pos x="347" y="266"/>
                </a:cxn>
                <a:cxn ang="0">
                  <a:pos x="265" y="279"/>
                </a:cxn>
                <a:cxn ang="0">
                  <a:pos x="190" y="288"/>
                </a:cxn>
                <a:cxn ang="0">
                  <a:pos x="126" y="291"/>
                </a:cxn>
                <a:cxn ang="0">
                  <a:pos x="70" y="291"/>
                </a:cxn>
                <a:cxn ang="0">
                  <a:pos x="28" y="287"/>
                </a:cxn>
                <a:cxn ang="0">
                  <a:pos x="6" y="290"/>
                </a:cxn>
                <a:cxn ang="0">
                  <a:pos x="0" y="304"/>
                </a:cxn>
                <a:cxn ang="0">
                  <a:pos x="7" y="319"/>
                </a:cxn>
                <a:cxn ang="0">
                  <a:pos x="35" y="333"/>
                </a:cxn>
                <a:cxn ang="0">
                  <a:pos x="82" y="340"/>
                </a:cxn>
                <a:cxn ang="0">
                  <a:pos x="148" y="341"/>
                </a:cxn>
                <a:cxn ang="0">
                  <a:pos x="228" y="335"/>
                </a:cxn>
                <a:cxn ang="0">
                  <a:pos x="323" y="322"/>
                </a:cxn>
                <a:cxn ang="0">
                  <a:pos x="427" y="304"/>
                </a:cxn>
                <a:cxn ang="0">
                  <a:pos x="538" y="280"/>
                </a:cxn>
                <a:cxn ang="0">
                  <a:pos x="614" y="261"/>
                </a:cxn>
                <a:cxn ang="0">
                  <a:pos x="650" y="252"/>
                </a:cxn>
                <a:cxn ang="0">
                  <a:pos x="684" y="243"/>
                </a:cxn>
                <a:cxn ang="0">
                  <a:pos x="717" y="234"/>
                </a:cxn>
                <a:cxn ang="0">
                  <a:pos x="745" y="226"/>
                </a:cxn>
                <a:cxn ang="0">
                  <a:pos x="769" y="219"/>
                </a:cxn>
                <a:cxn ang="0">
                  <a:pos x="794" y="212"/>
                </a:cxn>
                <a:cxn ang="0">
                  <a:pos x="817" y="205"/>
                </a:cxn>
                <a:cxn ang="0">
                  <a:pos x="836" y="198"/>
                </a:cxn>
                <a:cxn ang="0">
                  <a:pos x="855" y="191"/>
                </a:cxn>
                <a:cxn ang="0">
                  <a:pos x="877" y="182"/>
                </a:cxn>
                <a:cxn ang="0">
                  <a:pos x="897" y="175"/>
                </a:cxn>
                <a:cxn ang="0">
                  <a:pos x="932" y="161"/>
                </a:cxn>
                <a:cxn ang="0">
                  <a:pos x="984" y="139"/>
                </a:cxn>
                <a:cxn ang="0">
                  <a:pos x="1029" y="118"/>
                </a:cxn>
                <a:cxn ang="0">
                  <a:pos x="1068" y="98"/>
                </a:cxn>
                <a:cxn ang="0">
                  <a:pos x="1100" y="79"/>
                </a:cxn>
                <a:cxn ang="0">
                  <a:pos x="1124" y="61"/>
                </a:cxn>
                <a:cxn ang="0">
                  <a:pos x="1139" y="43"/>
                </a:cxn>
                <a:cxn ang="0">
                  <a:pos x="1145" y="28"/>
                </a:cxn>
                <a:cxn ang="0">
                  <a:pos x="1141" y="15"/>
                </a:cxn>
                <a:cxn ang="0">
                  <a:pos x="1127" y="4"/>
                </a:cxn>
              </a:cxnLst>
              <a:rect l="0" t="0" r="r" b="b"/>
              <a:pathLst>
                <a:path w="1145" h="341">
                  <a:moveTo>
                    <a:pt x="1116" y="0"/>
                  </a:moveTo>
                  <a:lnTo>
                    <a:pt x="1109" y="7"/>
                  </a:lnTo>
                  <a:lnTo>
                    <a:pt x="1102" y="13"/>
                  </a:lnTo>
                  <a:lnTo>
                    <a:pt x="1093" y="20"/>
                  </a:lnTo>
                  <a:lnTo>
                    <a:pt x="1082" y="28"/>
                  </a:lnTo>
                  <a:lnTo>
                    <a:pt x="1071" y="37"/>
                  </a:lnTo>
                  <a:lnTo>
                    <a:pt x="1057" y="45"/>
                  </a:lnTo>
                  <a:lnTo>
                    <a:pt x="1043" y="53"/>
                  </a:lnTo>
                  <a:lnTo>
                    <a:pt x="1027" y="61"/>
                  </a:lnTo>
                  <a:lnTo>
                    <a:pt x="1011" y="69"/>
                  </a:lnTo>
                  <a:lnTo>
                    <a:pt x="994" y="77"/>
                  </a:lnTo>
                  <a:lnTo>
                    <a:pt x="974" y="86"/>
                  </a:lnTo>
                  <a:lnTo>
                    <a:pt x="954" y="94"/>
                  </a:lnTo>
                  <a:lnTo>
                    <a:pt x="934" y="103"/>
                  </a:lnTo>
                  <a:lnTo>
                    <a:pt x="912" y="113"/>
                  </a:lnTo>
                  <a:lnTo>
                    <a:pt x="889" y="121"/>
                  </a:lnTo>
                  <a:lnTo>
                    <a:pt x="866" y="130"/>
                  </a:lnTo>
                  <a:lnTo>
                    <a:pt x="853" y="134"/>
                  </a:lnTo>
                  <a:lnTo>
                    <a:pt x="838" y="139"/>
                  </a:lnTo>
                  <a:lnTo>
                    <a:pt x="823" y="145"/>
                  </a:lnTo>
                  <a:lnTo>
                    <a:pt x="807" y="151"/>
                  </a:lnTo>
                  <a:lnTo>
                    <a:pt x="791" y="156"/>
                  </a:lnTo>
                  <a:lnTo>
                    <a:pt x="776" y="162"/>
                  </a:lnTo>
                  <a:lnTo>
                    <a:pt x="760" y="167"/>
                  </a:lnTo>
                  <a:lnTo>
                    <a:pt x="746" y="171"/>
                  </a:lnTo>
                  <a:lnTo>
                    <a:pt x="738" y="174"/>
                  </a:lnTo>
                  <a:lnTo>
                    <a:pt x="728" y="176"/>
                  </a:lnTo>
                  <a:lnTo>
                    <a:pt x="719" y="179"/>
                  </a:lnTo>
                  <a:lnTo>
                    <a:pt x="709" y="182"/>
                  </a:lnTo>
                  <a:lnTo>
                    <a:pt x="699" y="184"/>
                  </a:lnTo>
                  <a:lnTo>
                    <a:pt x="689" y="188"/>
                  </a:lnTo>
                  <a:lnTo>
                    <a:pt x="680" y="190"/>
                  </a:lnTo>
                  <a:lnTo>
                    <a:pt x="672" y="192"/>
                  </a:lnTo>
                  <a:lnTo>
                    <a:pt x="660" y="196"/>
                  </a:lnTo>
                  <a:lnTo>
                    <a:pt x="649" y="198"/>
                  </a:lnTo>
                  <a:lnTo>
                    <a:pt x="637" y="201"/>
                  </a:lnTo>
                  <a:lnTo>
                    <a:pt x="626" y="204"/>
                  </a:lnTo>
                  <a:lnTo>
                    <a:pt x="614" y="207"/>
                  </a:lnTo>
                  <a:lnTo>
                    <a:pt x="603" y="211"/>
                  </a:lnTo>
                  <a:lnTo>
                    <a:pt x="591" y="213"/>
                  </a:lnTo>
                  <a:lnTo>
                    <a:pt x="580" y="216"/>
                  </a:lnTo>
                  <a:lnTo>
                    <a:pt x="531" y="228"/>
                  </a:lnTo>
                  <a:lnTo>
                    <a:pt x="483" y="239"/>
                  </a:lnTo>
                  <a:lnTo>
                    <a:pt x="437" y="250"/>
                  </a:lnTo>
                  <a:lnTo>
                    <a:pt x="391" y="258"/>
                  </a:lnTo>
                  <a:lnTo>
                    <a:pt x="347" y="266"/>
                  </a:lnTo>
                  <a:lnTo>
                    <a:pt x="306" y="273"/>
                  </a:lnTo>
                  <a:lnTo>
                    <a:pt x="265" y="279"/>
                  </a:lnTo>
                  <a:lnTo>
                    <a:pt x="227" y="283"/>
                  </a:lnTo>
                  <a:lnTo>
                    <a:pt x="190" y="288"/>
                  </a:lnTo>
                  <a:lnTo>
                    <a:pt x="157" y="290"/>
                  </a:lnTo>
                  <a:lnTo>
                    <a:pt x="126" y="291"/>
                  </a:lnTo>
                  <a:lnTo>
                    <a:pt x="97" y="292"/>
                  </a:lnTo>
                  <a:lnTo>
                    <a:pt x="70" y="291"/>
                  </a:lnTo>
                  <a:lnTo>
                    <a:pt x="47" y="289"/>
                  </a:lnTo>
                  <a:lnTo>
                    <a:pt x="28" y="287"/>
                  </a:lnTo>
                  <a:lnTo>
                    <a:pt x="12" y="282"/>
                  </a:lnTo>
                  <a:lnTo>
                    <a:pt x="6" y="290"/>
                  </a:lnTo>
                  <a:lnTo>
                    <a:pt x="2" y="297"/>
                  </a:lnTo>
                  <a:lnTo>
                    <a:pt x="0" y="304"/>
                  </a:lnTo>
                  <a:lnTo>
                    <a:pt x="1" y="310"/>
                  </a:lnTo>
                  <a:lnTo>
                    <a:pt x="7" y="319"/>
                  </a:lnTo>
                  <a:lnTo>
                    <a:pt x="17" y="327"/>
                  </a:lnTo>
                  <a:lnTo>
                    <a:pt x="35" y="333"/>
                  </a:lnTo>
                  <a:lnTo>
                    <a:pt x="55" y="337"/>
                  </a:lnTo>
                  <a:lnTo>
                    <a:pt x="82" y="340"/>
                  </a:lnTo>
                  <a:lnTo>
                    <a:pt x="113" y="341"/>
                  </a:lnTo>
                  <a:lnTo>
                    <a:pt x="148" y="341"/>
                  </a:lnTo>
                  <a:lnTo>
                    <a:pt x="187" y="338"/>
                  </a:lnTo>
                  <a:lnTo>
                    <a:pt x="228" y="335"/>
                  </a:lnTo>
                  <a:lnTo>
                    <a:pt x="274" y="329"/>
                  </a:lnTo>
                  <a:lnTo>
                    <a:pt x="323" y="322"/>
                  </a:lnTo>
                  <a:lnTo>
                    <a:pt x="374" y="314"/>
                  </a:lnTo>
                  <a:lnTo>
                    <a:pt x="427" y="304"/>
                  </a:lnTo>
                  <a:lnTo>
                    <a:pt x="482" y="292"/>
                  </a:lnTo>
                  <a:lnTo>
                    <a:pt x="538" y="280"/>
                  </a:lnTo>
                  <a:lnTo>
                    <a:pt x="597" y="266"/>
                  </a:lnTo>
                  <a:lnTo>
                    <a:pt x="614" y="261"/>
                  </a:lnTo>
                  <a:lnTo>
                    <a:pt x="633" y="257"/>
                  </a:lnTo>
                  <a:lnTo>
                    <a:pt x="650" y="252"/>
                  </a:lnTo>
                  <a:lnTo>
                    <a:pt x="667" y="247"/>
                  </a:lnTo>
                  <a:lnTo>
                    <a:pt x="684" y="243"/>
                  </a:lnTo>
                  <a:lnTo>
                    <a:pt x="701" y="238"/>
                  </a:lnTo>
                  <a:lnTo>
                    <a:pt x="717" y="234"/>
                  </a:lnTo>
                  <a:lnTo>
                    <a:pt x="733" y="229"/>
                  </a:lnTo>
                  <a:lnTo>
                    <a:pt x="745" y="226"/>
                  </a:lnTo>
                  <a:lnTo>
                    <a:pt x="756" y="222"/>
                  </a:lnTo>
                  <a:lnTo>
                    <a:pt x="769" y="219"/>
                  </a:lnTo>
                  <a:lnTo>
                    <a:pt x="781" y="215"/>
                  </a:lnTo>
                  <a:lnTo>
                    <a:pt x="794" y="212"/>
                  </a:lnTo>
                  <a:lnTo>
                    <a:pt x="806" y="208"/>
                  </a:lnTo>
                  <a:lnTo>
                    <a:pt x="817" y="205"/>
                  </a:lnTo>
                  <a:lnTo>
                    <a:pt x="828" y="201"/>
                  </a:lnTo>
                  <a:lnTo>
                    <a:pt x="836" y="198"/>
                  </a:lnTo>
                  <a:lnTo>
                    <a:pt x="845" y="194"/>
                  </a:lnTo>
                  <a:lnTo>
                    <a:pt x="855" y="191"/>
                  </a:lnTo>
                  <a:lnTo>
                    <a:pt x="867" y="186"/>
                  </a:lnTo>
                  <a:lnTo>
                    <a:pt x="877" y="182"/>
                  </a:lnTo>
                  <a:lnTo>
                    <a:pt x="888" y="178"/>
                  </a:lnTo>
                  <a:lnTo>
                    <a:pt x="897" y="175"/>
                  </a:lnTo>
                  <a:lnTo>
                    <a:pt x="905" y="171"/>
                  </a:lnTo>
                  <a:lnTo>
                    <a:pt x="932" y="161"/>
                  </a:lnTo>
                  <a:lnTo>
                    <a:pt x="959" y="149"/>
                  </a:lnTo>
                  <a:lnTo>
                    <a:pt x="984" y="139"/>
                  </a:lnTo>
                  <a:lnTo>
                    <a:pt x="1007" y="129"/>
                  </a:lnTo>
                  <a:lnTo>
                    <a:pt x="1029" y="118"/>
                  </a:lnTo>
                  <a:lnTo>
                    <a:pt x="1050" y="108"/>
                  </a:lnTo>
                  <a:lnTo>
                    <a:pt x="1068" y="98"/>
                  </a:lnTo>
                  <a:lnTo>
                    <a:pt x="1086" y="88"/>
                  </a:lnTo>
                  <a:lnTo>
                    <a:pt x="1100" y="79"/>
                  </a:lnTo>
                  <a:lnTo>
                    <a:pt x="1113" y="70"/>
                  </a:lnTo>
                  <a:lnTo>
                    <a:pt x="1124" y="61"/>
                  </a:lnTo>
                  <a:lnTo>
                    <a:pt x="1132" y="52"/>
                  </a:lnTo>
                  <a:lnTo>
                    <a:pt x="1139" y="43"/>
                  </a:lnTo>
                  <a:lnTo>
                    <a:pt x="1143" y="35"/>
                  </a:lnTo>
                  <a:lnTo>
                    <a:pt x="1145" y="28"/>
                  </a:lnTo>
                  <a:lnTo>
                    <a:pt x="1145" y="22"/>
                  </a:lnTo>
                  <a:lnTo>
                    <a:pt x="1141" y="15"/>
                  </a:lnTo>
                  <a:lnTo>
                    <a:pt x="1135" y="9"/>
                  </a:lnTo>
                  <a:lnTo>
                    <a:pt x="1127" y="4"/>
                  </a:lnTo>
                  <a:lnTo>
                    <a:pt x="1116" y="0"/>
                  </a:lnTo>
                  <a:close/>
                </a:path>
              </a:pathLst>
            </a:custGeom>
            <a:solidFill>
              <a:srgbClr val="000000"/>
            </a:solidFill>
            <a:ln w="9525">
              <a:noFill/>
              <a:round/>
              <a:headEnd/>
              <a:tailEnd/>
            </a:ln>
          </p:spPr>
          <p:txBody>
            <a:bodyPr/>
            <a:lstStyle/>
            <a:p>
              <a:endParaRPr lang="fr-FR"/>
            </a:p>
          </p:txBody>
        </p:sp>
        <p:sp>
          <p:nvSpPr>
            <p:cNvPr id="654435" name="Freeform 99"/>
            <p:cNvSpPr>
              <a:spLocks/>
            </p:cNvSpPr>
            <p:nvPr/>
          </p:nvSpPr>
          <p:spPr bwMode="auto">
            <a:xfrm>
              <a:off x="2777" y="3306"/>
              <a:ext cx="896" cy="780"/>
            </a:xfrm>
            <a:custGeom>
              <a:avLst/>
              <a:gdLst/>
              <a:ahLst/>
              <a:cxnLst>
                <a:cxn ang="0">
                  <a:pos x="1760" y="759"/>
                </a:cxn>
                <a:cxn ang="0">
                  <a:pos x="1689" y="694"/>
                </a:cxn>
                <a:cxn ang="0">
                  <a:pos x="1526" y="555"/>
                </a:cxn>
                <a:cxn ang="0">
                  <a:pos x="1459" y="396"/>
                </a:cxn>
                <a:cxn ang="0">
                  <a:pos x="1414" y="460"/>
                </a:cxn>
                <a:cxn ang="0">
                  <a:pos x="1375" y="399"/>
                </a:cxn>
                <a:cxn ang="0">
                  <a:pos x="1506" y="326"/>
                </a:cxn>
                <a:cxn ang="0">
                  <a:pos x="1481" y="22"/>
                </a:cxn>
                <a:cxn ang="0">
                  <a:pos x="1444" y="1"/>
                </a:cxn>
                <a:cxn ang="0">
                  <a:pos x="1444" y="127"/>
                </a:cxn>
                <a:cxn ang="0">
                  <a:pos x="1463" y="295"/>
                </a:cxn>
                <a:cxn ang="0">
                  <a:pos x="1308" y="370"/>
                </a:cxn>
                <a:cxn ang="0">
                  <a:pos x="1256" y="326"/>
                </a:cxn>
                <a:cxn ang="0">
                  <a:pos x="1208" y="190"/>
                </a:cxn>
                <a:cxn ang="0">
                  <a:pos x="1036" y="234"/>
                </a:cxn>
                <a:cxn ang="0">
                  <a:pos x="1074" y="386"/>
                </a:cxn>
                <a:cxn ang="0">
                  <a:pos x="1171" y="374"/>
                </a:cxn>
                <a:cxn ang="0">
                  <a:pos x="1087" y="354"/>
                </a:cxn>
                <a:cxn ang="0">
                  <a:pos x="1064" y="247"/>
                </a:cxn>
                <a:cxn ang="0">
                  <a:pos x="1187" y="216"/>
                </a:cxn>
                <a:cxn ang="0">
                  <a:pos x="1226" y="301"/>
                </a:cxn>
                <a:cxn ang="0">
                  <a:pos x="1213" y="268"/>
                </a:cxn>
                <a:cxn ang="0">
                  <a:pos x="1128" y="224"/>
                </a:cxn>
                <a:cxn ang="0">
                  <a:pos x="1073" y="303"/>
                </a:cxn>
                <a:cxn ang="0">
                  <a:pos x="1162" y="346"/>
                </a:cxn>
                <a:cxn ang="0">
                  <a:pos x="1069" y="458"/>
                </a:cxn>
                <a:cxn ang="0">
                  <a:pos x="857" y="520"/>
                </a:cxn>
                <a:cxn ang="0">
                  <a:pos x="464" y="600"/>
                </a:cxn>
                <a:cxn ang="0">
                  <a:pos x="167" y="621"/>
                </a:cxn>
                <a:cxn ang="0">
                  <a:pos x="55" y="366"/>
                </a:cxn>
                <a:cxn ang="0">
                  <a:pos x="4" y="368"/>
                </a:cxn>
                <a:cxn ang="0">
                  <a:pos x="85" y="658"/>
                </a:cxn>
                <a:cxn ang="0">
                  <a:pos x="439" y="1460"/>
                </a:cxn>
                <a:cxn ang="0">
                  <a:pos x="502" y="1558"/>
                </a:cxn>
                <a:cxn ang="0">
                  <a:pos x="263" y="676"/>
                </a:cxn>
                <a:cxn ang="0">
                  <a:pos x="538" y="646"/>
                </a:cxn>
                <a:cxn ang="0">
                  <a:pos x="870" y="575"/>
                </a:cxn>
                <a:cxn ang="0">
                  <a:pos x="1105" y="504"/>
                </a:cxn>
                <a:cxn ang="0">
                  <a:pos x="1437" y="575"/>
                </a:cxn>
                <a:cxn ang="0">
                  <a:pos x="1579" y="1304"/>
                </a:cxn>
                <a:cxn ang="0">
                  <a:pos x="1657" y="757"/>
                </a:cxn>
                <a:cxn ang="0">
                  <a:pos x="1706" y="830"/>
                </a:cxn>
                <a:cxn ang="0">
                  <a:pos x="1667" y="850"/>
                </a:cxn>
                <a:cxn ang="0">
                  <a:pos x="1605" y="843"/>
                </a:cxn>
                <a:cxn ang="0">
                  <a:pos x="1556" y="838"/>
                </a:cxn>
                <a:cxn ang="0">
                  <a:pos x="1616" y="875"/>
                </a:cxn>
                <a:cxn ang="0">
                  <a:pos x="1716" y="861"/>
                </a:cxn>
                <a:cxn ang="0">
                  <a:pos x="1696" y="757"/>
                </a:cxn>
                <a:cxn ang="0">
                  <a:pos x="1142" y="313"/>
                </a:cxn>
                <a:cxn ang="0">
                  <a:pos x="1111" y="322"/>
                </a:cxn>
                <a:cxn ang="0">
                  <a:pos x="1099" y="262"/>
                </a:cxn>
                <a:cxn ang="0">
                  <a:pos x="1170" y="245"/>
                </a:cxn>
                <a:cxn ang="0">
                  <a:pos x="1180" y="280"/>
                </a:cxn>
                <a:cxn ang="0">
                  <a:pos x="1261" y="366"/>
                </a:cxn>
                <a:cxn ang="0">
                  <a:pos x="1616" y="663"/>
                </a:cxn>
                <a:cxn ang="0">
                  <a:pos x="1730" y="765"/>
                </a:cxn>
                <a:cxn ang="0">
                  <a:pos x="1763" y="833"/>
                </a:cxn>
                <a:cxn ang="0">
                  <a:pos x="1704" y="906"/>
                </a:cxn>
                <a:cxn ang="0">
                  <a:pos x="1613" y="916"/>
                </a:cxn>
                <a:cxn ang="0">
                  <a:pos x="1583" y="929"/>
                </a:cxn>
                <a:cxn ang="0">
                  <a:pos x="1653" y="946"/>
                </a:cxn>
                <a:cxn ang="0">
                  <a:pos x="1769" y="891"/>
                </a:cxn>
              </a:cxnLst>
              <a:rect l="0" t="0" r="r" b="b"/>
              <a:pathLst>
                <a:path w="1792" h="1560">
                  <a:moveTo>
                    <a:pt x="1792" y="828"/>
                  </a:moveTo>
                  <a:lnTo>
                    <a:pt x="1791" y="816"/>
                  </a:lnTo>
                  <a:lnTo>
                    <a:pt x="1787" y="806"/>
                  </a:lnTo>
                  <a:lnTo>
                    <a:pt x="1784" y="794"/>
                  </a:lnTo>
                  <a:lnTo>
                    <a:pt x="1779" y="785"/>
                  </a:lnTo>
                  <a:lnTo>
                    <a:pt x="1772" y="776"/>
                  </a:lnTo>
                  <a:lnTo>
                    <a:pt x="1767" y="767"/>
                  </a:lnTo>
                  <a:lnTo>
                    <a:pt x="1760" y="759"/>
                  </a:lnTo>
                  <a:lnTo>
                    <a:pt x="1752" y="751"/>
                  </a:lnTo>
                  <a:lnTo>
                    <a:pt x="1749" y="748"/>
                  </a:lnTo>
                  <a:lnTo>
                    <a:pt x="1745" y="744"/>
                  </a:lnTo>
                  <a:lnTo>
                    <a:pt x="1738" y="737"/>
                  </a:lnTo>
                  <a:lnTo>
                    <a:pt x="1729" y="729"/>
                  </a:lnTo>
                  <a:lnTo>
                    <a:pt x="1717" y="718"/>
                  </a:lnTo>
                  <a:lnTo>
                    <a:pt x="1704" y="707"/>
                  </a:lnTo>
                  <a:lnTo>
                    <a:pt x="1689" y="694"/>
                  </a:lnTo>
                  <a:lnTo>
                    <a:pt x="1672" y="680"/>
                  </a:lnTo>
                  <a:lnTo>
                    <a:pt x="1655" y="664"/>
                  </a:lnTo>
                  <a:lnTo>
                    <a:pt x="1635" y="648"/>
                  </a:lnTo>
                  <a:lnTo>
                    <a:pt x="1616" y="631"/>
                  </a:lnTo>
                  <a:lnTo>
                    <a:pt x="1594" y="612"/>
                  </a:lnTo>
                  <a:lnTo>
                    <a:pt x="1572" y="594"/>
                  </a:lnTo>
                  <a:lnTo>
                    <a:pt x="1549" y="574"/>
                  </a:lnTo>
                  <a:lnTo>
                    <a:pt x="1526" y="555"/>
                  </a:lnTo>
                  <a:lnTo>
                    <a:pt x="1503" y="535"/>
                  </a:lnTo>
                  <a:lnTo>
                    <a:pt x="1483" y="421"/>
                  </a:lnTo>
                  <a:lnTo>
                    <a:pt x="1482" y="415"/>
                  </a:lnTo>
                  <a:lnTo>
                    <a:pt x="1478" y="409"/>
                  </a:lnTo>
                  <a:lnTo>
                    <a:pt x="1475" y="405"/>
                  </a:lnTo>
                  <a:lnTo>
                    <a:pt x="1470" y="400"/>
                  </a:lnTo>
                  <a:lnTo>
                    <a:pt x="1465" y="397"/>
                  </a:lnTo>
                  <a:lnTo>
                    <a:pt x="1459" y="396"/>
                  </a:lnTo>
                  <a:lnTo>
                    <a:pt x="1452" y="394"/>
                  </a:lnTo>
                  <a:lnTo>
                    <a:pt x="1445" y="394"/>
                  </a:lnTo>
                  <a:lnTo>
                    <a:pt x="1432" y="399"/>
                  </a:lnTo>
                  <a:lnTo>
                    <a:pt x="1423" y="407"/>
                  </a:lnTo>
                  <a:lnTo>
                    <a:pt x="1417" y="419"/>
                  </a:lnTo>
                  <a:lnTo>
                    <a:pt x="1417" y="431"/>
                  </a:lnTo>
                  <a:lnTo>
                    <a:pt x="1423" y="467"/>
                  </a:lnTo>
                  <a:lnTo>
                    <a:pt x="1414" y="460"/>
                  </a:lnTo>
                  <a:lnTo>
                    <a:pt x="1405" y="452"/>
                  </a:lnTo>
                  <a:lnTo>
                    <a:pt x="1395" y="445"/>
                  </a:lnTo>
                  <a:lnTo>
                    <a:pt x="1387" y="437"/>
                  </a:lnTo>
                  <a:lnTo>
                    <a:pt x="1378" y="430"/>
                  </a:lnTo>
                  <a:lnTo>
                    <a:pt x="1370" y="422"/>
                  </a:lnTo>
                  <a:lnTo>
                    <a:pt x="1361" y="415"/>
                  </a:lnTo>
                  <a:lnTo>
                    <a:pt x="1353" y="408"/>
                  </a:lnTo>
                  <a:lnTo>
                    <a:pt x="1375" y="399"/>
                  </a:lnTo>
                  <a:lnTo>
                    <a:pt x="1394" y="389"/>
                  </a:lnTo>
                  <a:lnTo>
                    <a:pt x="1414" y="379"/>
                  </a:lnTo>
                  <a:lnTo>
                    <a:pt x="1432" y="370"/>
                  </a:lnTo>
                  <a:lnTo>
                    <a:pt x="1450" y="362"/>
                  </a:lnTo>
                  <a:lnTo>
                    <a:pt x="1466" y="353"/>
                  </a:lnTo>
                  <a:lnTo>
                    <a:pt x="1481" y="344"/>
                  </a:lnTo>
                  <a:lnTo>
                    <a:pt x="1495" y="336"/>
                  </a:lnTo>
                  <a:lnTo>
                    <a:pt x="1506" y="326"/>
                  </a:lnTo>
                  <a:lnTo>
                    <a:pt x="1517" y="318"/>
                  </a:lnTo>
                  <a:lnTo>
                    <a:pt x="1525" y="309"/>
                  </a:lnTo>
                  <a:lnTo>
                    <a:pt x="1533" y="301"/>
                  </a:lnTo>
                  <a:lnTo>
                    <a:pt x="1537" y="292"/>
                  </a:lnTo>
                  <a:lnTo>
                    <a:pt x="1541" y="284"/>
                  </a:lnTo>
                  <a:lnTo>
                    <a:pt x="1542" y="275"/>
                  </a:lnTo>
                  <a:lnTo>
                    <a:pt x="1542" y="266"/>
                  </a:lnTo>
                  <a:lnTo>
                    <a:pt x="1481" y="22"/>
                  </a:lnTo>
                  <a:lnTo>
                    <a:pt x="1478" y="16"/>
                  </a:lnTo>
                  <a:lnTo>
                    <a:pt x="1476" y="12"/>
                  </a:lnTo>
                  <a:lnTo>
                    <a:pt x="1472" y="7"/>
                  </a:lnTo>
                  <a:lnTo>
                    <a:pt x="1467" y="4"/>
                  </a:lnTo>
                  <a:lnTo>
                    <a:pt x="1461" y="1"/>
                  </a:lnTo>
                  <a:lnTo>
                    <a:pt x="1455" y="0"/>
                  </a:lnTo>
                  <a:lnTo>
                    <a:pt x="1450" y="0"/>
                  </a:lnTo>
                  <a:lnTo>
                    <a:pt x="1444" y="1"/>
                  </a:lnTo>
                  <a:lnTo>
                    <a:pt x="1434" y="6"/>
                  </a:lnTo>
                  <a:lnTo>
                    <a:pt x="1425" y="14"/>
                  </a:lnTo>
                  <a:lnTo>
                    <a:pt x="1421" y="26"/>
                  </a:lnTo>
                  <a:lnTo>
                    <a:pt x="1421" y="37"/>
                  </a:lnTo>
                  <a:lnTo>
                    <a:pt x="1423" y="44"/>
                  </a:lnTo>
                  <a:lnTo>
                    <a:pt x="1428" y="64"/>
                  </a:lnTo>
                  <a:lnTo>
                    <a:pt x="1435" y="92"/>
                  </a:lnTo>
                  <a:lnTo>
                    <a:pt x="1444" y="127"/>
                  </a:lnTo>
                  <a:lnTo>
                    <a:pt x="1453" y="164"/>
                  </a:lnTo>
                  <a:lnTo>
                    <a:pt x="1463" y="202"/>
                  </a:lnTo>
                  <a:lnTo>
                    <a:pt x="1472" y="235"/>
                  </a:lnTo>
                  <a:lnTo>
                    <a:pt x="1478" y="262"/>
                  </a:lnTo>
                  <a:lnTo>
                    <a:pt x="1478" y="272"/>
                  </a:lnTo>
                  <a:lnTo>
                    <a:pt x="1475" y="283"/>
                  </a:lnTo>
                  <a:lnTo>
                    <a:pt x="1469" y="291"/>
                  </a:lnTo>
                  <a:lnTo>
                    <a:pt x="1463" y="295"/>
                  </a:lnTo>
                  <a:lnTo>
                    <a:pt x="1449" y="304"/>
                  </a:lnTo>
                  <a:lnTo>
                    <a:pt x="1431" y="313"/>
                  </a:lnTo>
                  <a:lnTo>
                    <a:pt x="1414" y="322"/>
                  </a:lnTo>
                  <a:lnTo>
                    <a:pt x="1394" y="331"/>
                  </a:lnTo>
                  <a:lnTo>
                    <a:pt x="1375" y="341"/>
                  </a:lnTo>
                  <a:lnTo>
                    <a:pt x="1354" y="351"/>
                  </a:lnTo>
                  <a:lnTo>
                    <a:pt x="1331" y="360"/>
                  </a:lnTo>
                  <a:lnTo>
                    <a:pt x="1308" y="370"/>
                  </a:lnTo>
                  <a:lnTo>
                    <a:pt x="1301" y="364"/>
                  </a:lnTo>
                  <a:lnTo>
                    <a:pt x="1294" y="359"/>
                  </a:lnTo>
                  <a:lnTo>
                    <a:pt x="1287" y="353"/>
                  </a:lnTo>
                  <a:lnTo>
                    <a:pt x="1280" y="347"/>
                  </a:lnTo>
                  <a:lnTo>
                    <a:pt x="1273" y="341"/>
                  </a:lnTo>
                  <a:lnTo>
                    <a:pt x="1268" y="337"/>
                  </a:lnTo>
                  <a:lnTo>
                    <a:pt x="1262" y="331"/>
                  </a:lnTo>
                  <a:lnTo>
                    <a:pt x="1256" y="326"/>
                  </a:lnTo>
                  <a:lnTo>
                    <a:pt x="1262" y="310"/>
                  </a:lnTo>
                  <a:lnTo>
                    <a:pt x="1265" y="292"/>
                  </a:lnTo>
                  <a:lnTo>
                    <a:pt x="1265" y="273"/>
                  </a:lnTo>
                  <a:lnTo>
                    <a:pt x="1263" y="257"/>
                  </a:lnTo>
                  <a:lnTo>
                    <a:pt x="1255" y="236"/>
                  </a:lnTo>
                  <a:lnTo>
                    <a:pt x="1243" y="218"/>
                  </a:lnTo>
                  <a:lnTo>
                    <a:pt x="1227" y="203"/>
                  </a:lnTo>
                  <a:lnTo>
                    <a:pt x="1208" y="190"/>
                  </a:lnTo>
                  <a:lnTo>
                    <a:pt x="1187" y="182"/>
                  </a:lnTo>
                  <a:lnTo>
                    <a:pt x="1164" y="178"/>
                  </a:lnTo>
                  <a:lnTo>
                    <a:pt x="1140" y="177"/>
                  </a:lnTo>
                  <a:lnTo>
                    <a:pt x="1114" y="181"/>
                  </a:lnTo>
                  <a:lnTo>
                    <a:pt x="1090" y="189"/>
                  </a:lnTo>
                  <a:lnTo>
                    <a:pt x="1068" y="202"/>
                  </a:lnTo>
                  <a:lnTo>
                    <a:pt x="1050" y="217"/>
                  </a:lnTo>
                  <a:lnTo>
                    <a:pt x="1036" y="234"/>
                  </a:lnTo>
                  <a:lnTo>
                    <a:pt x="1024" y="254"/>
                  </a:lnTo>
                  <a:lnTo>
                    <a:pt x="1017" y="275"/>
                  </a:lnTo>
                  <a:lnTo>
                    <a:pt x="1015" y="298"/>
                  </a:lnTo>
                  <a:lnTo>
                    <a:pt x="1019" y="319"/>
                  </a:lnTo>
                  <a:lnTo>
                    <a:pt x="1027" y="340"/>
                  </a:lnTo>
                  <a:lnTo>
                    <a:pt x="1038" y="359"/>
                  </a:lnTo>
                  <a:lnTo>
                    <a:pt x="1054" y="374"/>
                  </a:lnTo>
                  <a:lnTo>
                    <a:pt x="1074" y="386"/>
                  </a:lnTo>
                  <a:lnTo>
                    <a:pt x="1095" y="394"/>
                  </a:lnTo>
                  <a:lnTo>
                    <a:pt x="1118" y="399"/>
                  </a:lnTo>
                  <a:lnTo>
                    <a:pt x="1142" y="400"/>
                  </a:lnTo>
                  <a:lnTo>
                    <a:pt x="1167" y="396"/>
                  </a:lnTo>
                  <a:lnTo>
                    <a:pt x="1172" y="392"/>
                  </a:lnTo>
                  <a:lnTo>
                    <a:pt x="1174" y="387"/>
                  </a:lnTo>
                  <a:lnTo>
                    <a:pt x="1173" y="381"/>
                  </a:lnTo>
                  <a:lnTo>
                    <a:pt x="1171" y="374"/>
                  </a:lnTo>
                  <a:lnTo>
                    <a:pt x="1166" y="369"/>
                  </a:lnTo>
                  <a:lnTo>
                    <a:pt x="1160" y="366"/>
                  </a:lnTo>
                  <a:lnTo>
                    <a:pt x="1156" y="363"/>
                  </a:lnTo>
                  <a:lnTo>
                    <a:pt x="1153" y="363"/>
                  </a:lnTo>
                  <a:lnTo>
                    <a:pt x="1134" y="366"/>
                  </a:lnTo>
                  <a:lnTo>
                    <a:pt x="1117" y="364"/>
                  </a:lnTo>
                  <a:lnTo>
                    <a:pt x="1100" y="361"/>
                  </a:lnTo>
                  <a:lnTo>
                    <a:pt x="1087" y="354"/>
                  </a:lnTo>
                  <a:lnTo>
                    <a:pt x="1075" y="346"/>
                  </a:lnTo>
                  <a:lnTo>
                    <a:pt x="1065" y="334"/>
                  </a:lnTo>
                  <a:lnTo>
                    <a:pt x="1057" y="322"/>
                  </a:lnTo>
                  <a:lnTo>
                    <a:pt x="1052" y="308"/>
                  </a:lnTo>
                  <a:lnTo>
                    <a:pt x="1050" y="292"/>
                  </a:lnTo>
                  <a:lnTo>
                    <a:pt x="1052" y="277"/>
                  </a:lnTo>
                  <a:lnTo>
                    <a:pt x="1057" y="261"/>
                  </a:lnTo>
                  <a:lnTo>
                    <a:pt x="1064" y="247"/>
                  </a:lnTo>
                  <a:lnTo>
                    <a:pt x="1075" y="235"/>
                  </a:lnTo>
                  <a:lnTo>
                    <a:pt x="1088" y="224"/>
                  </a:lnTo>
                  <a:lnTo>
                    <a:pt x="1103" y="216"/>
                  </a:lnTo>
                  <a:lnTo>
                    <a:pt x="1120" y="210"/>
                  </a:lnTo>
                  <a:lnTo>
                    <a:pt x="1138" y="207"/>
                  </a:lnTo>
                  <a:lnTo>
                    <a:pt x="1156" y="207"/>
                  </a:lnTo>
                  <a:lnTo>
                    <a:pt x="1172" y="210"/>
                  </a:lnTo>
                  <a:lnTo>
                    <a:pt x="1187" y="216"/>
                  </a:lnTo>
                  <a:lnTo>
                    <a:pt x="1201" y="225"/>
                  </a:lnTo>
                  <a:lnTo>
                    <a:pt x="1212" y="235"/>
                  </a:lnTo>
                  <a:lnTo>
                    <a:pt x="1220" y="249"/>
                  </a:lnTo>
                  <a:lnTo>
                    <a:pt x="1226" y="264"/>
                  </a:lnTo>
                  <a:lnTo>
                    <a:pt x="1228" y="273"/>
                  </a:lnTo>
                  <a:lnTo>
                    <a:pt x="1228" y="283"/>
                  </a:lnTo>
                  <a:lnTo>
                    <a:pt x="1227" y="292"/>
                  </a:lnTo>
                  <a:lnTo>
                    <a:pt x="1226" y="301"/>
                  </a:lnTo>
                  <a:lnTo>
                    <a:pt x="1223" y="299"/>
                  </a:lnTo>
                  <a:lnTo>
                    <a:pt x="1219" y="295"/>
                  </a:lnTo>
                  <a:lnTo>
                    <a:pt x="1216" y="293"/>
                  </a:lnTo>
                  <a:lnTo>
                    <a:pt x="1213" y="291"/>
                  </a:lnTo>
                  <a:lnTo>
                    <a:pt x="1215" y="285"/>
                  </a:lnTo>
                  <a:lnTo>
                    <a:pt x="1215" y="279"/>
                  </a:lnTo>
                  <a:lnTo>
                    <a:pt x="1215" y="273"/>
                  </a:lnTo>
                  <a:lnTo>
                    <a:pt x="1213" y="268"/>
                  </a:lnTo>
                  <a:lnTo>
                    <a:pt x="1209" y="256"/>
                  </a:lnTo>
                  <a:lnTo>
                    <a:pt x="1202" y="246"/>
                  </a:lnTo>
                  <a:lnTo>
                    <a:pt x="1193" y="236"/>
                  </a:lnTo>
                  <a:lnTo>
                    <a:pt x="1181" y="230"/>
                  </a:lnTo>
                  <a:lnTo>
                    <a:pt x="1170" y="225"/>
                  </a:lnTo>
                  <a:lnTo>
                    <a:pt x="1156" y="221"/>
                  </a:lnTo>
                  <a:lnTo>
                    <a:pt x="1142" y="221"/>
                  </a:lnTo>
                  <a:lnTo>
                    <a:pt x="1128" y="224"/>
                  </a:lnTo>
                  <a:lnTo>
                    <a:pt x="1114" y="228"/>
                  </a:lnTo>
                  <a:lnTo>
                    <a:pt x="1102" y="235"/>
                  </a:lnTo>
                  <a:lnTo>
                    <a:pt x="1091" y="245"/>
                  </a:lnTo>
                  <a:lnTo>
                    <a:pt x="1082" y="255"/>
                  </a:lnTo>
                  <a:lnTo>
                    <a:pt x="1076" y="266"/>
                  </a:lnTo>
                  <a:lnTo>
                    <a:pt x="1072" y="278"/>
                  </a:lnTo>
                  <a:lnTo>
                    <a:pt x="1070" y="291"/>
                  </a:lnTo>
                  <a:lnTo>
                    <a:pt x="1073" y="303"/>
                  </a:lnTo>
                  <a:lnTo>
                    <a:pt x="1082" y="322"/>
                  </a:lnTo>
                  <a:lnTo>
                    <a:pt x="1094" y="333"/>
                  </a:lnTo>
                  <a:lnTo>
                    <a:pt x="1109" y="341"/>
                  </a:lnTo>
                  <a:lnTo>
                    <a:pt x="1124" y="346"/>
                  </a:lnTo>
                  <a:lnTo>
                    <a:pt x="1137" y="347"/>
                  </a:lnTo>
                  <a:lnTo>
                    <a:pt x="1150" y="347"/>
                  </a:lnTo>
                  <a:lnTo>
                    <a:pt x="1158" y="346"/>
                  </a:lnTo>
                  <a:lnTo>
                    <a:pt x="1162" y="346"/>
                  </a:lnTo>
                  <a:lnTo>
                    <a:pt x="1227" y="401"/>
                  </a:lnTo>
                  <a:lnTo>
                    <a:pt x="1206" y="409"/>
                  </a:lnTo>
                  <a:lnTo>
                    <a:pt x="1186" y="417"/>
                  </a:lnTo>
                  <a:lnTo>
                    <a:pt x="1164" y="425"/>
                  </a:lnTo>
                  <a:lnTo>
                    <a:pt x="1141" y="434"/>
                  </a:lnTo>
                  <a:lnTo>
                    <a:pt x="1118" y="442"/>
                  </a:lnTo>
                  <a:lnTo>
                    <a:pt x="1095" y="450"/>
                  </a:lnTo>
                  <a:lnTo>
                    <a:pt x="1069" y="458"/>
                  </a:lnTo>
                  <a:lnTo>
                    <a:pt x="1045" y="466"/>
                  </a:lnTo>
                  <a:lnTo>
                    <a:pt x="1020" y="474"/>
                  </a:lnTo>
                  <a:lnTo>
                    <a:pt x="993" y="482"/>
                  </a:lnTo>
                  <a:lnTo>
                    <a:pt x="967" y="490"/>
                  </a:lnTo>
                  <a:lnTo>
                    <a:pt x="940" y="497"/>
                  </a:lnTo>
                  <a:lnTo>
                    <a:pt x="914" y="505"/>
                  </a:lnTo>
                  <a:lnTo>
                    <a:pt x="886" y="512"/>
                  </a:lnTo>
                  <a:lnTo>
                    <a:pt x="857" y="520"/>
                  </a:lnTo>
                  <a:lnTo>
                    <a:pt x="830" y="527"/>
                  </a:lnTo>
                  <a:lnTo>
                    <a:pt x="773" y="541"/>
                  </a:lnTo>
                  <a:lnTo>
                    <a:pt x="719" y="553"/>
                  </a:lnTo>
                  <a:lnTo>
                    <a:pt x="665" y="565"/>
                  </a:lnTo>
                  <a:lnTo>
                    <a:pt x="613" y="575"/>
                  </a:lnTo>
                  <a:lnTo>
                    <a:pt x="561" y="585"/>
                  </a:lnTo>
                  <a:lnTo>
                    <a:pt x="512" y="593"/>
                  </a:lnTo>
                  <a:lnTo>
                    <a:pt x="464" y="600"/>
                  </a:lnTo>
                  <a:lnTo>
                    <a:pt x="419" y="606"/>
                  </a:lnTo>
                  <a:lnTo>
                    <a:pt x="376" y="611"/>
                  </a:lnTo>
                  <a:lnTo>
                    <a:pt x="334" y="616"/>
                  </a:lnTo>
                  <a:lnTo>
                    <a:pt x="295" y="618"/>
                  </a:lnTo>
                  <a:lnTo>
                    <a:pt x="259" y="620"/>
                  </a:lnTo>
                  <a:lnTo>
                    <a:pt x="226" y="623"/>
                  </a:lnTo>
                  <a:lnTo>
                    <a:pt x="195" y="623"/>
                  </a:lnTo>
                  <a:lnTo>
                    <a:pt x="167" y="621"/>
                  </a:lnTo>
                  <a:lnTo>
                    <a:pt x="143" y="620"/>
                  </a:lnTo>
                  <a:lnTo>
                    <a:pt x="132" y="617"/>
                  </a:lnTo>
                  <a:lnTo>
                    <a:pt x="124" y="609"/>
                  </a:lnTo>
                  <a:lnTo>
                    <a:pt x="119" y="601"/>
                  </a:lnTo>
                  <a:lnTo>
                    <a:pt x="116" y="597"/>
                  </a:lnTo>
                  <a:lnTo>
                    <a:pt x="60" y="376"/>
                  </a:lnTo>
                  <a:lnTo>
                    <a:pt x="57" y="370"/>
                  </a:lnTo>
                  <a:lnTo>
                    <a:pt x="55" y="366"/>
                  </a:lnTo>
                  <a:lnTo>
                    <a:pt x="52" y="361"/>
                  </a:lnTo>
                  <a:lnTo>
                    <a:pt x="47" y="357"/>
                  </a:lnTo>
                  <a:lnTo>
                    <a:pt x="41" y="355"/>
                  </a:lnTo>
                  <a:lnTo>
                    <a:pt x="36" y="354"/>
                  </a:lnTo>
                  <a:lnTo>
                    <a:pt x="30" y="354"/>
                  </a:lnTo>
                  <a:lnTo>
                    <a:pt x="24" y="355"/>
                  </a:lnTo>
                  <a:lnTo>
                    <a:pt x="13" y="360"/>
                  </a:lnTo>
                  <a:lnTo>
                    <a:pt x="4" y="368"/>
                  </a:lnTo>
                  <a:lnTo>
                    <a:pt x="0" y="379"/>
                  </a:lnTo>
                  <a:lnTo>
                    <a:pt x="1" y="391"/>
                  </a:lnTo>
                  <a:lnTo>
                    <a:pt x="62" y="635"/>
                  </a:lnTo>
                  <a:lnTo>
                    <a:pt x="64" y="641"/>
                  </a:lnTo>
                  <a:lnTo>
                    <a:pt x="69" y="646"/>
                  </a:lnTo>
                  <a:lnTo>
                    <a:pt x="74" y="650"/>
                  </a:lnTo>
                  <a:lnTo>
                    <a:pt x="78" y="654"/>
                  </a:lnTo>
                  <a:lnTo>
                    <a:pt x="85" y="658"/>
                  </a:lnTo>
                  <a:lnTo>
                    <a:pt x="97" y="663"/>
                  </a:lnTo>
                  <a:lnTo>
                    <a:pt x="110" y="668"/>
                  </a:lnTo>
                  <a:lnTo>
                    <a:pt x="125" y="672"/>
                  </a:lnTo>
                  <a:lnTo>
                    <a:pt x="140" y="676"/>
                  </a:lnTo>
                  <a:lnTo>
                    <a:pt x="153" y="678"/>
                  </a:lnTo>
                  <a:lnTo>
                    <a:pt x="161" y="680"/>
                  </a:lnTo>
                  <a:lnTo>
                    <a:pt x="165" y="681"/>
                  </a:lnTo>
                  <a:lnTo>
                    <a:pt x="439" y="1460"/>
                  </a:lnTo>
                  <a:lnTo>
                    <a:pt x="467" y="1538"/>
                  </a:lnTo>
                  <a:lnTo>
                    <a:pt x="469" y="1543"/>
                  </a:lnTo>
                  <a:lnTo>
                    <a:pt x="474" y="1549"/>
                  </a:lnTo>
                  <a:lnTo>
                    <a:pt x="478" y="1553"/>
                  </a:lnTo>
                  <a:lnTo>
                    <a:pt x="484" y="1556"/>
                  </a:lnTo>
                  <a:lnTo>
                    <a:pt x="490" y="1558"/>
                  </a:lnTo>
                  <a:lnTo>
                    <a:pt x="497" y="1560"/>
                  </a:lnTo>
                  <a:lnTo>
                    <a:pt x="502" y="1558"/>
                  </a:lnTo>
                  <a:lnTo>
                    <a:pt x="509" y="1557"/>
                  </a:lnTo>
                  <a:lnTo>
                    <a:pt x="521" y="1550"/>
                  </a:lnTo>
                  <a:lnTo>
                    <a:pt x="529" y="1541"/>
                  </a:lnTo>
                  <a:lnTo>
                    <a:pt x="531" y="1530"/>
                  </a:lnTo>
                  <a:lnTo>
                    <a:pt x="530" y="1517"/>
                  </a:lnTo>
                  <a:lnTo>
                    <a:pt x="506" y="1447"/>
                  </a:lnTo>
                  <a:lnTo>
                    <a:pt x="235" y="677"/>
                  </a:lnTo>
                  <a:lnTo>
                    <a:pt x="263" y="676"/>
                  </a:lnTo>
                  <a:lnTo>
                    <a:pt x="291" y="674"/>
                  </a:lnTo>
                  <a:lnTo>
                    <a:pt x="323" y="672"/>
                  </a:lnTo>
                  <a:lnTo>
                    <a:pt x="355" y="670"/>
                  </a:lnTo>
                  <a:lnTo>
                    <a:pt x="388" y="666"/>
                  </a:lnTo>
                  <a:lnTo>
                    <a:pt x="424" y="662"/>
                  </a:lnTo>
                  <a:lnTo>
                    <a:pt x="461" y="657"/>
                  </a:lnTo>
                  <a:lnTo>
                    <a:pt x="499" y="651"/>
                  </a:lnTo>
                  <a:lnTo>
                    <a:pt x="538" y="646"/>
                  </a:lnTo>
                  <a:lnTo>
                    <a:pt x="578" y="639"/>
                  </a:lnTo>
                  <a:lnTo>
                    <a:pt x="620" y="632"/>
                  </a:lnTo>
                  <a:lnTo>
                    <a:pt x="661" y="624"/>
                  </a:lnTo>
                  <a:lnTo>
                    <a:pt x="705" y="615"/>
                  </a:lnTo>
                  <a:lnTo>
                    <a:pt x="749" y="605"/>
                  </a:lnTo>
                  <a:lnTo>
                    <a:pt x="793" y="595"/>
                  </a:lnTo>
                  <a:lnTo>
                    <a:pt x="838" y="583"/>
                  </a:lnTo>
                  <a:lnTo>
                    <a:pt x="870" y="575"/>
                  </a:lnTo>
                  <a:lnTo>
                    <a:pt x="901" y="566"/>
                  </a:lnTo>
                  <a:lnTo>
                    <a:pt x="931" y="558"/>
                  </a:lnTo>
                  <a:lnTo>
                    <a:pt x="962" y="549"/>
                  </a:lnTo>
                  <a:lnTo>
                    <a:pt x="992" y="540"/>
                  </a:lnTo>
                  <a:lnTo>
                    <a:pt x="1021" y="532"/>
                  </a:lnTo>
                  <a:lnTo>
                    <a:pt x="1050" y="522"/>
                  </a:lnTo>
                  <a:lnTo>
                    <a:pt x="1077" y="513"/>
                  </a:lnTo>
                  <a:lnTo>
                    <a:pt x="1105" y="504"/>
                  </a:lnTo>
                  <a:lnTo>
                    <a:pt x="1132" y="495"/>
                  </a:lnTo>
                  <a:lnTo>
                    <a:pt x="1157" y="485"/>
                  </a:lnTo>
                  <a:lnTo>
                    <a:pt x="1182" y="476"/>
                  </a:lnTo>
                  <a:lnTo>
                    <a:pt x="1206" y="467"/>
                  </a:lnTo>
                  <a:lnTo>
                    <a:pt x="1230" y="458"/>
                  </a:lnTo>
                  <a:lnTo>
                    <a:pt x="1253" y="450"/>
                  </a:lnTo>
                  <a:lnTo>
                    <a:pt x="1274" y="440"/>
                  </a:lnTo>
                  <a:lnTo>
                    <a:pt x="1437" y="575"/>
                  </a:lnTo>
                  <a:lnTo>
                    <a:pt x="1548" y="1277"/>
                  </a:lnTo>
                  <a:lnTo>
                    <a:pt x="1549" y="1283"/>
                  </a:lnTo>
                  <a:lnTo>
                    <a:pt x="1552" y="1289"/>
                  </a:lnTo>
                  <a:lnTo>
                    <a:pt x="1556" y="1293"/>
                  </a:lnTo>
                  <a:lnTo>
                    <a:pt x="1560" y="1298"/>
                  </a:lnTo>
                  <a:lnTo>
                    <a:pt x="1566" y="1300"/>
                  </a:lnTo>
                  <a:lnTo>
                    <a:pt x="1572" y="1303"/>
                  </a:lnTo>
                  <a:lnTo>
                    <a:pt x="1579" y="1304"/>
                  </a:lnTo>
                  <a:lnTo>
                    <a:pt x="1586" y="1303"/>
                  </a:lnTo>
                  <a:lnTo>
                    <a:pt x="1597" y="1298"/>
                  </a:lnTo>
                  <a:lnTo>
                    <a:pt x="1606" y="1289"/>
                  </a:lnTo>
                  <a:lnTo>
                    <a:pt x="1612" y="1278"/>
                  </a:lnTo>
                  <a:lnTo>
                    <a:pt x="1613" y="1266"/>
                  </a:lnTo>
                  <a:lnTo>
                    <a:pt x="1514" y="640"/>
                  </a:lnTo>
                  <a:lnTo>
                    <a:pt x="1655" y="755"/>
                  </a:lnTo>
                  <a:lnTo>
                    <a:pt x="1657" y="757"/>
                  </a:lnTo>
                  <a:lnTo>
                    <a:pt x="1663" y="763"/>
                  </a:lnTo>
                  <a:lnTo>
                    <a:pt x="1671" y="771"/>
                  </a:lnTo>
                  <a:lnTo>
                    <a:pt x="1681" y="780"/>
                  </a:lnTo>
                  <a:lnTo>
                    <a:pt x="1691" y="792"/>
                  </a:lnTo>
                  <a:lnTo>
                    <a:pt x="1699" y="804"/>
                  </a:lnTo>
                  <a:lnTo>
                    <a:pt x="1704" y="815"/>
                  </a:lnTo>
                  <a:lnTo>
                    <a:pt x="1707" y="824"/>
                  </a:lnTo>
                  <a:lnTo>
                    <a:pt x="1706" y="830"/>
                  </a:lnTo>
                  <a:lnTo>
                    <a:pt x="1703" y="835"/>
                  </a:lnTo>
                  <a:lnTo>
                    <a:pt x="1699" y="839"/>
                  </a:lnTo>
                  <a:lnTo>
                    <a:pt x="1693" y="842"/>
                  </a:lnTo>
                  <a:lnTo>
                    <a:pt x="1688" y="844"/>
                  </a:lnTo>
                  <a:lnTo>
                    <a:pt x="1684" y="845"/>
                  </a:lnTo>
                  <a:lnTo>
                    <a:pt x="1678" y="847"/>
                  </a:lnTo>
                  <a:lnTo>
                    <a:pt x="1673" y="848"/>
                  </a:lnTo>
                  <a:lnTo>
                    <a:pt x="1667" y="850"/>
                  </a:lnTo>
                  <a:lnTo>
                    <a:pt x="1663" y="850"/>
                  </a:lnTo>
                  <a:lnTo>
                    <a:pt x="1657" y="851"/>
                  </a:lnTo>
                  <a:lnTo>
                    <a:pt x="1651" y="851"/>
                  </a:lnTo>
                  <a:lnTo>
                    <a:pt x="1642" y="850"/>
                  </a:lnTo>
                  <a:lnTo>
                    <a:pt x="1633" y="848"/>
                  </a:lnTo>
                  <a:lnTo>
                    <a:pt x="1624" y="847"/>
                  </a:lnTo>
                  <a:lnTo>
                    <a:pt x="1614" y="845"/>
                  </a:lnTo>
                  <a:lnTo>
                    <a:pt x="1605" y="843"/>
                  </a:lnTo>
                  <a:lnTo>
                    <a:pt x="1597" y="839"/>
                  </a:lnTo>
                  <a:lnTo>
                    <a:pt x="1588" y="836"/>
                  </a:lnTo>
                  <a:lnTo>
                    <a:pt x="1580" y="831"/>
                  </a:lnTo>
                  <a:lnTo>
                    <a:pt x="1575" y="829"/>
                  </a:lnTo>
                  <a:lnTo>
                    <a:pt x="1570" y="829"/>
                  </a:lnTo>
                  <a:lnTo>
                    <a:pt x="1564" y="830"/>
                  </a:lnTo>
                  <a:lnTo>
                    <a:pt x="1559" y="833"/>
                  </a:lnTo>
                  <a:lnTo>
                    <a:pt x="1556" y="838"/>
                  </a:lnTo>
                  <a:lnTo>
                    <a:pt x="1556" y="844"/>
                  </a:lnTo>
                  <a:lnTo>
                    <a:pt x="1557" y="848"/>
                  </a:lnTo>
                  <a:lnTo>
                    <a:pt x="1560" y="853"/>
                  </a:lnTo>
                  <a:lnTo>
                    <a:pt x="1571" y="859"/>
                  </a:lnTo>
                  <a:lnTo>
                    <a:pt x="1582" y="865"/>
                  </a:lnTo>
                  <a:lnTo>
                    <a:pt x="1593" y="869"/>
                  </a:lnTo>
                  <a:lnTo>
                    <a:pt x="1604" y="873"/>
                  </a:lnTo>
                  <a:lnTo>
                    <a:pt x="1616" y="875"/>
                  </a:lnTo>
                  <a:lnTo>
                    <a:pt x="1628" y="877"/>
                  </a:lnTo>
                  <a:lnTo>
                    <a:pt x="1640" y="878"/>
                  </a:lnTo>
                  <a:lnTo>
                    <a:pt x="1653" y="878"/>
                  </a:lnTo>
                  <a:lnTo>
                    <a:pt x="1665" y="877"/>
                  </a:lnTo>
                  <a:lnTo>
                    <a:pt x="1679" y="876"/>
                  </a:lnTo>
                  <a:lnTo>
                    <a:pt x="1692" y="873"/>
                  </a:lnTo>
                  <a:lnTo>
                    <a:pt x="1704" y="867"/>
                  </a:lnTo>
                  <a:lnTo>
                    <a:pt x="1716" y="861"/>
                  </a:lnTo>
                  <a:lnTo>
                    <a:pt x="1725" y="852"/>
                  </a:lnTo>
                  <a:lnTo>
                    <a:pt x="1732" y="842"/>
                  </a:lnTo>
                  <a:lnTo>
                    <a:pt x="1735" y="829"/>
                  </a:lnTo>
                  <a:lnTo>
                    <a:pt x="1734" y="815"/>
                  </a:lnTo>
                  <a:lnTo>
                    <a:pt x="1729" y="800"/>
                  </a:lnTo>
                  <a:lnTo>
                    <a:pt x="1718" y="785"/>
                  </a:lnTo>
                  <a:lnTo>
                    <a:pt x="1708" y="770"/>
                  </a:lnTo>
                  <a:lnTo>
                    <a:pt x="1696" y="757"/>
                  </a:lnTo>
                  <a:lnTo>
                    <a:pt x="1686" y="747"/>
                  </a:lnTo>
                  <a:lnTo>
                    <a:pt x="1678" y="740"/>
                  </a:lnTo>
                  <a:lnTo>
                    <a:pt x="1676" y="738"/>
                  </a:lnTo>
                  <a:lnTo>
                    <a:pt x="1162" y="311"/>
                  </a:lnTo>
                  <a:lnTo>
                    <a:pt x="1157" y="309"/>
                  </a:lnTo>
                  <a:lnTo>
                    <a:pt x="1152" y="308"/>
                  </a:lnTo>
                  <a:lnTo>
                    <a:pt x="1147" y="310"/>
                  </a:lnTo>
                  <a:lnTo>
                    <a:pt x="1142" y="313"/>
                  </a:lnTo>
                  <a:lnTo>
                    <a:pt x="1140" y="317"/>
                  </a:lnTo>
                  <a:lnTo>
                    <a:pt x="1140" y="321"/>
                  </a:lnTo>
                  <a:lnTo>
                    <a:pt x="1140" y="325"/>
                  </a:lnTo>
                  <a:lnTo>
                    <a:pt x="1142" y="330"/>
                  </a:lnTo>
                  <a:lnTo>
                    <a:pt x="1134" y="330"/>
                  </a:lnTo>
                  <a:lnTo>
                    <a:pt x="1126" y="328"/>
                  </a:lnTo>
                  <a:lnTo>
                    <a:pt x="1118" y="325"/>
                  </a:lnTo>
                  <a:lnTo>
                    <a:pt x="1111" y="322"/>
                  </a:lnTo>
                  <a:lnTo>
                    <a:pt x="1105" y="316"/>
                  </a:lnTo>
                  <a:lnTo>
                    <a:pt x="1099" y="310"/>
                  </a:lnTo>
                  <a:lnTo>
                    <a:pt x="1095" y="303"/>
                  </a:lnTo>
                  <a:lnTo>
                    <a:pt x="1092" y="296"/>
                  </a:lnTo>
                  <a:lnTo>
                    <a:pt x="1091" y="287"/>
                  </a:lnTo>
                  <a:lnTo>
                    <a:pt x="1092" y="278"/>
                  </a:lnTo>
                  <a:lnTo>
                    <a:pt x="1095" y="270"/>
                  </a:lnTo>
                  <a:lnTo>
                    <a:pt x="1099" y="262"/>
                  </a:lnTo>
                  <a:lnTo>
                    <a:pt x="1105" y="255"/>
                  </a:lnTo>
                  <a:lnTo>
                    <a:pt x="1113" y="249"/>
                  </a:lnTo>
                  <a:lnTo>
                    <a:pt x="1121" y="245"/>
                  </a:lnTo>
                  <a:lnTo>
                    <a:pt x="1132" y="241"/>
                  </a:lnTo>
                  <a:lnTo>
                    <a:pt x="1142" y="240"/>
                  </a:lnTo>
                  <a:lnTo>
                    <a:pt x="1152" y="240"/>
                  </a:lnTo>
                  <a:lnTo>
                    <a:pt x="1162" y="241"/>
                  </a:lnTo>
                  <a:lnTo>
                    <a:pt x="1170" y="245"/>
                  </a:lnTo>
                  <a:lnTo>
                    <a:pt x="1178" y="250"/>
                  </a:lnTo>
                  <a:lnTo>
                    <a:pt x="1185" y="256"/>
                  </a:lnTo>
                  <a:lnTo>
                    <a:pt x="1189" y="264"/>
                  </a:lnTo>
                  <a:lnTo>
                    <a:pt x="1193" y="272"/>
                  </a:lnTo>
                  <a:lnTo>
                    <a:pt x="1192" y="273"/>
                  </a:lnTo>
                  <a:lnTo>
                    <a:pt x="1188" y="276"/>
                  </a:lnTo>
                  <a:lnTo>
                    <a:pt x="1183" y="278"/>
                  </a:lnTo>
                  <a:lnTo>
                    <a:pt x="1180" y="280"/>
                  </a:lnTo>
                  <a:lnTo>
                    <a:pt x="1178" y="285"/>
                  </a:lnTo>
                  <a:lnTo>
                    <a:pt x="1177" y="289"/>
                  </a:lnTo>
                  <a:lnTo>
                    <a:pt x="1178" y="295"/>
                  </a:lnTo>
                  <a:lnTo>
                    <a:pt x="1181" y="299"/>
                  </a:lnTo>
                  <a:lnTo>
                    <a:pt x="1187" y="303"/>
                  </a:lnTo>
                  <a:lnTo>
                    <a:pt x="1203" y="317"/>
                  </a:lnTo>
                  <a:lnTo>
                    <a:pt x="1228" y="338"/>
                  </a:lnTo>
                  <a:lnTo>
                    <a:pt x="1261" y="366"/>
                  </a:lnTo>
                  <a:lnTo>
                    <a:pt x="1300" y="398"/>
                  </a:lnTo>
                  <a:lnTo>
                    <a:pt x="1342" y="435"/>
                  </a:lnTo>
                  <a:lnTo>
                    <a:pt x="1390" y="473"/>
                  </a:lnTo>
                  <a:lnTo>
                    <a:pt x="1437" y="513"/>
                  </a:lnTo>
                  <a:lnTo>
                    <a:pt x="1485" y="553"/>
                  </a:lnTo>
                  <a:lnTo>
                    <a:pt x="1533" y="593"/>
                  </a:lnTo>
                  <a:lnTo>
                    <a:pt x="1576" y="629"/>
                  </a:lnTo>
                  <a:lnTo>
                    <a:pt x="1616" y="663"/>
                  </a:lnTo>
                  <a:lnTo>
                    <a:pt x="1650" y="692"/>
                  </a:lnTo>
                  <a:lnTo>
                    <a:pt x="1677" y="715"/>
                  </a:lnTo>
                  <a:lnTo>
                    <a:pt x="1694" y="730"/>
                  </a:lnTo>
                  <a:lnTo>
                    <a:pt x="1702" y="737"/>
                  </a:lnTo>
                  <a:lnTo>
                    <a:pt x="1710" y="744"/>
                  </a:lnTo>
                  <a:lnTo>
                    <a:pt x="1717" y="752"/>
                  </a:lnTo>
                  <a:lnTo>
                    <a:pt x="1723" y="759"/>
                  </a:lnTo>
                  <a:lnTo>
                    <a:pt x="1730" y="765"/>
                  </a:lnTo>
                  <a:lnTo>
                    <a:pt x="1735" y="774"/>
                  </a:lnTo>
                  <a:lnTo>
                    <a:pt x="1741" y="780"/>
                  </a:lnTo>
                  <a:lnTo>
                    <a:pt x="1746" y="789"/>
                  </a:lnTo>
                  <a:lnTo>
                    <a:pt x="1752" y="797"/>
                  </a:lnTo>
                  <a:lnTo>
                    <a:pt x="1756" y="806"/>
                  </a:lnTo>
                  <a:lnTo>
                    <a:pt x="1760" y="814"/>
                  </a:lnTo>
                  <a:lnTo>
                    <a:pt x="1762" y="823"/>
                  </a:lnTo>
                  <a:lnTo>
                    <a:pt x="1763" y="833"/>
                  </a:lnTo>
                  <a:lnTo>
                    <a:pt x="1762" y="844"/>
                  </a:lnTo>
                  <a:lnTo>
                    <a:pt x="1759" y="853"/>
                  </a:lnTo>
                  <a:lnTo>
                    <a:pt x="1754" y="861"/>
                  </a:lnTo>
                  <a:lnTo>
                    <a:pt x="1748" y="870"/>
                  </a:lnTo>
                  <a:lnTo>
                    <a:pt x="1739" y="882"/>
                  </a:lnTo>
                  <a:lnTo>
                    <a:pt x="1729" y="892"/>
                  </a:lnTo>
                  <a:lnTo>
                    <a:pt x="1717" y="900"/>
                  </a:lnTo>
                  <a:lnTo>
                    <a:pt x="1704" y="906"/>
                  </a:lnTo>
                  <a:lnTo>
                    <a:pt x="1691" y="911"/>
                  </a:lnTo>
                  <a:lnTo>
                    <a:pt x="1676" y="915"/>
                  </a:lnTo>
                  <a:lnTo>
                    <a:pt x="1661" y="918"/>
                  </a:lnTo>
                  <a:lnTo>
                    <a:pt x="1643" y="919"/>
                  </a:lnTo>
                  <a:lnTo>
                    <a:pt x="1636" y="919"/>
                  </a:lnTo>
                  <a:lnTo>
                    <a:pt x="1629" y="919"/>
                  </a:lnTo>
                  <a:lnTo>
                    <a:pt x="1621" y="918"/>
                  </a:lnTo>
                  <a:lnTo>
                    <a:pt x="1613" y="916"/>
                  </a:lnTo>
                  <a:lnTo>
                    <a:pt x="1605" y="914"/>
                  </a:lnTo>
                  <a:lnTo>
                    <a:pt x="1596" y="912"/>
                  </a:lnTo>
                  <a:lnTo>
                    <a:pt x="1587" y="908"/>
                  </a:lnTo>
                  <a:lnTo>
                    <a:pt x="1578" y="905"/>
                  </a:lnTo>
                  <a:lnTo>
                    <a:pt x="1573" y="908"/>
                  </a:lnTo>
                  <a:lnTo>
                    <a:pt x="1574" y="916"/>
                  </a:lnTo>
                  <a:lnTo>
                    <a:pt x="1578" y="926"/>
                  </a:lnTo>
                  <a:lnTo>
                    <a:pt x="1583" y="929"/>
                  </a:lnTo>
                  <a:lnTo>
                    <a:pt x="1593" y="934"/>
                  </a:lnTo>
                  <a:lnTo>
                    <a:pt x="1602" y="938"/>
                  </a:lnTo>
                  <a:lnTo>
                    <a:pt x="1611" y="942"/>
                  </a:lnTo>
                  <a:lnTo>
                    <a:pt x="1620" y="944"/>
                  </a:lnTo>
                  <a:lnTo>
                    <a:pt x="1628" y="945"/>
                  </a:lnTo>
                  <a:lnTo>
                    <a:pt x="1636" y="946"/>
                  </a:lnTo>
                  <a:lnTo>
                    <a:pt x="1644" y="946"/>
                  </a:lnTo>
                  <a:lnTo>
                    <a:pt x="1653" y="946"/>
                  </a:lnTo>
                  <a:lnTo>
                    <a:pt x="1673" y="944"/>
                  </a:lnTo>
                  <a:lnTo>
                    <a:pt x="1693" y="940"/>
                  </a:lnTo>
                  <a:lnTo>
                    <a:pt x="1710" y="935"/>
                  </a:lnTo>
                  <a:lnTo>
                    <a:pt x="1725" y="929"/>
                  </a:lnTo>
                  <a:lnTo>
                    <a:pt x="1738" y="921"/>
                  </a:lnTo>
                  <a:lnTo>
                    <a:pt x="1749" y="913"/>
                  </a:lnTo>
                  <a:lnTo>
                    <a:pt x="1760" y="903"/>
                  </a:lnTo>
                  <a:lnTo>
                    <a:pt x="1769" y="891"/>
                  </a:lnTo>
                  <a:lnTo>
                    <a:pt x="1778" y="876"/>
                  </a:lnTo>
                  <a:lnTo>
                    <a:pt x="1786" y="861"/>
                  </a:lnTo>
                  <a:lnTo>
                    <a:pt x="1791" y="845"/>
                  </a:lnTo>
                  <a:lnTo>
                    <a:pt x="1792" y="828"/>
                  </a:lnTo>
                  <a:close/>
                </a:path>
              </a:pathLst>
            </a:custGeom>
            <a:solidFill>
              <a:srgbClr val="000000"/>
            </a:solidFill>
            <a:ln w="9525">
              <a:noFill/>
              <a:round/>
              <a:headEnd/>
              <a:tailEnd/>
            </a:ln>
          </p:spPr>
          <p:txBody>
            <a:bodyPr/>
            <a:lstStyle/>
            <a:p>
              <a:endParaRPr lang="fr-FR"/>
            </a:p>
          </p:txBody>
        </p:sp>
      </p:grpSp>
      <p:grpSp>
        <p:nvGrpSpPr>
          <p:cNvPr id="11" name="Group 100"/>
          <p:cNvGrpSpPr>
            <a:grpSpLocks/>
          </p:cNvGrpSpPr>
          <p:nvPr/>
        </p:nvGrpSpPr>
        <p:grpSpPr bwMode="auto">
          <a:xfrm>
            <a:off x="6092825" y="3238500"/>
            <a:ext cx="2409825" cy="365125"/>
            <a:chOff x="3606" y="1710"/>
            <a:chExt cx="1518" cy="230"/>
          </a:xfrm>
        </p:grpSpPr>
        <p:sp>
          <p:nvSpPr>
            <p:cNvPr id="654437" name="Text Box 101"/>
            <p:cNvSpPr txBox="1">
              <a:spLocks noChangeArrowheads="1"/>
            </p:cNvSpPr>
            <p:nvPr/>
          </p:nvSpPr>
          <p:spPr bwMode="auto">
            <a:xfrm>
              <a:off x="4468" y="1710"/>
              <a:ext cx="656" cy="230"/>
            </a:xfrm>
            <a:prstGeom prst="rect">
              <a:avLst/>
            </a:prstGeom>
            <a:noFill/>
            <a:ln w="9525">
              <a:noFill/>
              <a:miter lim="800000"/>
              <a:headEnd/>
              <a:tailEnd/>
            </a:ln>
            <a:effectLst/>
          </p:spPr>
          <p:txBody>
            <a:bodyPr>
              <a:spAutoFit/>
            </a:bodyPr>
            <a:lstStyle/>
            <a:p>
              <a:pPr algn="ctr"/>
              <a:r>
                <a:rPr lang="en-US" sz="900">
                  <a:latin typeface="Book Antiqua" pitchFamily="18" charset="0"/>
                </a:rPr>
                <a:t>Risk </a:t>
              </a:r>
            </a:p>
            <a:p>
              <a:pPr algn="ctr"/>
              <a:r>
                <a:rPr lang="en-US" sz="900">
                  <a:latin typeface="Book Antiqua" pitchFamily="18" charset="0"/>
                </a:rPr>
                <a:t>Pool</a:t>
              </a:r>
            </a:p>
          </p:txBody>
        </p:sp>
        <p:sp>
          <p:nvSpPr>
            <p:cNvPr id="654438" name="Line 102"/>
            <p:cNvSpPr>
              <a:spLocks noChangeShapeType="1"/>
            </p:cNvSpPr>
            <p:nvPr/>
          </p:nvSpPr>
          <p:spPr bwMode="auto">
            <a:xfrm flipH="1" flipV="1">
              <a:off x="3606" y="1824"/>
              <a:ext cx="1068" cy="6"/>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12" name="Group 103"/>
          <p:cNvGrpSpPr>
            <a:grpSpLocks/>
          </p:cNvGrpSpPr>
          <p:nvPr/>
        </p:nvGrpSpPr>
        <p:grpSpPr bwMode="auto">
          <a:xfrm>
            <a:off x="6432550" y="3987805"/>
            <a:ext cx="2095500" cy="369888"/>
            <a:chOff x="3820" y="2182"/>
            <a:chExt cx="1320" cy="233"/>
          </a:xfrm>
        </p:grpSpPr>
        <p:sp>
          <p:nvSpPr>
            <p:cNvPr id="654440" name="Text Box 104"/>
            <p:cNvSpPr txBox="1">
              <a:spLocks noChangeArrowheads="1"/>
            </p:cNvSpPr>
            <p:nvPr/>
          </p:nvSpPr>
          <p:spPr bwMode="auto">
            <a:xfrm>
              <a:off x="4484" y="2182"/>
              <a:ext cx="656" cy="233"/>
            </a:xfrm>
            <a:prstGeom prst="rect">
              <a:avLst/>
            </a:prstGeom>
            <a:noFill/>
            <a:ln w="9525">
              <a:noFill/>
              <a:miter lim="800000"/>
              <a:headEnd/>
              <a:tailEnd/>
            </a:ln>
            <a:effectLst/>
          </p:spPr>
          <p:txBody>
            <a:bodyPr>
              <a:spAutoFit/>
            </a:bodyPr>
            <a:lstStyle/>
            <a:p>
              <a:pPr algn="ctr" rtl="1"/>
              <a:r>
                <a:rPr lang="ar-DZ" sz="900" dirty="0" smtClean="0">
                  <a:latin typeface="Book Antiqua" pitchFamily="18" charset="0"/>
                </a:rPr>
                <a:t>الأعباء المباشرة وغير المباشرة</a:t>
              </a:r>
              <a:endParaRPr lang="en-US" sz="900" dirty="0">
                <a:latin typeface="Book Antiqua" pitchFamily="18" charset="0"/>
              </a:endParaRPr>
            </a:p>
          </p:txBody>
        </p:sp>
        <p:sp>
          <p:nvSpPr>
            <p:cNvPr id="654441" name="Line 105"/>
            <p:cNvSpPr>
              <a:spLocks noChangeShapeType="1"/>
            </p:cNvSpPr>
            <p:nvPr/>
          </p:nvSpPr>
          <p:spPr bwMode="auto">
            <a:xfrm flipH="1" flipV="1">
              <a:off x="3820" y="2338"/>
              <a:ext cx="804" cy="0"/>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13" name="Group 106"/>
          <p:cNvGrpSpPr>
            <a:grpSpLocks/>
          </p:cNvGrpSpPr>
          <p:nvPr/>
        </p:nvGrpSpPr>
        <p:grpSpPr bwMode="auto">
          <a:xfrm>
            <a:off x="5800725" y="4327525"/>
            <a:ext cx="2047875" cy="228600"/>
            <a:chOff x="3422" y="2396"/>
            <a:chExt cx="1290" cy="144"/>
          </a:xfrm>
        </p:grpSpPr>
        <p:sp>
          <p:nvSpPr>
            <p:cNvPr id="654443" name="Text Box 107"/>
            <p:cNvSpPr txBox="1">
              <a:spLocks noChangeArrowheads="1"/>
            </p:cNvSpPr>
            <p:nvPr/>
          </p:nvSpPr>
          <p:spPr bwMode="auto">
            <a:xfrm>
              <a:off x="4056" y="2396"/>
              <a:ext cx="656" cy="144"/>
            </a:xfrm>
            <a:prstGeom prst="rect">
              <a:avLst/>
            </a:prstGeom>
            <a:noFill/>
            <a:ln w="9525">
              <a:noFill/>
              <a:miter lim="800000"/>
              <a:headEnd/>
              <a:tailEnd/>
            </a:ln>
            <a:effectLst/>
          </p:spPr>
          <p:txBody>
            <a:bodyPr>
              <a:spAutoFit/>
            </a:bodyPr>
            <a:lstStyle/>
            <a:p>
              <a:pPr algn="ctr"/>
              <a:r>
                <a:rPr lang="en-US" sz="900">
                  <a:latin typeface="Book Antiqua" pitchFamily="18" charset="0"/>
                </a:rPr>
                <a:t>IBNR</a:t>
              </a:r>
            </a:p>
          </p:txBody>
        </p:sp>
        <p:sp>
          <p:nvSpPr>
            <p:cNvPr id="654444" name="Line 108"/>
            <p:cNvSpPr>
              <a:spLocks noChangeShapeType="1"/>
            </p:cNvSpPr>
            <p:nvPr/>
          </p:nvSpPr>
          <p:spPr bwMode="auto">
            <a:xfrm flipH="1" flipV="1">
              <a:off x="3422" y="2480"/>
              <a:ext cx="804" cy="0"/>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14" name="Group 109"/>
          <p:cNvGrpSpPr>
            <a:grpSpLocks/>
          </p:cNvGrpSpPr>
          <p:nvPr/>
        </p:nvGrpSpPr>
        <p:grpSpPr bwMode="auto">
          <a:xfrm>
            <a:off x="1676400" y="3949704"/>
            <a:ext cx="1393825" cy="369888"/>
            <a:chOff x="824" y="2158"/>
            <a:chExt cx="878" cy="233"/>
          </a:xfrm>
        </p:grpSpPr>
        <p:sp>
          <p:nvSpPr>
            <p:cNvPr id="654446" name="Text Box 110"/>
            <p:cNvSpPr txBox="1">
              <a:spLocks noChangeArrowheads="1"/>
            </p:cNvSpPr>
            <p:nvPr/>
          </p:nvSpPr>
          <p:spPr bwMode="auto">
            <a:xfrm>
              <a:off x="824" y="2158"/>
              <a:ext cx="512" cy="233"/>
            </a:xfrm>
            <a:prstGeom prst="rect">
              <a:avLst/>
            </a:prstGeom>
            <a:noFill/>
            <a:ln w="9525">
              <a:noFill/>
              <a:miter lim="800000"/>
              <a:headEnd/>
              <a:tailEnd/>
            </a:ln>
            <a:effectLst/>
          </p:spPr>
          <p:txBody>
            <a:bodyPr>
              <a:spAutoFit/>
            </a:bodyPr>
            <a:lstStyle/>
            <a:p>
              <a:pPr algn="ctr"/>
              <a:r>
                <a:rPr lang="ar-DZ" sz="900" dirty="0" smtClean="0">
                  <a:latin typeface="Book Antiqua" pitchFamily="18" charset="0"/>
                </a:rPr>
                <a:t>التعويضات المدفوعة</a:t>
              </a:r>
              <a:endParaRPr lang="en-US" sz="900" dirty="0">
                <a:latin typeface="Book Antiqua" pitchFamily="18" charset="0"/>
              </a:endParaRPr>
            </a:p>
          </p:txBody>
        </p:sp>
        <p:sp>
          <p:nvSpPr>
            <p:cNvPr id="654447" name="Line 111"/>
            <p:cNvSpPr>
              <a:spLocks noChangeShapeType="1"/>
            </p:cNvSpPr>
            <p:nvPr/>
          </p:nvSpPr>
          <p:spPr bwMode="auto">
            <a:xfrm flipV="1">
              <a:off x="1264" y="2254"/>
              <a:ext cx="438" cy="0"/>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15" name="Group 112"/>
          <p:cNvGrpSpPr>
            <a:grpSpLocks/>
          </p:cNvGrpSpPr>
          <p:nvPr/>
        </p:nvGrpSpPr>
        <p:grpSpPr bwMode="auto">
          <a:xfrm>
            <a:off x="2444750" y="4308483"/>
            <a:ext cx="1393825" cy="230188"/>
            <a:chOff x="1308" y="2384"/>
            <a:chExt cx="878" cy="145"/>
          </a:xfrm>
        </p:grpSpPr>
        <p:sp>
          <p:nvSpPr>
            <p:cNvPr id="654449" name="Text Box 113"/>
            <p:cNvSpPr txBox="1">
              <a:spLocks noChangeArrowheads="1"/>
            </p:cNvSpPr>
            <p:nvPr/>
          </p:nvSpPr>
          <p:spPr bwMode="auto">
            <a:xfrm>
              <a:off x="1308" y="2384"/>
              <a:ext cx="512" cy="145"/>
            </a:xfrm>
            <a:prstGeom prst="rect">
              <a:avLst/>
            </a:prstGeom>
            <a:noFill/>
            <a:ln w="9525">
              <a:noFill/>
              <a:miter lim="800000"/>
              <a:headEnd/>
              <a:tailEnd/>
            </a:ln>
            <a:effectLst/>
          </p:spPr>
          <p:txBody>
            <a:bodyPr>
              <a:spAutoFit/>
            </a:bodyPr>
            <a:lstStyle/>
            <a:p>
              <a:pPr algn="ctr"/>
              <a:r>
                <a:rPr lang="ar-DZ" sz="900" dirty="0" err="1" smtClean="0">
                  <a:latin typeface="Book Antiqua" pitchFamily="18" charset="0"/>
                </a:rPr>
                <a:t>مؤونة</a:t>
              </a:r>
              <a:r>
                <a:rPr lang="ar-DZ" sz="900" dirty="0" smtClean="0">
                  <a:latin typeface="Book Antiqua" pitchFamily="18" charset="0"/>
                </a:rPr>
                <a:t> المشكلة</a:t>
              </a:r>
              <a:endParaRPr lang="en-US" sz="900" dirty="0">
                <a:latin typeface="Book Antiqua" pitchFamily="18" charset="0"/>
              </a:endParaRPr>
            </a:p>
          </p:txBody>
        </p:sp>
        <p:sp>
          <p:nvSpPr>
            <p:cNvPr id="654450" name="Line 114"/>
            <p:cNvSpPr>
              <a:spLocks noChangeShapeType="1"/>
            </p:cNvSpPr>
            <p:nvPr/>
          </p:nvSpPr>
          <p:spPr bwMode="auto">
            <a:xfrm flipV="1">
              <a:off x="1748" y="2480"/>
              <a:ext cx="438" cy="0"/>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16" name="Group 115"/>
          <p:cNvGrpSpPr>
            <a:grpSpLocks/>
          </p:cNvGrpSpPr>
          <p:nvPr/>
        </p:nvGrpSpPr>
        <p:grpSpPr bwMode="auto">
          <a:xfrm>
            <a:off x="2908300" y="5724536"/>
            <a:ext cx="1393825" cy="230188"/>
            <a:chOff x="1600" y="3276"/>
            <a:chExt cx="878" cy="145"/>
          </a:xfrm>
        </p:grpSpPr>
        <p:sp>
          <p:nvSpPr>
            <p:cNvPr id="654452" name="Text Box 116"/>
            <p:cNvSpPr txBox="1">
              <a:spLocks noChangeArrowheads="1"/>
            </p:cNvSpPr>
            <p:nvPr/>
          </p:nvSpPr>
          <p:spPr bwMode="auto">
            <a:xfrm>
              <a:off x="1600" y="3276"/>
              <a:ext cx="512" cy="145"/>
            </a:xfrm>
            <a:prstGeom prst="rect">
              <a:avLst/>
            </a:prstGeom>
            <a:noFill/>
            <a:ln w="9525">
              <a:noFill/>
              <a:miter lim="800000"/>
              <a:headEnd/>
              <a:tailEnd/>
            </a:ln>
            <a:effectLst/>
          </p:spPr>
          <p:txBody>
            <a:bodyPr>
              <a:spAutoFit/>
            </a:bodyPr>
            <a:lstStyle/>
            <a:p>
              <a:pPr algn="ctr"/>
              <a:r>
                <a:rPr lang="ar-DZ" sz="900" dirty="0" smtClean="0">
                  <a:latin typeface="Book Antiqua" pitchFamily="18" charset="0"/>
                </a:rPr>
                <a:t>أصحاب الشركة</a:t>
              </a:r>
              <a:endParaRPr lang="en-US" sz="900" dirty="0">
                <a:latin typeface="Book Antiqua" pitchFamily="18" charset="0"/>
              </a:endParaRPr>
            </a:p>
          </p:txBody>
        </p:sp>
        <p:sp>
          <p:nvSpPr>
            <p:cNvPr id="654453" name="Line 117"/>
            <p:cNvSpPr>
              <a:spLocks noChangeShapeType="1"/>
            </p:cNvSpPr>
            <p:nvPr/>
          </p:nvSpPr>
          <p:spPr bwMode="auto">
            <a:xfrm flipV="1">
              <a:off x="2040" y="3372"/>
              <a:ext cx="438" cy="0"/>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17" name="Group 118"/>
          <p:cNvGrpSpPr>
            <a:grpSpLocks/>
          </p:cNvGrpSpPr>
          <p:nvPr/>
        </p:nvGrpSpPr>
        <p:grpSpPr bwMode="auto">
          <a:xfrm>
            <a:off x="5492750" y="5705486"/>
            <a:ext cx="2047875" cy="230188"/>
            <a:chOff x="3228" y="3264"/>
            <a:chExt cx="1290" cy="145"/>
          </a:xfrm>
        </p:grpSpPr>
        <p:sp>
          <p:nvSpPr>
            <p:cNvPr id="654455" name="Text Box 119"/>
            <p:cNvSpPr txBox="1">
              <a:spLocks noChangeArrowheads="1"/>
            </p:cNvSpPr>
            <p:nvPr/>
          </p:nvSpPr>
          <p:spPr bwMode="auto">
            <a:xfrm>
              <a:off x="3862" y="3264"/>
              <a:ext cx="656" cy="145"/>
            </a:xfrm>
            <a:prstGeom prst="rect">
              <a:avLst/>
            </a:prstGeom>
            <a:noFill/>
            <a:ln w="9525">
              <a:noFill/>
              <a:miter lim="800000"/>
              <a:headEnd/>
              <a:tailEnd/>
            </a:ln>
            <a:effectLst/>
          </p:spPr>
          <p:txBody>
            <a:bodyPr>
              <a:spAutoFit/>
            </a:bodyPr>
            <a:lstStyle/>
            <a:p>
              <a:pPr algn="ctr"/>
              <a:r>
                <a:rPr lang="ar-DZ" sz="900" dirty="0" smtClean="0">
                  <a:latin typeface="Book Antiqua" pitchFamily="18" charset="0"/>
                </a:rPr>
                <a:t>صندوق المساهمين</a:t>
              </a:r>
              <a:endParaRPr lang="en-US" sz="900" dirty="0">
                <a:latin typeface="Book Antiqua" pitchFamily="18" charset="0"/>
              </a:endParaRPr>
            </a:p>
          </p:txBody>
        </p:sp>
        <p:sp>
          <p:nvSpPr>
            <p:cNvPr id="654456" name="Line 120"/>
            <p:cNvSpPr>
              <a:spLocks noChangeShapeType="1"/>
            </p:cNvSpPr>
            <p:nvPr/>
          </p:nvSpPr>
          <p:spPr bwMode="auto">
            <a:xfrm flipH="1" flipV="1">
              <a:off x="3228" y="3384"/>
              <a:ext cx="804" cy="0"/>
            </a:xfrm>
            <a:prstGeom prst="line">
              <a:avLst/>
            </a:prstGeom>
            <a:noFill/>
            <a:ln w="9525">
              <a:solidFill>
                <a:schemeClr val="tx1"/>
              </a:solidFill>
              <a:prstDash val="dash"/>
              <a:round/>
              <a:headEnd/>
              <a:tailEnd type="triangle" w="med" len="med"/>
            </a:ln>
            <a:effectLst/>
          </p:spPr>
          <p:txBody>
            <a:bodyPr/>
            <a:lstStyle/>
            <a:p>
              <a:endParaRPr lang="fr-FR"/>
            </a:p>
          </p:txBody>
        </p:sp>
      </p:grpSp>
      <p:grpSp>
        <p:nvGrpSpPr>
          <p:cNvPr id="18" name="Group 121"/>
          <p:cNvGrpSpPr>
            <a:grpSpLocks/>
          </p:cNvGrpSpPr>
          <p:nvPr/>
        </p:nvGrpSpPr>
        <p:grpSpPr bwMode="auto">
          <a:xfrm>
            <a:off x="3305175" y="4902207"/>
            <a:ext cx="1393825" cy="369888"/>
            <a:chOff x="1600" y="3276"/>
            <a:chExt cx="878" cy="233"/>
          </a:xfrm>
        </p:grpSpPr>
        <p:sp>
          <p:nvSpPr>
            <p:cNvPr id="654458" name="Text Box 122"/>
            <p:cNvSpPr txBox="1">
              <a:spLocks noChangeArrowheads="1"/>
            </p:cNvSpPr>
            <p:nvPr/>
          </p:nvSpPr>
          <p:spPr bwMode="auto">
            <a:xfrm>
              <a:off x="1600" y="3276"/>
              <a:ext cx="512" cy="233"/>
            </a:xfrm>
            <a:prstGeom prst="rect">
              <a:avLst/>
            </a:prstGeom>
            <a:noFill/>
            <a:ln w="9525">
              <a:noFill/>
              <a:miter lim="800000"/>
              <a:headEnd/>
              <a:tailEnd/>
            </a:ln>
            <a:effectLst/>
          </p:spPr>
          <p:txBody>
            <a:bodyPr>
              <a:spAutoFit/>
            </a:bodyPr>
            <a:lstStyle/>
            <a:p>
              <a:pPr algn="ctr"/>
              <a:r>
                <a:rPr lang="ar-DZ" sz="900" dirty="0" smtClean="0">
                  <a:latin typeface="Book Antiqua" pitchFamily="18" charset="0"/>
                </a:rPr>
                <a:t>هيئة مراقبة أصحاب الشركة</a:t>
              </a:r>
              <a:endParaRPr lang="en-US" sz="900" dirty="0">
                <a:latin typeface="Book Antiqua" pitchFamily="18" charset="0"/>
              </a:endParaRPr>
            </a:p>
          </p:txBody>
        </p:sp>
        <p:sp>
          <p:nvSpPr>
            <p:cNvPr id="654459" name="Line 123"/>
            <p:cNvSpPr>
              <a:spLocks noChangeShapeType="1"/>
            </p:cNvSpPr>
            <p:nvPr/>
          </p:nvSpPr>
          <p:spPr bwMode="auto">
            <a:xfrm flipV="1">
              <a:off x="2040" y="3372"/>
              <a:ext cx="438" cy="0"/>
            </a:xfrm>
            <a:prstGeom prst="line">
              <a:avLst/>
            </a:prstGeom>
            <a:noFill/>
            <a:ln w="9525">
              <a:solidFill>
                <a:schemeClr val="tx1"/>
              </a:solidFill>
              <a:prstDash val="dash"/>
              <a:round/>
              <a:headEnd/>
              <a:tailEnd type="triangle" w="med" len="med"/>
            </a:ln>
            <a:effectLst/>
          </p:spPr>
          <p:txBody>
            <a:bodyPr/>
            <a:lstStyle/>
            <a:p>
              <a:endParaRPr lang="fr-FR"/>
            </a:p>
          </p:txBody>
        </p:sp>
      </p:grpSp>
      <p:sp>
        <p:nvSpPr>
          <p:cNvPr id="654460" name="Oval 124"/>
          <p:cNvSpPr>
            <a:spLocks noChangeArrowheads="1"/>
          </p:cNvSpPr>
          <p:nvPr/>
        </p:nvSpPr>
        <p:spPr bwMode="auto">
          <a:xfrm>
            <a:off x="5969000" y="1841500"/>
            <a:ext cx="42863" cy="42863"/>
          </a:xfrm>
          <a:prstGeom prst="ellipse">
            <a:avLst/>
          </a:prstGeom>
          <a:solidFill>
            <a:schemeClr val="tx2"/>
          </a:solidFill>
          <a:ln w="9525">
            <a:solidFill>
              <a:schemeClr val="tx1"/>
            </a:solidFill>
            <a:round/>
            <a:headEnd/>
            <a:tailEnd/>
          </a:ln>
          <a:effectLst/>
        </p:spPr>
        <p:txBody>
          <a:bodyPr wrap="none" anchor="ctr"/>
          <a:lstStyle/>
          <a:p>
            <a:endParaRPr lang="fr-FR"/>
          </a:p>
        </p:txBody>
      </p:sp>
      <p:sp>
        <p:nvSpPr>
          <p:cNvPr id="654461" name="Oval 125"/>
          <p:cNvSpPr>
            <a:spLocks noChangeArrowheads="1"/>
          </p:cNvSpPr>
          <p:nvPr/>
        </p:nvSpPr>
        <p:spPr bwMode="auto">
          <a:xfrm>
            <a:off x="5245100" y="1828800"/>
            <a:ext cx="42863" cy="42863"/>
          </a:xfrm>
          <a:prstGeom prst="ellipse">
            <a:avLst/>
          </a:prstGeom>
          <a:solidFill>
            <a:schemeClr val="tx2"/>
          </a:solidFill>
          <a:ln w="9525">
            <a:solidFill>
              <a:schemeClr val="tx1"/>
            </a:solidFill>
            <a:round/>
            <a:headEnd/>
            <a:tailEnd/>
          </a:ln>
          <a:effectLst/>
        </p:spPr>
        <p:txBody>
          <a:bodyPr wrap="none" anchor="ctr"/>
          <a:lstStyle/>
          <a:p>
            <a:endParaRPr lang="fr-FR"/>
          </a:p>
        </p:txBody>
      </p:sp>
      <p:sp>
        <p:nvSpPr>
          <p:cNvPr id="654462" name="Oval 126"/>
          <p:cNvSpPr>
            <a:spLocks noChangeArrowheads="1"/>
          </p:cNvSpPr>
          <p:nvPr/>
        </p:nvSpPr>
        <p:spPr bwMode="auto">
          <a:xfrm>
            <a:off x="4533900" y="1816100"/>
            <a:ext cx="42863" cy="42863"/>
          </a:xfrm>
          <a:prstGeom prst="ellipse">
            <a:avLst/>
          </a:prstGeom>
          <a:solidFill>
            <a:schemeClr val="tx2"/>
          </a:solidFill>
          <a:ln w="9525">
            <a:solidFill>
              <a:schemeClr val="tx1"/>
            </a:solidFill>
            <a:round/>
            <a:headEnd/>
            <a:tailEnd/>
          </a:ln>
          <a:effectLst/>
        </p:spPr>
        <p:txBody>
          <a:bodyPr wrap="none" anchor="ctr"/>
          <a:lstStyle/>
          <a:p>
            <a:endParaRPr lang="fr-FR"/>
          </a:p>
        </p:txBody>
      </p:sp>
      <p:sp>
        <p:nvSpPr>
          <p:cNvPr id="654463" name="AutoShape 127"/>
          <p:cNvSpPr>
            <a:spLocks noChangeArrowheads="1"/>
          </p:cNvSpPr>
          <p:nvPr/>
        </p:nvSpPr>
        <p:spPr bwMode="auto">
          <a:xfrm>
            <a:off x="3503613" y="3646488"/>
            <a:ext cx="2601912" cy="396875"/>
          </a:xfrm>
          <a:prstGeom prst="can">
            <a:avLst>
              <a:gd name="adj" fmla="val 50000"/>
            </a:avLst>
          </a:prstGeom>
          <a:solidFill>
            <a:srgbClr val="7E9AF2"/>
          </a:solidFill>
          <a:ln w="9525">
            <a:solidFill>
              <a:srgbClr val="7E9AF2"/>
            </a:solidFill>
            <a:round/>
            <a:headEnd/>
            <a:tailEnd/>
          </a:ln>
          <a:effectLst/>
        </p:spPr>
        <p:txBody>
          <a:bodyPr wrap="none" anchor="ctr"/>
          <a:lstStyle/>
          <a:p>
            <a:endParaRPr lang="fr-FR"/>
          </a:p>
        </p:txBody>
      </p:sp>
      <p:sp>
        <p:nvSpPr>
          <p:cNvPr id="654464" name="Oval 128"/>
          <p:cNvSpPr>
            <a:spLocks noChangeArrowheads="1"/>
          </p:cNvSpPr>
          <p:nvPr/>
        </p:nvSpPr>
        <p:spPr bwMode="auto">
          <a:xfrm>
            <a:off x="3848100" y="1816100"/>
            <a:ext cx="42863" cy="42863"/>
          </a:xfrm>
          <a:prstGeom prst="ellipse">
            <a:avLst/>
          </a:prstGeom>
          <a:solidFill>
            <a:schemeClr val="tx2"/>
          </a:solidFill>
          <a:ln w="9525">
            <a:solidFill>
              <a:schemeClr val="tx1"/>
            </a:solidFill>
            <a:round/>
            <a:headEnd/>
            <a:tailEnd/>
          </a:ln>
          <a:effectLst/>
        </p:spPr>
        <p:txBody>
          <a:bodyPr wrap="none" anchor="ctr"/>
          <a:lstStyle/>
          <a:p>
            <a:endParaRPr lang="fr-FR"/>
          </a:p>
        </p:txBody>
      </p:sp>
      <p:sp>
        <p:nvSpPr>
          <p:cNvPr id="654465" name="WordArt 129"/>
          <p:cNvSpPr>
            <a:spLocks noChangeArrowheads="1" noChangeShapeType="1" noTextEdit="1"/>
          </p:cNvSpPr>
          <p:nvPr/>
        </p:nvSpPr>
        <p:spPr bwMode="auto">
          <a:xfrm>
            <a:off x="4359275" y="3843338"/>
            <a:ext cx="990600" cy="200025"/>
          </a:xfrm>
          <a:prstGeom prst="rect">
            <a:avLst/>
          </a:prstGeom>
        </p:spPr>
        <p:txBody>
          <a:bodyPr wrap="none" fromWordArt="1">
            <a:prstTxWarp prst="textPlain">
              <a:avLst>
                <a:gd name="adj" fmla="val 50000"/>
              </a:avLst>
            </a:prstTxWarp>
          </a:bodyPr>
          <a:lstStyle/>
          <a:p>
            <a:pPr algn="ctr"/>
            <a:r>
              <a:rPr lang="ar-DZ" sz="3600" kern="10" dirty="0" smtClean="0">
                <a:ln w="9525">
                  <a:solidFill>
                    <a:srgbClr val="990000"/>
                  </a:solidFill>
                  <a:round/>
                  <a:headEnd/>
                  <a:tailEnd/>
                </a:ln>
                <a:solidFill>
                  <a:srgbClr val="990000"/>
                </a:solidFill>
                <a:latin typeface="Arial Black"/>
              </a:rPr>
              <a:t>خسارة</a:t>
            </a:r>
            <a:endParaRPr lang="fr-FR" sz="3600" kern="10" dirty="0">
              <a:ln w="9525">
                <a:solidFill>
                  <a:srgbClr val="990000"/>
                </a:solidFill>
                <a:round/>
                <a:headEnd/>
                <a:tailEnd/>
              </a:ln>
              <a:solidFill>
                <a:srgbClr val="990000"/>
              </a:solidFill>
              <a:latin typeface="Arial Black"/>
            </a:endParaRPr>
          </a:p>
        </p:txBody>
      </p:sp>
      <p:grpSp>
        <p:nvGrpSpPr>
          <p:cNvPr id="19" name="Group 130"/>
          <p:cNvGrpSpPr>
            <a:grpSpLocks/>
          </p:cNvGrpSpPr>
          <p:nvPr/>
        </p:nvGrpSpPr>
        <p:grpSpPr bwMode="auto">
          <a:xfrm flipH="1">
            <a:off x="3946525" y="3914775"/>
            <a:ext cx="263525" cy="182563"/>
            <a:chOff x="2748" y="3102"/>
            <a:chExt cx="743" cy="707"/>
          </a:xfrm>
        </p:grpSpPr>
        <p:sp>
          <p:nvSpPr>
            <p:cNvPr id="654467" name="Freeform 131"/>
            <p:cNvSpPr>
              <a:spLocks/>
            </p:cNvSpPr>
            <p:nvPr/>
          </p:nvSpPr>
          <p:spPr bwMode="auto">
            <a:xfrm>
              <a:off x="2943" y="3102"/>
              <a:ext cx="496" cy="197"/>
            </a:xfrm>
            <a:custGeom>
              <a:avLst/>
              <a:gdLst/>
              <a:ahLst/>
              <a:cxnLst>
                <a:cxn ang="0">
                  <a:pos x="893" y="106"/>
                </a:cxn>
                <a:cxn ang="0">
                  <a:pos x="853" y="110"/>
                </a:cxn>
                <a:cxn ang="0">
                  <a:pos x="799" y="114"/>
                </a:cxn>
                <a:cxn ang="0">
                  <a:pos x="738" y="121"/>
                </a:cxn>
                <a:cxn ang="0">
                  <a:pos x="675" y="131"/>
                </a:cxn>
                <a:cxn ang="0">
                  <a:pos x="631" y="126"/>
                </a:cxn>
                <a:cxn ang="0">
                  <a:pos x="611" y="94"/>
                </a:cxn>
                <a:cxn ang="0">
                  <a:pos x="580" y="68"/>
                </a:cxn>
                <a:cxn ang="0">
                  <a:pos x="575" y="52"/>
                </a:cxn>
                <a:cxn ang="0">
                  <a:pos x="575" y="34"/>
                </a:cxn>
                <a:cxn ang="0">
                  <a:pos x="554" y="13"/>
                </a:cxn>
                <a:cxn ang="0">
                  <a:pos x="517" y="2"/>
                </a:cxn>
                <a:cxn ang="0">
                  <a:pos x="474" y="4"/>
                </a:cxn>
                <a:cxn ang="0">
                  <a:pos x="443" y="19"/>
                </a:cxn>
                <a:cxn ang="0">
                  <a:pos x="431" y="43"/>
                </a:cxn>
                <a:cxn ang="0">
                  <a:pos x="433" y="55"/>
                </a:cxn>
                <a:cxn ang="0">
                  <a:pos x="413" y="70"/>
                </a:cxn>
                <a:cxn ang="0">
                  <a:pos x="388" y="90"/>
                </a:cxn>
                <a:cxn ang="0">
                  <a:pos x="369" y="117"/>
                </a:cxn>
                <a:cxn ang="0">
                  <a:pos x="307" y="105"/>
                </a:cxn>
                <a:cxn ang="0">
                  <a:pos x="242" y="96"/>
                </a:cxn>
                <a:cxn ang="0">
                  <a:pos x="178" y="90"/>
                </a:cxn>
                <a:cxn ang="0">
                  <a:pos x="125" y="86"/>
                </a:cxn>
                <a:cxn ang="0">
                  <a:pos x="89" y="83"/>
                </a:cxn>
                <a:cxn ang="0">
                  <a:pos x="50" y="91"/>
                </a:cxn>
                <a:cxn ang="0">
                  <a:pos x="13" y="126"/>
                </a:cxn>
                <a:cxn ang="0">
                  <a:pos x="0" y="180"/>
                </a:cxn>
                <a:cxn ang="0">
                  <a:pos x="13" y="233"/>
                </a:cxn>
                <a:cxn ang="0">
                  <a:pos x="50" y="268"/>
                </a:cxn>
                <a:cxn ang="0">
                  <a:pos x="89" y="276"/>
                </a:cxn>
                <a:cxn ang="0">
                  <a:pos x="126" y="271"/>
                </a:cxn>
                <a:cxn ang="0">
                  <a:pos x="180" y="262"/>
                </a:cxn>
                <a:cxn ang="0">
                  <a:pos x="245" y="249"/>
                </a:cxn>
                <a:cxn ang="0">
                  <a:pos x="313" y="234"/>
                </a:cxn>
                <a:cxn ang="0">
                  <a:pos x="375" y="217"/>
                </a:cxn>
                <a:cxn ang="0">
                  <a:pos x="395" y="239"/>
                </a:cxn>
                <a:cxn ang="0">
                  <a:pos x="419" y="256"/>
                </a:cxn>
                <a:cxn ang="0">
                  <a:pos x="437" y="393"/>
                </a:cxn>
                <a:cxn ang="0">
                  <a:pos x="557" y="267"/>
                </a:cxn>
                <a:cxn ang="0">
                  <a:pos x="579" y="255"/>
                </a:cxn>
                <a:cxn ang="0">
                  <a:pos x="599" y="241"/>
                </a:cxn>
                <a:cxn ang="0">
                  <a:pos x="646" y="249"/>
                </a:cxn>
                <a:cxn ang="0">
                  <a:pos x="714" y="267"/>
                </a:cxn>
                <a:cxn ang="0">
                  <a:pos x="783" y="282"/>
                </a:cxn>
                <a:cxn ang="0">
                  <a:pos x="845" y="292"/>
                </a:cxn>
                <a:cxn ang="0">
                  <a:pos x="891" y="299"/>
                </a:cxn>
                <a:cxn ang="0">
                  <a:pos x="926" y="298"/>
                </a:cxn>
                <a:cxn ang="0">
                  <a:pos x="967" y="271"/>
                </a:cxn>
                <a:cxn ang="0">
                  <a:pos x="990" y="223"/>
                </a:cxn>
                <a:cxn ang="0">
                  <a:pos x="985" y="165"/>
                </a:cxn>
                <a:cxn ang="0">
                  <a:pos x="955" y="123"/>
                </a:cxn>
                <a:cxn ang="0">
                  <a:pos x="909" y="106"/>
                </a:cxn>
              </a:cxnLst>
              <a:rect l="0" t="0" r="r" b="b"/>
              <a:pathLst>
                <a:path w="992" h="393">
                  <a:moveTo>
                    <a:pt x="909" y="106"/>
                  </a:moveTo>
                  <a:lnTo>
                    <a:pt x="902" y="106"/>
                  </a:lnTo>
                  <a:lnTo>
                    <a:pt x="893" y="106"/>
                  </a:lnTo>
                  <a:lnTo>
                    <a:pt x="881" y="108"/>
                  </a:lnTo>
                  <a:lnTo>
                    <a:pt x="868" y="109"/>
                  </a:lnTo>
                  <a:lnTo>
                    <a:pt x="853" y="110"/>
                  </a:lnTo>
                  <a:lnTo>
                    <a:pt x="836" y="111"/>
                  </a:lnTo>
                  <a:lnTo>
                    <a:pt x="819" y="112"/>
                  </a:lnTo>
                  <a:lnTo>
                    <a:pt x="799" y="114"/>
                  </a:lnTo>
                  <a:lnTo>
                    <a:pt x="780" y="117"/>
                  </a:lnTo>
                  <a:lnTo>
                    <a:pt x="759" y="119"/>
                  </a:lnTo>
                  <a:lnTo>
                    <a:pt x="738" y="121"/>
                  </a:lnTo>
                  <a:lnTo>
                    <a:pt x="716" y="124"/>
                  </a:lnTo>
                  <a:lnTo>
                    <a:pt x="696" y="127"/>
                  </a:lnTo>
                  <a:lnTo>
                    <a:pt x="675" y="131"/>
                  </a:lnTo>
                  <a:lnTo>
                    <a:pt x="654" y="134"/>
                  </a:lnTo>
                  <a:lnTo>
                    <a:pt x="634" y="138"/>
                  </a:lnTo>
                  <a:lnTo>
                    <a:pt x="631" y="126"/>
                  </a:lnTo>
                  <a:lnTo>
                    <a:pt x="625" y="114"/>
                  </a:lnTo>
                  <a:lnTo>
                    <a:pt x="619" y="104"/>
                  </a:lnTo>
                  <a:lnTo>
                    <a:pt x="611" y="94"/>
                  </a:lnTo>
                  <a:lnTo>
                    <a:pt x="602" y="85"/>
                  </a:lnTo>
                  <a:lnTo>
                    <a:pt x="592" y="75"/>
                  </a:lnTo>
                  <a:lnTo>
                    <a:pt x="580" y="68"/>
                  </a:lnTo>
                  <a:lnTo>
                    <a:pt x="569" y="61"/>
                  </a:lnTo>
                  <a:lnTo>
                    <a:pt x="572" y="57"/>
                  </a:lnTo>
                  <a:lnTo>
                    <a:pt x="575" y="52"/>
                  </a:lnTo>
                  <a:lnTo>
                    <a:pt x="576" y="48"/>
                  </a:lnTo>
                  <a:lnTo>
                    <a:pt x="576" y="43"/>
                  </a:lnTo>
                  <a:lnTo>
                    <a:pt x="575" y="34"/>
                  </a:lnTo>
                  <a:lnTo>
                    <a:pt x="570" y="26"/>
                  </a:lnTo>
                  <a:lnTo>
                    <a:pt x="563" y="19"/>
                  </a:lnTo>
                  <a:lnTo>
                    <a:pt x="554" y="13"/>
                  </a:lnTo>
                  <a:lnTo>
                    <a:pt x="543" y="7"/>
                  </a:lnTo>
                  <a:lnTo>
                    <a:pt x="531" y="4"/>
                  </a:lnTo>
                  <a:lnTo>
                    <a:pt x="517" y="2"/>
                  </a:lnTo>
                  <a:lnTo>
                    <a:pt x="503" y="0"/>
                  </a:lnTo>
                  <a:lnTo>
                    <a:pt x="488" y="2"/>
                  </a:lnTo>
                  <a:lnTo>
                    <a:pt x="474" y="4"/>
                  </a:lnTo>
                  <a:lnTo>
                    <a:pt x="463" y="7"/>
                  </a:lnTo>
                  <a:lnTo>
                    <a:pt x="451" y="13"/>
                  </a:lnTo>
                  <a:lnTo>
                    <a:pt x="443" y="19"/>
                  </a:lnTo>
                  <a:lnTo>
                    <a:pt x="436" y="26"/>
                  </a:lnTo>
                  <a:lnTo>
                    <a:pt x="432" y="34"/>
                  </a:lnTo>
                  <a:lnTo>
                    <a:pt x="431" y="43"/>
                  </a:lnTo>
                  <a:lnTo>
                    <a:pt x="431" y="48"/>
                  </a:lnTo>
                  <a:lnTo>
                    <a:pt x="432" y="51"/>
                  </a:lnTo>
                  <a:lnTo>
                    <a:pt x="433" y="55"/>
                  </a:lnTo>
                  <a:lnTo>
                    <a:pt x="434" y="58"/>
                  </a:lnTo>
                  <a:lnTo>
                    <a:pt x="424" y="63"/>
                  </a:lnTo>
                  <a:lnTo>
                    <a:pt x="413" y="70"/>
                  </a:lnTo>
                  <a:lnTo>
                    <a:pt x="404" y="75"/>
                  </a:lnTo>
                  <a:lnTo>
                    <a:pt x="396" y="82"/>
                  </a:lnTo>
                  <a:lnTo>
                    <a:pt x="388" y="90"/>
                  </a:lnTo>
                  <a:lnTo>
                    <a:pt x="381" y="98"/>
                  </a:lnTo>
                  <a:lnTo>
                    <a:pt x="375" y="108"/>
                  </a:lnTo>
                  <a:lnTo>
                    <a:pt x="369" y="117"/>
                  </a:lnTo>
                  <a:lnTo>
                    <a:pt x="350" y="113"/>
                  </a:lnTo>
                  <a:lnTo>
                    <a:pt x="329" y="109"/>
                  </a:lnTo>
                  <a:lnTo>
                    <a:pt x="307" y="105"/>
                  </a:lnTo>
                  <a:lnTo>
                    <a:pt x="285" y="102"/>
                  </a:lnTo>
                  <a:lnTo>
                    <a:pt x="263" y="100"/>
                  </a:lnTo>
                  <a:lnTo>
                    <a:pt x="242" y="96"/>
                  </a:lnTo>
                  <a:lnTo>
                    <a:pt x="220" y="94"/>
                  </a:lnTo>
                  <a:lnTo>
                    <a:pt x="199" y="91"/>
                  </a:lnTo>
                  <a:lnTo>
                    <a:pt x="178" y="90"/>
                  </a:lnTo>
                  <a:lnTo>
                    <a:pt x="159" y="88"/>
                  </a:lnTo>
                  <a:lnTo>
                    <a:pt x="141" y="87"/>
                  </a:lnTo>
                  <a:lnTo>
                    <a:pt x="125" y="86"/>
                  </a:lnTo>
                  <a:lnTo>
                    <a:pt x="111" y="85"/>
                  </a:lnTo>
                  <a:lnTo>
                    <a:pt x="99" y="83"/>
                  </a:lnTo>
                  <a:lnTo>
                    <a:pt x="89" y="83"/>
                  </a:lnTo>
                  <a:lnTo>
                    <a:pt x="83" y="83"/>
                  </a:lnTo>
                  <a:lnTo>
                    <a:pt x="65" y="86"/>
                  </a:lnTo>
                  <a:lnTo>
                    <a:pt x="50" y="91"/>
                  </a:lnTo>
                  <a:lnTo>
                    <a:pt x="36" y="100"/>
                  </a:lnTo>
                  <a:lnTo>
                    <a:pt x="24" y="111"/>
                  </a:lnTo>
                  <a:lnTo>
                    <a:pt x="13" y="126"/>
                  </a:lnTo>
                  <a:lnTo>
                    <a:pt x="7" y="142"/>
                  </a:lnTo>
                  <a:lnTo>
                    <a:pt x="1" y="161"/>
                  </a:lnTo>
                  <a:lnTo>
                    <a:pt x="0" y="180"/>
                  </a:lnTo>
                  <a:lnTo>
                    <a:pt x="1" y="200"/>
                  </a:lnTo>
                  <a:lnTo>
                    <a:pt x="7" y="217"/>
                  </a:lnTo>
                  <a:lnTo>
                    <a:pt x="13" y="233"/>
                  </a:lnTo>
                  <a:lnTo>
                    <a:pt x="24" y="248"/>
                  </a:lnTo>
                  <a:lnTo>
                    <a:pt x="36" y="260"/>
                  </a:lnTo>
                  <a:lnTo>
                    <a:pt x="50" y="268"/>
                  </a:lnTo>
                  <a:lnTo>
                    <a:pt x="65" y="274"/>
                  </a:lnTo>
                  <a:lnTo>
                    <a:pt x="83" y="276"/>
                  </a:lnTo>
                  <a:lnTo>
                    <a:pt x="89" y="276"/>
                  </a:lnTo>
                  <a:lnTo>
                    <a:pt x="100" y="275"/>
                  </a:lnTo>
                  <a:lnTo>
                    <a:pt x="111" y="274"/>
                  </a:lnTo>
                  <a:lnTo>
                    <a:pt x="126" y="271"/>
                  </a:lnTo>
                  <a:lnTo>
                    <a:pt x="144" y="269"/>
                  </a:lnTo>
                  <a:lnTo>
                    <a:pt x="161" y="265"/>
                  </a:lnTo>
                  <a:lnTo>
                    <a:pt x="180" y="262"/>
                  </a:lnTo>
                  <a:lnTo>
                    <a:pt x="201" y="259"/>
                  </a:lnTo>
                  <a:lnTo>
                    <a:pt x="223" y="254"/>
                  </a:lnTo>
                  <a:lnTo>
                    <a:pt x="245" y="249"/>
                  </a:lnTo>
                  <a:lnTo>
                    <a:pt x="268" y="245"/>
                  </a:lnTo>
                  <a:lnTo>
                    <a:pt x="290" y="240"/>
                  </a:lnTo>
                  <a:lnTo>
                    <a:pt x="313" y="234"/>
                  </a:lnTo>
                  <a:lnTo>
                    <a:pt x="335" y="229"/>
                  </a:lnTo>
                  <a:lnTo>
                    <a:pt x="356" y="223"/>
                  </a:lnTo>
                  <a:lnTo>
                    <a:pt x="375" y="217"/>
                  </a:lnTo>
                  <a:lnTo>
                    <a:pt x="381" y="225"/>
                  </a:lnTo>
                  <a:lnTo>
                    <a:pt x="388" y="232"/>
                  </a:lnTo>
                  <a:lnTo>
                    <a:pt x="395" y="239"/>
                  </a:lnTo>
                  <a:lnTo>
                    <a:pt x="402" y="245"/>
                  </a:lnTo>
                  <a:lnTo>
                    <a:pt x="410" y="252"/>
                  </a:lnTo>
                  <a:lnTo>
                    <a:pt x="419" y="256"/>
                  </a:lnTo>
                  <a:lnTo>
                    <a:pt x="428" y="261"/>
                  </a:lnTo>
                  <a:lnTo>
                    <a:pt x="437" y="265"/>
                  </a:lnTo>
                  <a:lnTo>
                    <a:pt x="437" y="393"/>
                  </a:lnTo>
                  <a:lnTo>
                    <a:pt x="549" y="393"/>
                  </a:lnTo>
                  <a:lnTo>
                    <a:pt x="549" y="269"/>
                  </a:lnTo>
                  <a:lnTo>
                    <a:pt x="557" y="267"/>
                  </a:lnTo>
                  <a:lnTo>
                    <a:pt x="564" y="263"/>
                  </a:lnTo>
                  <a:lnTo>
                    <a:pt x="572" y="260"/>
                  </a:lnTo>
                  <a:lnTo>
                    <a:pt x="579" y="255"/>
                  </a:lnTo>
                  <a:lnTo>
                    <a:pt x="586" y="252"/>
                  </a:lnTo>
                  <a:lnTo>
                    <a:pt x="593" y="247"/>
                  </a:lnTo>
                  <a:lnTo>
                    <a:pt x="599" y="241"/>
                  </a:lnTo>
                  <a:lnTo>
                    <a:pt x="604" y="237"/>
                  </a:lnTo>
                  <a:lnTo>
                    <a:pt x="624" y="244"/>
                  </a:lnTo>
                  <a:lnTo>
                    <a:pt x="646" y="249"/>
                  </a:lnTo>
                  <a:lnTo>
                    <a:pt x="668" y="255"/>
                  </a:lnTo>
                  <a:lnTo>
                    <a:pt x="691" y="261"/>
                  </a:lnTo>
                  <a:lnTo>
                    <a:pt x="714" y="267"/>
                  </a:lnTo>
                  <a:lnTo>
                    <a:pt x="738" y="272"/>
                  </a:lnTo>
                  <a:lnTo>
                    <a:pt x="761" y="277"/>
                  </a:lnTo>
                  <a:lnTo>
                    <a:pt x="783" y="282"/>
                  </a:lnTo>
                  <a:lnTo>
                    <a:pt x="805" y="285"/>
                  </a:lnTo>
                  <a:lnTo>
                    <a:pt x="826" y="290"/>
                  </a:lnTo>
                  <a:lnTo>
                    <a:pt x="845" y="292"/>
                  </a:lnTo>
                  <a:lnTo>
                    <a:pt x="863" y="295"/>
                  </a:lnTo>
                  <a:lnTo>
                    <a:pt x="878" y="297"/>
                  </a:lnTo>
                  <a:lnTo>
                    <a:pt x="891" y="299"/>
                  </a:lnTo>
                  <a:lnTo>
                    <a:pt x="902" y="300"/>
                  </a:lnTo>
                  <a:lnTo>
                    <a:pt x="909" y="300"/>
                  </a:lnTo>
                  <a:lnTo>
                    <a:pt x="926" y="298"/>
                  </a:lnTo>
                  <a:lnTo>
                    <a:pt x="941" y="292"/>
                  </a:lnTo>
                  <a:lnTo>
                    <a:pt x="955" y="284"/>
                  </a:lnTo>
                  <a:lnTo>
                    <a:pt x="967" y="271"/>
                  </a:lnTo>
                  <a:lnTo>
                    <a:pt x="978" y="257"/>
                  </a:lnTo>
                  <a:lnTo>
                    <a:pt x="985" y="241"/>
                  </a:lnTo>
                  <a:lnTo>
                    <a:pt x="990" y="223"/>
                  </a:lnTo>
                  <a:lnTo>
                    <a:pt x="992" y="203"/>
                  </a:lnTo>
                  <a:lnTo>
                    <a:pt x="990" y="184"/>
                  </a:lnTo>
                  <a:lnTo>
                    <a:pt x="985" y="165"/>
                  </a:lnTo>
                  <a:lnTo>
                    <a:pt x="978" y="149"/>
                  </a:lnTo>
                  <a:lnTo>
                    <a:pt x="967" y="135"/>
                  </a:lnTo>
                  <a:lnTo>
                    <a:pt x="955" y="123"/>
                  </a:lnTo>
                  <a:lnTo>
                    <a:pt x="941" y="114"/>
                  </a:lnTo>
                  <a:lnTo>
                    <a:pt x="926" y="109"/>
                  </a:lnTo>
                  <a:lnTo>
                    <a:pt x="909" y="106"/>
                  </a:lnTo>
                  <a:close/>
                </a:path>
              </a:pathLst>
            </a:custGeom>
            <a:solidFill>
              <a:srgbClr val="FF9900"/>
            </a:solidFill>
            <a:ln w="9525">
              <a:solidFill>
                <a:srgbClr val="FF9900"/>
              </a:solidFill>
              <a:round/>
              <a:headEnd/>
              <a:tailEnd/>
            </a:ln>
          </p:spPr>
          <p:txBody>
            <a:bodyPr/>
            <a:lstStyle/>
            <a:p>
              <a:endParaRPr lang="fr-FR"/>
            </a:p>
          </p:txBody>
        </p:sp>
        <p:sp>
          <p:nvSpPr>
            <p:cNvPr id="654468" name="Freeform 132"/>
            <p:cNvSpPr>
              <a:spLocks/>
            </p:cNvSpPr>
            <p:nvPr/>
          </p:nvSpPr>
          <p:spPr bwMode="auto">
            <a:xfrm>
              <a:off x="2748" y="3278"/>
              <a:ext cx="743" cy="531"/>
            </a:xfrm>
            <a:custGeom>
              <a:avLst/>
              <a:gdLst/>
              <a:ahLst/>
              <a:cxnLst>
                <a:cxn ang="0">
                  <a:pos x="1345" y="655"/>
                </a:cxn>
                <a:cxn ang="0">
                  <a:pos x="1284" y="596"/>
                </a:cxn>
                <a:cxn ang="0">
                  <a:pos x="1248" y="543"/>
                </a:cxn>
                <a:cxn ang="0">
                  <a:pos x="1214" y="502"/>
                </a:cxn>
                <a:cxn ang="0">
                  <a:pos x="1152" y="466"/>
                </a:cxn>
                <a:cxn ang="0">
                  <a:pos x="1081" y="442"/>
                </a:cxn>
                <a:cxn ang="0">
                  <a:pos x="1006" y="181"/>
                </a:cxn>
                <a:cxn ang="0">
                  <a:pos x="1017" y="66"/>
                </a:cxn>
                <a:cxn ang="0">
                  <a:pos x="783" y="66"/>
                </a:cxn>
                <a:cxn ang="0">
                  <a:pos x="777" y="181"/>
                </a:cxn>
                <a:cxn ang="0">
                  <a:pos x="664" y="418"/>
                </a:cxn>
                <a:cxn ang="0">
                  <a:pos x="425" y="416"/>
                </a:cxn>
                <a:cxn ang="0">
                  <a:pos x="385" y="404"/>
                </a:cxn>
                <a:cxn ang="0">
                  <a:pos x="233" y="319"/>
                </a:cxn>
                <a:cxn ang="0">
                  <a:pos x="183" y="347"/>
                </a:cxn>
                <a:cxn ang="0">
                  <a:pos x="165" y="347"/>
                </a:cxn>
                <a:cxn ang="0">
                  <a:pos x="129" y="361"/>
                </a:cxn>
                <a:cxn ang="0">
                  <a:pos x="111" y="339"/>
                </a:cxn>
                <a:cxn ang="0">
                  <a:pos x="74" y="378"/>
                </a:cxn>
                <a:cxn ang="0">
                  <a:pos x="56" y="335"/>
                </a:cxn>
                <a:cxn ang="0">
                  <a:pos x="38" y="378"/>
                </a:cxn>
                <a:cxn ang="0">
                  <a:pos x="43" y="771"/>
                </a:cxn>
                <a:cxn ang="0">
                  <a:pos x="61" y="791"/>
                </a:cxn>
                <a:cxn ang="0">
                  <a:pos x="99" y="755"/>
                </a:cxn>
                <a:cxn ang="0">
                  <a:pos x="115" y="793"/>
                </a:cxn>
                <a:cxn ang="0">
                  <a:pos x="133" y="755"/>
                </a:cxn>
                <a:cxn ang="0">
                  <a:pos x="169" y="791"/>
                </a:cxn>
                <a:cxn ang="0">
                  <a:pos x="187" y="771"/>
                </a:cxn>
                <a:cxn ang="0">
                  <a:pos x="372" y="814"/>
                </a:cxn>
                <a:cxn ang="0">
                  <a:pos x="395" y="747"/>
                </a:cxn>
                <a:cxn ang="0">
                  <a:pos x="432" y="735"/>
                </a:cxn>
                <a:cxn ang="0">
                  <a:pos x="575" y="737"/>
                </a:cxn>
                <a:cxn ang="0">
                  <a:pos x="618" y="752"/>
                </a:cxn>
                <a:cxn ang="0">
                  <a:pos x="683" y="772"/>
                </a:cxn>
                <a:cxn ang="0">
                  <a:pos x="752" y="792"/>
                </a:cxn>
                <a:cxn ang="0">
                  <a:pos x="803" y="805"/>
                </a:cxn>
                <a:cxn ang="0">
                  <a:pos x="850" y="807"/>
                </a:cxn>
                <a:cxn ang="0">
                  <a:pos x="895" y="792"/>
                </a:cxn>
                <a:cxn ang="0">
                  <a:pos x="932" y="770"/>
                </a:cxn>
                <a:cxn ang="0">
                  <a:pos x="964" y="756"/>
                </a:cxn>
                <a:cxn ang="0">
                  <a:pos x="995" y="755"/>
                </a:cxn>
                <a:cxn ang="0">
                  <a:pos x="1035" y="784"/>
                </a:cxn>
                <a:cxn ang="0">
                  <a:pos x="1070" y="833"/>
                </a:cxn>
                <a:cxn ang="0">
                  <a:pos x="1073" y="960"/>
                </a:cxn>
                <a:cxn ang="0">
                  <a:pos x="1092" y="1051"/>
                </a:cxn>
                <a:cxn ang="0">
                  <a:pos x="1129" y="1058"/>
                </a:cxn>
                <a:cxn ang="0">
                  <a:pos x="1191" y="1063"/>
                </a:cxn>
                <a:cxn ang="0">
                  <a:pos x="1266" y="1060"/>
                </a:cxn>
                <a:cxn ang="0">
                  <a:pos x="1365" y="1041"/>
                </a:cxn>
                <a:cxn ang="0">
                  <a:pos x="1460" y="999"/>
                </a:cxn>
                <a:cxn ang="0">
                  <a:pos x="1483" y="907"/>
                </a:cxn>
                <a:cxn ang="0">
                  <a:pos x="1434" y="758"/>
                </a:cxn>
              </a:cxnLst>
              <a:rect l="0" t="0" r="r" b="b"/>
              <a:pathLst>
                <a:path w="1486" h="1063">
                  <a:moveTo>
                    <a:pt x="1392" y="696"/>
                  </a:moveTo>
                  <a:lnTo>
                    <a:pt x="1376" y="682"/>
                  </a:lnTo>
                  <a:lnTo>
                    <a:pt x="1360" y="668"/>
                  </a:lnTo>
                  <a:lnTo>
                    <a:pt x="1345" y="655"/>
                  </a:lnTo>
                  <a:lnTo>
                    <a:pt x="1328" y="641"/>
                  </a:lnTo>
                  <a:lnTo>
                    <a:pt x="1313" y="627"/>
                  </a:lnTo>
                  <a:lnTo>
                    <a:pt x="1299" y="612"/>
                  </a:lnTo>
                  <a:lnTo>
                    <a:pt x="1284" y="596"/>
                  </a:lnTo>
                  <a:lnTo>
                    <a:pt x="1270" y="578"/>
                  </a:lnTo>
                  <a:lnTo>
                    <a:pt x="1263" y="566"/>
                  </a:lnTo>
                  <a:lnTo>
                    <a:pt x="1255" y="554"/>
                  </a:lnTo>
                  <a:lnTo>
                    <a:pt x="1248" y="543"/>
                  </a:lnTo>
                  <a:lnTo>
                    <a:pt x="1240" y="532"/>
                  </a:lnTo>
                  <a:lnTo>
                    <a:pt x="1232" y="522"/>
                  </a:lnTo>
                  <a:lnTo>
                    <a:pt x="1224" y="512"/>
                  </a:lnTo>
                  <a:lnTo>
                    <a:pt x="1214" y="502"/>
                  </a:lnTo>
                  <a:lnTo>
                    <a:pt x="1204" y="493"/>
                  </a:lnTo>
                  <a:lnTo>
                    <a:pt x="1187" y="483"/>
                  </a:lnTo>
                  <a:lnTo>
                    <a:pt x="1169" y="474"/>
                  </a:lnTo>
                  <a:lnTo>
                    <a:pt x="1152" y="466"/>
                  </a:lnTo>
                  <a:lnTo>
                    <a:pt x="1135" y="457"/>
                  </a:lnTo>
                  <a:lnTo>
                    <a:pt x="1116" y="451"/>
                  </a:lnTo>
                  <a:lnTo>
                    <a:pt x="1098" y="446"/>
                  </a:lnTo>
                  <a:lnTo>
                    <a:pt x="1081" y="442"/>
                  </a:lnTo>
                  <a:lnTo>
                    <a:pt x="1062" y="441"/>
                  </a:lnTo>
                  <a:lnTo>
                    <a:pt x="1062" y="249"/>
                  </a:lnTo>
                  <a:lnTo>
                    <a:pt x="1006" y="249"/>
                  </a:lnTo>
                  <a:lnTo>
                    <a:pt x="1006" y="181"/>
                  </a:lnTo>
                  <a:lnTo>
                    <a:pt x="974" y="181"/>
                  </a:lnTo>
                  <a:lnTo>
                    <a:pt x="974" y="141"/>
                  </a:lnTo>
                  <a:lnTo>
                    <a:pt x="1017" y="141"/>
                  </a:lnTo>
                  <a:lnTo>
                    <a:pt x="1017" y="66"/>
                  </a:lnTo>
                  <a:lnTo>
                    <a:pt x="981" y="66"/>
                  </a:lnTo>
                  <a:lnTo>
                    <a:pt x="981" y="0"/>
                  </a:lnTo>
                  <a:lnTo>
                    <a:pt x="783" y="0"/>
                  </a:lnTo>
                  <a:lnTo>
                    <a:pt x="783" y="66"/>
                  </a:lnTo>
                  <a:lnTo>
                    <a:pt x="743" y="66"/>
                  </a:lnTo>
                  <a:lnTo>
                    <a:pt x="743" y="141"/>
                  </a:lnTo>
                  <a:lnTo>
                    <a:pt x="777" y="141"/>
                  </a:lnTo>
                  <a:lnTo>
                    <a:pt x="777" y="181"/>
                  </a:lnTo>
                  <a:lnTo>
                    <a:pt x="739" y="181"/>
                  </a:lnTo>
                  <a:lnTo>
                    <a:pt x="739" y="249"/>
                  </a:lnTo>
                  <a:lnTo>
                    <a:pt x="664" y="249"/>
                  </a:lnTo>
                  <a:lnTo>
                    <a:pt x="664" y="418"/>
                  </a:lnTo>
                  <a:lnTo>
                    <a:pt x="433" y="418"/>
                  </a:lnTo>
                  <a:lnTo>
                    <a:pt x="433" y="419"/>
                  </a:lnTo>
                  <a:lnTo>
                    <a:pt x="431" y="418"/>
                  </a:lnTo>
                  <a:lnTo>
                    <a:pt x="425" y="416"/>
                  </a:lnTo>
                  <a:lnTo>
                    <a:pt x="416" y="412"/>
                  </a:lnTo>
                  <a:lnTo>
                    <a:pt x="406" y="409"/>
                  </a:lnTo>
                  <a:lnTo>
                    <a:pt x="394" y="407"/>
                  </a:lnTo>
                  <a:lnTo>
                    <a:pt x="385" y="404"/>
                  </a:lnTo>
                  <a:lnTo>
                    <a:pt x="377" y="403"/>
                  </a:lnTo>
                  <a:lnTo>
                    <a:pt x="372" y="403"/>
                  </a:lnTo>
                  <a:lnTo>
                    <a:pt x="372" y="319"/>
                  </a:lnTo>
                  <a:lnTo>
                    <a:pt x="233" y="319"/>
                  </a:lnTo>
                  <a:lnTo>
                    <a:pt x="233" y="378"/>
                  </a:lnTo>
                  <a:lnTo>
                    <a:pt x="191" y="378"/>
                  </a:lnTo>
                  <a:lnTo>
                    <a:pt x="188" y="361"/>
                  </a:lnTo>
                  <a:lnTo>
                    <a:pt x="183" y="347"/>
                  </a:lnTo>
                  <a:lnTo>
                    <a:pt x="179" y="339"/>
                  </a:lnTo>
                  <a:lnTo>
                    <a:pt x="174" y="335"/>
                  </a:lnTo>
                  <a:lnTo>
                    <a:pt x="169" y="339"/>
                  </a:lnTo>
                  <a:lnTo>
                    <a:pt x="165" y="347"/>
                  </a:lnTo>
                  <a:lnTo>
                    <a:pt x="160" y="361"/>
                  </a:lnTo>
                  <a:lnTo>
                    <a:pt x="156" y="378"/>
                  </a:lnTo>
                  <a:lnTo>
                    <a:pt x="134" y="378"/>
                  </a:lnTo>
                  <a:lnTo>
                    <a:pt x="129" y="361"/>
                  </a:lnTo>
                  <a:lnTo>
                    <a:pt x="124" y="347"/>
                  </a:lnTo>
                  <a:lnTo>
                    <a:pt x="120" y="339"/>
                  </a:lnTo>
                  <a:lnTo>
                    <a:pt x="115" y="335"/>
                  </a:lnTo>
                  <a:lnTo>
                    <a:pt x="111" y="339"/>
                  </a:lnTo>
                  <a:lnTo>
                    <a:pt x="106" y="347"/>
                  </a:lnTo>
                  <a:lnTo>
                    <a:pt x="101" y="361"/>
                  </a:lnTo>
                  <a:lnTo>
                    <a:pt x="98" y="378"/>
                  </a:lnTo>
                  <a:lnTo>
                    <a:pt x="74" y="378"/>
                  </a:lnTo>
                  <a:lnTo>
                    <a:pt x="70" y="361"/>
                  </a:lnTo>
                  <a:lnTo>
                    <a:pt x="66" y="347"/>
                  </a:lnTo>
                  <a:lnTo>
                    <a:pt x="61" y="339"/>
                  </a:lnTo>
                  <a:lnTo>
                    <a:pt x="56" y="335"/>
                  </a:lnTo>
                  <a:lnTo>
                    <a:pt x="52" y="339"/>
                  </a:lnTo>
                  <a:lnTo>
                    <a:pt x="47" y="347"/>
                  </a:lnTo>
                  <a:lnTo>
                    <a:pt x="43" y="361"/>
                  </a:lnTo>
                  <a:lnTo>
                    <a:pt x="38" y="378"/>
                  </a:lnTo>
                  <a:lnTo>
                    <a:pt x="0" y="378"/>
                  </a:lnTo>
                  <a:lnTo>
                    <a:pt x="0" y="755"/>
                  </a:lnTo>
                  <a:lnTo>
                    <a:pt x="39" y="755"/>
                  </a:lnTo>
                  <a:lnTo>
                    <a:pt x="43" y="771"/>
                  </a:lnTo>
                  <a:lnTo>
                    <a:pt x="47" y="782"/>
                  </a:lnTo>
                  <a:lnTo>
                    <a:pt x="52" y="791"/>
                  </a:lnTo>
                  <a:lnTo>
                    <a:pt x="56" y="793"/>
                  </a:lnTo>
                  <a:lnTo>
                    <a:pt x="61" y="791"/>
                  </a:lnTo>
                  <a:lnTo>
                    <a:pt x="66" y="782"/>
                  </a:lnTo>
                  <a:lnTo>
                    <a:pt x="69" y="771"/>
                  </a:lnTo>
                  <a:lnTo>
                    <a:pt x="74" y="755"/>
                  </a:lnTo>
                  <a:lnTo>
                    <a:pt x="99" y="755"/>
                  </a:lnTo>
                  <a:lnTo>
                    <a:pt x="103" y="771"/>
                  </a:lnTo>
                  <a:lnTo>
                    <a:pt x="107" y="782"/>
                  </a:lnTo>
                  <a:lnTo>
                    <a:pt x="111" y="791"/>
                  </a:lnTo>
                  <a:lnTo>
                    <a:pt x="115" y="793"/>
                  </a:lnTo>
                  <a:lnTo>
                    <a:pt x="120" y="791"/>
                  </a:lnTo>
                  <a:lnTo>
                    <a:pt x="124" y="782"/>
                  </a:lnTo>
                  <a:lnTo>
                    <a:pt x="129" y="771"/>
                  </a:lnTo>
                  <a:lnTo>
                    <a:pt x="133" y="755"/>
                  </a:lnTo>
                  <a:lnTo>
                    <a:pt x="157" y="755"/>
                  </a:lnTo>
                  <a:lnTo>
                    <a:pt x="160" y="771"/>
                  </a:lnTo>
                  <a:lnTo>
                    <a:pt x="165" y="782"/>
                  </a:lnTo>
                  <a:lnTo>
                    <a:pt x="169" y="791"/>
                  </a:lnTo>
                  <a:lnTo>
                    <a:pt x="174" y="793"/>
                  </a:lnTo>
                  <a:lnTo>
                    <a:pt x="179" y="791"/>
                  </a:lnTo>
                  <a:lnTo>
                    <a:pt x="183" y="782"/>
                  </a:lnTo>
                  <a:lnTo>
                    <a:pt x="187" y="771"/>
                  </a:lnTo>
                  <a:lnTo>
                    <a:pt x="191" y="755"/>
                  </a:lnTo>
                  <a:lnTo>
                    <a:pt x="233" y="755"/>
                  </a:lnTo>
                  <a:lnTo>
                    <a:pt x="233" y="814"/>
                  </a:lnTo>
                  <a:lnTo>
                    <a:pt x="372" y="814"/>
                  </a:lnTo>
                  <a:lnTo>
                    <a:pt x="372" y="750"/>
                  </a:lnTo>
                  <a:lnTo>
                    <a:pt x="377" y="751"/>
                  </a:lnTo>
                  <a:lnTo>
                    <a:pt x="385" y="749"/>
                  </a:lnTo>
                  <a:lnTo>
                    <a:pt x="395" y="747"/>
                  </a:lnTo>
                  <a:lnTo>
                    <a:pt x="406" y="743"/>
                  </a:lnTo>
                  <a:lnTo>
                    <a:pt x="416" y="740"/>
                  </a:lnTo>
                  <a:lnTo>
                    <a:pt x="425" y="737"/>
                  </a:lnTo>
                  <a:lnTo>
                    <a:pt x="432" y="735"/>
                  </a:lnTo>
                  <a:lnTo>
                    <a:pt x="434" y="734"/>
                  </a:lnTo>
                  <a:lnTo>
                    <a:pt x="569" y="734"/>
                  </a:lnTo>
                  <a:lnTo>
                    <a:pt x="570" y="735"/>
                  </a:lnTo>
                  <a:lnTo>
                    <a:pt x="575" y="737"/>
                  </a:lnTo>
                  <a:lnTo>
                    <a:pt x="583" y="741"/>
                  </a:lnTo>
                  <a:lnTo>
                    <a:pt x="592" y="744"/>
                  </a:lnTo>
                  <a:lnTo>
                    <a:pt x="604" y="748"/>
                  </a:lnTo>
                  <a:lnTo>
                    <a:pt x="618" y="752"/>
                  </a:lnTo>
                  <a:lnTo>
                    <a:pt x="633" y="757"/>
                  </a:lnTo>
                  <a:lnTo>
                    <a:pt x="649" y="762"/>
                  </a:lnTo>
                  <a:lnTo>
                    <a:pt x="666" y="766"/>
                  </a:lnTo>
                  <a:lnTo>
                    <a:pt x="683" y="772"/>
                  </a:lnTo>
                  <a:lnTo>
                    <a:pt x="701" y="777"/>
                  </a:lnTo>
                  <a:lnTo>
                    <a:pt x="719" y="782"/>
                  </a:lnTo>
                  <a:lnTo>
                    <a:pt x="735" y="787"/>
                  </a:lnTo>
                  <a:lnTo>
                    <a:pt x="752" y="792"/>
                  </a:lnTo>
                  <a:lnTo>
                    <a:pt x="767" y="796"/>
                  </a:lnTo>
                  <a:lnTo>
                    <a:pt x="781" y="800"/>
                  </a:lnTo>
                  <a:lnTo>
                    <a:pt x="793" y="803"/>
                  </a:lnTo>
                  <a:lnTo>
                    <a:pt x="803" y="805"/>
                  </a:lnTo>
                  <a:lnTo>
                    <a:pt x="815" y="808"/>
                  </a:lnTo>
                  <a:lnTo>
                    <a:pt x="827" y="808"/>
                  </a:lnTo>
                  <a:lnTo>
                    <a:pt x="839" y="808"/>
                  </a:lnTo>
                  <a:lnTo>
                    <a:pt x="850" y="807"/>
                  </a:lnTo>
                  <a:lnTo>
                    <a:pt x="863" y="804"/>
                  </a:lnTo>
                  <a:lnTo>
                    <a:pt x="876" y="800"/>
                  </a:lnTo>
                  <a:lnTo>
                    <a:pt x="886" y="796"/>
                  </a:lnTo>
                  <a:lnTo>
                    <a:pt x="895" y="792"/>
                  </a:lnTo>
                  <a:lnTo>
                    <a:pt x="906" y="786"/>
                  </a:lnTo>
                  <a:lnTo>
                    <a:pt x="915" y="780"/>
                  </a:lnTo>
                  <a:lnTo>
                    <a:pt x="923" y="776"/>
                  </a:lnTo>
                  <a:lnTo>
                    <a:pt x="932" y="770"/>
                  </a:lnTo>
                  <a:lnTo>
                    <a:pt x="940" y="765"/>
                  </a:lnTo>
                  <a:lnTo>
                    <a:pt x="949" y="762"/>
                  </a:lnTo>
                  <a:lnTo>
                    <a:pt x="956" y="758"/>
                  </a:lnTo>
                  <a:lnTo>
                    <a:pt x="964" y="756"/>
                  </a:lnTo>
                  <a:lnTo>
                    <a:pt x="972" y="754"/>
                  </a:lnTo>
                  <a:lnTo>
                    <a:pt x="981" y="752"/>
                  </a:lnTo>
                  <a:lnTo>
                    <a:pt x="987" y="754"/>
                  </a:lnTo>
                  <a:lnTo>
                    <a:pt x="995" y="755"/>
                  </a:lnTo>
                  <a:lnTo>
                    <a:pt x="1004" y="757"/>
                  </a:lnTo>
                  <a:lnTo>
                    <a:pt x="1010" y="762"/>
                  </a:lnTo>
                  <a:lnTo>
                    <a:pt x="1023" y="772"/>
                  </a:lnTo>
                  <a:lnTo>
                    <a:pt x="1035" y="784"/>
                  </a:lnTo>
                  <a:lnTo>
                    <a:pt x="1046" y="795"/>
                  </a:lnTo>
                  <a:lnTo>
                    <a:pt x="1055" y="808"/>
                  </a:lnTo>
                  <a:lnTo>
                    <a:pt x="1065" y="819"/>
                  </a:lnTo>
                  <a:lnTo>
                    <a:pt x="1070" y="833"/>
                  </a:lnTo>
                  <a:lnTo>
                    <a:pt x="1075" y="847"/>
                  </a:lnTo>
                  <a:lnTo>
                    <a:pt x="1076" y="861"/>
                  </a:lnTo>
                  <a:lnTo>
                    <a:pt x="1074" y="917"/>
                  </a:lnTo>
                  <a:lnTo>
                    <a:pt x="1073" y="960"/>
                  </a:lnTo>
                  <a:lnTo>
                    <a:pt x="1075" y="1000"/>
                  </a:lnTo>
                  <a:lnTo>
                    <a:pt x="1087" y="1049"/>
                  </a:lnTo>
                  <a:lnTo>
                    <a:pt x="1088" y="1050"/>
                  </a:lnTo>
                  <a:lnTo>
                    <a:pt x="1092" y="1051"/>
                  </a:lnTo>
                  <a:lnTo>
                    <a:pt x="1098" y="1053"/>
                  </a:lnTo>
                  <a:lnTo>
                    <a:pt x="1106" y="1054"/>
                  </a:lnTo>
                  <a:lnTo>
                    <a:pt x="1116" y="1056"/>
                  </a:lnTo>
                  <a:lnTo>
                    <a:pt x="1129" y="1058"/>
                  </a:lnTo>
                  <a:lnTo>
                    <a:pt x="1143" y="1059"/>
                  </a:lnTo>
                  <a:lnTo>
                    <a:pt x="1158" y="1060"/>
                  </a:lnTo>
                  <a:lnTo>
                    <a:pt x="1174" y="1061"/>
                  </a:lnTo>
                  <a:lnTo>
                    <a:pt x="1191" y="1063"/>
                  </a:lnTo>
                  <a:lnTo>
                    <a:pt x="1209" y="1063"/>
                  </a:lnTo>
                  <a:lnTo>
                    <a:pt x="1227" y="1063"/>
                  </a:lnTo>
                  <a:lnTo>
                    <a:pt x="1247" y="1061"/>
                  </a:lnTo>
                  <a:lnTo>
                    <a:pt x="1266" y="1060"/>
                  </a:lnTo>
                  <a:lnTo>
                    <a:pt x="1286" y="1058"/>
                  </a:lnTo>
                  <a:lnTo>
                    <a:pt x="1305" y="1056"/>
                  </a:lnTo>
                  <a:lnTo>
                    <a:pt x="1337" y="1050"/>
                  </a:lnTo>
                  <a:lnTo>
                    <a:pt x="1365" y="1041"/>
                  </a:lnTo>
                  <a:lnTo>
                    <a:pt x="1393" y="1031"/>
                  </a:lnTo>
                  <a:lnTo>
                    <a:pt x="1418" y="1020"/>
                  </a:lnTo>
                  <a:lnTo>
                    <a:pt x="1441" y="1009"/>
                  </a:lnTo>
                  <a:lnTo>
                    <a:pt x="1460" y="999"/>
                  </a:lnTo>
                  <a:lnTo>
                    <a:pt x="1475" y="990"/>
                  </a:lnTo>
                  <a:lnTo>
                    <a:pt x="1486" y="983"/>
                  </a:lnTo>
                  <a:lnTo>
                    <a:pt x="1486" y="945"/>
                  </a:lnTo>
                  <a:lnTo>
                    <a:pt x="1483" y="907"/>
                  </a:lnTo>
                  <a:lnTo>
                    <a:pt x="1476" y="869"/>
                  </a:lnTo>
                  <a:lnTo>
                    <a:pt x="1466" y="831"/>
                  </a:lnTo>
                  <a:lnTo>
                    <a:pt x="1452" y="794"/>
                  </a:lnTo>
                  <a:lnTo>
                    <a:pt x="1434" y="758"/>
                  </a:lnTo>
                  <a:lnTo>
                    <a:pt x="1415" y="726"/>
                  </a:lnTo>
                  <a:lnTo>
                    <a:pt x="1392" y="696"/>
                  </a:lnTo>
                  <a:close/>
                </a:path>
              </a:pathLst>
            </a:custGeom>
            <a:solidFill>
              <a:srgbClr val="FF9900"/>
            </a:solidFill>
            <a:ln w="9525">
              <a:solidFill>
                <a:srgbClr val="FF9900"/>
              </a:solidFill>
              <a:round/>
              <a:headEnd/>
              <a:tailEnd/>
            </a:ln>
          </p:spPr>
          <p:txBody>
            <a:bodyPr/>
            <a:lstStyle/>
            <a:p>
              <a:endParaRPr lang="fr-FR"/>
            </a:p>
          </p:txBody>
        </p:sp>
      </p:grpSp>
      <p:grpSp>
        <p:nvGrpSpPr>
          <p:cNvPr id="20" name="Group 133"/>
          <p:cNvGrpSpPr>
            <a:grpSpLocks/>
          </p:cNvGrpSpPr>
          <p:nvPr/>
        </p:nvGrpSpPr>
        <p:grpSpPr bwMode="auto">
          <a:xfrm>
            <a:off x="5402263" y="3906838"/>
            <a:ext cx="271462" cy="182562"/>
            <a:chOff x="2748" y="3102"/>
            <a:chExt cx="743" cy="707"/>
          </a:xfrm>
        </p:grpSpPr>
        <p:sp>
          <p:nvSpPr>
            <p:cNvPr id="654470" name="Freeform 134"/>
            <p:cNvSpPr>
              <a:spLocks/>
            </p:cNvSpPr>
            <p:nvPr/>
          </p:nvSpPr>
          <p:spPr bwMode="auto">
            <a:xfrm>
              <a:off x="2943" y="3102"/>
              <a:ext cx="496" cy="197"/>
            </a:xfrm>
            <a:custGeom>
              <a:avLst/>
              <a:gdLst/>
              <a:ahLst/>
              <a:cxnLst>
                <a:cxn ang="0">
                  <a:pos x="893" y="106"/>
                </a:cxn>
                <a:cxn ang="0">
                  <a:pos x="853" y="110"/>
                </a:cxn>
                <a:cxn ang="0">
                  <a:pos x="799" y="114"/>
                </a:cxn>
                <a:cxn ang="0">
                  <a:pos x="738" y="121"/>
                </a:cxn>
                <a:cxn ang="0">
                  <a:pos x="675" y="131"/>
                </a:cxn>
                <a:cxn ang="0">
                  <a:pos x="631" y="126"/>
                </a:cxn>
                <a:cxn ang="0">
                  <a:pos x="611" y="94"/>
                </a:cxn>
                <a:cxn ang="0">
                  <a:pos x="580" y="68"/>
                </a:cxn>
                <a:cxn ang="0">
                  <a:pos x="575" y="52"/>
                </a:cxn>
                <a:cxn ang="0">
                  <a:pos x="575" y="34"/>
                </a:cxn>
                <a:cxn ang="0">
                  <a:pos x="554" y="13"/>
                </a:cxn>
                <a:cxn ang="0">
                  <a:pos x="517" y="2"/>
                </a:cxn>
                <a:cxn ang="0">
                  <a:pos x="474" y="4"/>
                </a:cxn>
                <a:cxn ang="0">
                  <a:pos x="443" y="19"/>
                </a:cxn>
                <a:cxn ang="0">
                  <a:pos x="431" y="43"/>
                </a:cxn>
                <a:cxn ang="0">
                  <a:pos x="433" y="55"/>
                </a:cxn>
                <a:cxn ang="0">
                  <a:pos x="413" y="70"/>
                </a:cxn>
                <a:cxn ang="0">
                  <a:pos x="388" y="90"/>
                </a:cxn>
                <a:cxn ang="0">
                  <a:pos x="369" y="117"/>
                </a:cxn>
                <a:cxn ang="0">
                  <a:pos x="307" y="105"/>
                </a:cxn>
                <a:cxn ang="0">
                  <a:pos x="242" y="96"/>
                </a:cxn>
                <a:cxn ang="0">
                  <a:pos x="178" y="90"/>
                </a:cxn>
                <a:cxn ang="0">
                  <a:pos x="125" y="86"/>
                </a:cxn>
                <a:cxn ang="0">
                  <a:pos x="89" y="83"/>
                </a:cxn>
                <a:cxn ang="0">
                  <a:pos x="50" y="91"/>
                </a:cxn>
                <a:cxn ang="0">
                  <a:pos x="13" y="126"/>
                </a:cxn>
                <a:cxn ang="0">
                  <a:pos x="0" y="180"/>
                </a:cxn>
                <a:cxn ang="0">
                  <a:pos x="13" y="233"/>
                </a:cxn>
                <a:cxn ang="0">
                  <a:pos x="50" y="268"/>
                </a:cxn>
                <a:cxn ang="0">
                  <a:pos x="89" y="276"/>
                </a:cxn>
                <a:cxn ang="0">
                  <a:pos x="126" y="271"/>
                </a:cxn>
                <a:cxn ang="0">
                  <a:pos x="180" y="262"/>
                </a:cxn>
                <a:cxn ang="0">
                  <a:pos x="245" y="249"/>
                </a:cxn>
                <a:cxn ang="0">
                  <a:pos x="313" y="234"/>
                </a:cxn>
                <a:cxn ang="0">
                  <a:pos x="375" y="217"/>
                </a:cxn>
                <a:cxn ang="0">
                  <a:pos x="395" y="239"/>
                </a:cxn>
                <a:cxn ang="0">
                  <a:pos x="419" y="256"/>
                </a:cxn>
                <a:cxn ang="0">
                  <a:pos x="437" y="393"/>
                </a:cxn>
                <a:cxn ang="0">
                  <a:pos x="557" y="267"/>
                </a:cxn>
                <a:cxn ang="0">
                  <a:pos x="579" y="255"/>
                </a:cxn>
                <a:cxn ang="0">
                  <a:pos x="599" y="241"/>
                </a:cxn>
                <a:cxn ang="0">
                  <a:pos x="646" y="249"/>
                </a:cxn>
                <a:cxn ang="0">
                  <a:pos x="714" y="267"/>
                </a:cxn>
                <a:cxn ang="0">
                  <a:pos x="783" y="282"/>
                </a:cxn>
                <a:cxn ang="0">
                  <a:pos x="845" y="292"/>
                </a:cxn>
                <a:cxn ang="0">
                  <a:pos x="891" y="299"/>
                </a:cxn>
                <a:cxn ang="0">
                  <a:pos x="926" y="298"/>
                </a:cxn>
                <a:cxn ang="0">
                  <a:pos x="967" y="271"/>
                </a:cxn>
                <a:cxn ang="0">
                  <a:pos x="990" y="223"/>
                </a:cxn>
                <a:cxn ang="0">
                  <a:pos x="985" y="165"/>
                </a:cxn>
                <a:cxn ang="0">
                  <a:pos x="955" y="123"/>
                </a:cxn>
                <a:cxn ang="0">
                  <a:pos x="909" y="106"/>
                </a:cxn>
              </a:cxnLst>
              <a:rect l="0" t="0" r="r" b="b"/>
              <a:pathLst>
                <a:path w="992" h="393">
                  <a:moveTo>
                    <a:pt x="909" y="106"/>
                  </a:moveTo>
                  <a:lnTo>
                    <a:pt x="902" y="106"/>
                  </a:lnTo>
                  <a:lnTo>
                    <a:pt x="893" y="106"/>
                  </a:lnTo>
                  <a:lnTo>
                    <a:pt x="881" y="108"/>
                  </a:lnTo>
                  <a:lnTo>
                    <a:pt x="868" y="109"/>
                  </a:lnTo>
                  <a:lnTo>
                    <a:pt x="853" y="110"/>
                  </a:lnTo>
                  <a:lnTo>
                    <a:pt x="836" y="111"/>
                  </a:lnTo>
                  <a:lnTo>
                    <a:pt x="819" y="112"/>
                  </a:lnTo>
                  <a:lnTo>
                    <a:pt x="799" y="114"/>
                  </a:lnTo>
                  <a:lnTo>
                    <a:pt x="780" y="117"/>
                  </a:lnTo>
                  <a:lnTo>
                    <a:pt x="759" y="119"/>
                  </a:lnTo>
                  <a:lnTo>
                    <a:pt x="738" y="121"/>
                  </a:lnTo>
                  <a:lnTo>
                    <a:pt x="716" y="124"/>
                  </a:lnTo>
                  <a:lnTo>
                    <a:pt x="696" y="127"/>
                  </a:lnTo>
                  <a:lnTo>
                    <a:pt x="675" y="131"/>
                  </a:lnTo>
                  <a:lnTo>
                    <a:pt x="654" y="134"/>
                  </a:lnTo>
                  <a:lnTo>
                    <a:pt x="634" y="138"/>
                  </a:lnTo>
                  <a:lnTo>
                    <a:pt x="631" y="126"/>
                  </a:lnTo>
                  <a:lnTo>
                    <a:pt x="625" y="114"/>
                  </a:lnTo>
                  <a:lnTo>
                    <a:pt x="619" y="104"/>
                  </a:lnTo>
                  <a:lnTo>
                    <a:pt x="611" y="94"/>
                  </a:lnTo>
                  <a:lnTo>
                    <a:pt x="602" y="85"/>
                  </a:lnTo>
                  <a:lnTo>
                    <a:pt x="592" y="75"/>
                  </a:lnTo>
                  <a:lnTo>
                    <a:pt x="580" y="68"/>
                  </a:lnTo>
                  <a:lnTo>
                    <a:pt x="569" y="61"/>
                  </a:lnTo>
                  <a:lnTo>
                    <a:pt x="572" y="57"/>
                  </a:lnTo>
                  <a:lnTo>
                    <a:pt x="575" y="52"/>
                  </a:lnTo>
                  <a:lnTo>
                    <a:pt x="576" y="48"/>
                  </a:lnTo>
                  <a:lnTo>
                    <a:pt x="576" y="43"/>
                  </a:lnTo>
                  <a:lnTo>
                    <a:pt x="575" y="34"/>
                  </a:lnTo>
                  <a:lnTo>
                    <a:pt x="570" y="26"/>
                  </a:lnTo>
                  <a:lnTo>
                    <a:pt x="563" y="19"/>
                  </a:lnTo>
                  <a:lnTo>
                    <a:pt x="554" y="13"/>
                  </a:lnTo>
                  <a:lnTo>
                    <a:pt x="543" y="7"/>
                  </a:lnTo>
                  <a:lnTo>
                    <a:pt x="531" y="4"/>
                  </a:lnTo>
                  <a:lnTo>
                    <a:pt x="517" y="2"/>
                  </a:lnTo>
                  <a:lnTo>
                    <a:pt x="503" y="0"/>
                  </a:lnTo>
                  <a:lnTo>
                    <a:pt x="488" y="2"/>
                  </a:lnTo>
                  <a:lnTo>
                    <a:pt x="474" y="4"/>
                  </a:lnTo>
                  <a:lnTo>
                    <a:pt x="463" y="7"/>
                  </a:lnTo>
                  <a:lnTo>
                    <a:pt x="451" y="13"/>
                  </a:lnTo>
                  <a:lnTo>
                    <a:pt x="443" y="19"/>
                  </a:lnTo>
                  <a:lnTo>
                    <a:pt x="436" y="26"/>
                  </a:lnTo>
                  <a:lnTo>
                    <a:pt x="432" y="34"/>
                  </a:lnTo>
                  <a:lnTo>
                    <a:pt x="431" y="43"/>
                  </a:lnTo>
                  <a:lnTo>
                    <a:pt x="431" y="48"/>
                  </a:lnTo>
                  <a:lnTo>
                    <a:pt x="432" y="51"/>
                  </a:lnTo>
                  <a:lnTo>
                    <a:pt x="433" y="55"/>
                  </a:lnTo>
                  <a:lnTo>
                    <a:pt x="434" y="58"/>
                  </a:lnTo>
                  <a:lnTo>
                    <a:pt x="424" y="63"/>
                  </a:lnTo>
                  <a:lnTo>
                    <a:pt x="413" y="70"/>
                  </a:lnTo>
                  <a:lnTo>
                    <a:pt x="404" y="75"/>
                  </a:lnTo>
                  <a:lnTo>
                    <a:pt x="396" y="82"/>
                  </a:lnTo>
                  <a:lnTo>
                    <a:pt x="388" y="90"/>
                  </a:lnTo>
                  <a:lnTo>
                    <a:pt x="381" y="98"/>
                  </a:lnTo>
                  <a:lnTo>
                    <a:pt x="375" y="108"/>
                  </a:lnTo>
                  <a:lnTo>
                    <a:pt x="369" y="117"/>
                  </a:lnTo>
                  <a:lnTo>
                    <a:pt x="350" y="113"/>
                  </a:lnTo>
                  <a:lnTo>
                    <a:pt x="329" y="109"/>
                  </a:lnTo>
                  <a:lnTo>
                    <a:pt x="307" y="105"/>
                  </a:lnTo>
                  <a:lnTo>
                    <a:pt x="285" y="102"/>
                  </a:lnTo>
                  <a:lnTo>
                    <a:pt x="263" y="100"/>
                  </a:lnTo>
                  <a:lnTo>
                    <a:pt x="242" y="96"/>
                  </a:lnTo>
                  <a:lnTo>
                    <a:pt x="220" y="94"/>
                  </a:lnTo>
                  <a:lnTo>
                    <a:pt x="199" y="91"/>
                  </a:lnTo>
                  <a:lnTo>
                    <a:pt x="178" y="90"/>
                  </a:lnTo>
                  <a:lnTo>
                    <a:pt x="159" y="88"/>
                  </a:lnTo>
                  <a:lnTo>
                    <a:pt x="141" y="87"/>
                  </a:lnTo>
                  <a:lnTo>
                    <a:pt x="125" y="86"/>
                  </a:lnTo>
                  <a:lnTo>
                    <a:pt x="111" y="85"/>
                  </a:lnTo>
                  <a:lnTo>
                    <a:pt x="99" y="83"/>
                  </a:lnTo>
                  <a:lnTo>
                    <a:pt x="89" y="83"/>
                  </a:lnTo>
                  <a:lnTo>
                    <a:pt x="83" y="83"/>
                  </a:lnTo>
                  <a:lnTo>
                    <a:pt x="65" y="86"/>
                  </a:lnTo>
                  <a:lnTo>
                    <a:pt x="50" y="91"/>
                  </a:lnTo>
                  <a:lnTo>
                    <a:pt x="36" y="100"/>
                  </a:lnTo>
                  <a:lnTo>
                    <a:pt x="24" y="111"/>
                  </a:lnTo>
                  <a:lnTo>
                    <a:pt x="13" y="126"/>
                  </a:lnTo>
                  <a:lnTo>
                    <a:pt x="7" y="142"/>
                  </a:lnTo>
                  <a:lnTo>
                    <a:pt x="1" y="161"/>
                  </a:lnTo>
                  <a:lnTo>
                    <a:pt x="0" y="180"/>
                  </a:lnTo>
                  <a:lnTo>
                    <a:pt x="1" y="200"/>
                  </a:lnTo>
                  <a:lnTo>
                    <a:pt x="7" y="217"/>
                  </a:lnTo>
                  <a:lnTo>
                    <a:pt x="13" y="233"/>
                  </a:lnTo>
                  <a:lnTo>
                    <a:pt x="24" y="248"/>
                  </a:lnTo>
                  <a:lnTo>
                    <a:pt x="36" y="260"/>
                  </a:lnTo>
                  <a:lnTo>
                    <a:pt x="50" y="268"/>
                  </a:lnTo>
                  <a:lnTo>
                    <a:pt x="65" y="274"/>
                  </a:lnTo>
                  <a:lnTo>
                    <a:pt x="83" y="276"/>
                  </a:lnTo>
                  <a:lnTo>
                    <a:pt x="89" y="276"/>
                  </a:lnTo>
                  <a:lnTo>
                    <a:pt x="100" y="275"/>
                  </a:lnTo>
                  <a:lnTo>
                    <a:pt x="111" y="274"/>
                  </a:lnTo>
                  <a:lnTo>
                    <a:pt x="126" y="271"/>
                  </a:lnTo>
                  <a:lnTo>
                    <a:pt x="144" y="269"/>
                  </a:lnTo>
                  <a:lnTo>
                    <a:pt x="161" y="265"/>
                  </a:lnTo>
                  <a:lnTo>
                    <a:pt x="180" y="262"/>
                  </a:lnTo>
                  <a:lnTo>
                    <a:pt x="201" y="259"/>
                  </a:lnTo>
                  <a:lnTo>
                    <a:pt x="223" y="254"/>
                  </a:lnTo>
                  <a:lnTo>
                    <a:pt x="245" y="249"/>
                  </a:lnTo>
                  <a:lnTo>
                    <a:pt x="268" y="245"/>
                  </a:lnTo>
                  <a:lnTo>
                    <a:pt x="290" y="240"/>
                  </a:lnTo>
                  <a:lnTo>
                    <a:pt x="313" y="234"/>
                  </a:lnTo>
                  <a:lnTo>
                    <a:pt x="335" y="229"/>
                  </a:lnTo>
                  <a:lnTo>
                    <a:pt x="356" y="223"/>
                  </a:lnTo>
                  <a:lnTo>
                    <a:pt x="375" y="217"/>
                  </a:lnTo>
                  <a:lnTo>
                    <a:pt x="381" y="225"/>
                  </a:lnTo>
                  <a:lnTo>
                    <a:pt x="388" y="232"/>
                  </a:lnTo>
                  <a:lnTo>
                    <a:pt x="395" y="239"/>
                  </a:lnTo>
                  <a:lnTo>
                    <a:pt x="402" y="245"/>
                  </a:lnTo>
                  <a:lnTo>
                    <a:pt x="410" y="252"/>
                  </a:lnTo>
                  <a:lnTo>
                    <a:pt x="419" y="256"/>
                  </a:lnTo>
                  <a:lnTo>
                    <a:pt x="428" y="261"/>
                  </a:lnTo>
                  <a:lnTo>
                    <a:pt x="437" y="265"/>
                  </a:lnTo>
                  <a:lnTo>
                    <a:pt x="437" y="393"/>
                  </a:lnTo>
                  <a:lnTo>
                    <a:pt x="549" y="393"/>
                  </a:lnTo>
                  <a:lnTo>
                    <a:pt x="549" y="269"/>
                  </a:lnTo>
                  <a:lnTo>
                    <a:pt x="557" y="267"/>
                  </a:lnTo>
                  <a:lnTo>
                    <a:pt x="564" y="263"/>
                  </a:lnTo>
                  <a:lnTo>
                    <a:pt x="572" y="260"/>
                  </a:lnTo>
                  <a:lnTo>
                    <a:pt x="579" y="255"/>
                  </a:lnTo>
                  <a:lnTo>
                    <a:pt x="586" y="252"/>
                  </a:lnTo>
                  <a:lnTo>
                    <a:pt x="593" y="247"/>
                  </a:lnTo>
                  <a:lnTo>
                    <a:pt x="599" y="241"/>
                  </a:lnTo>
                  <a:lnTo>
                    <a:pt x="604" y="237"/>
                  </a:lnTo>
                  <a:lnTo>
                    <a:pt x="624" y="244"/>
                  </a:lnTo>
                  <a:lnTo>
                    <a:pt x="646" y="249"/>
                  </a:lnTo>
                  <a:lnTo>
                    <a:pt x="668" y="255"/>
                  </a:lnTo>
                  <a:lnTo>
                    <a:pt x="691" y="261"/>
                  </a:lnTo>
                  <a:lnTo>
                    <a:pt x="714" y="267"/>
                  </a:lnTo>
                  <a:lnTo>
                    <a:pt x="738" y="272"/>
                  </a:lnTo>
                  <a:lnTo>
                    <a:pt x="761" y="277"/>
                  </a:lnTo>
                  <a:lnTo>
                    <a:pt x="783" y="282"/>
                  </a:lnTo>
                  <a:lnTo>
                    <a:pt x="805" y="285"/>
                  </a:lnTo>
                  <a:lnTo>
                    <a:pt x="826" y="290"/>
                  </a:lnTo>
                  <a:lnTo>
                    <a:pt x="845" y="292"/>
                  </a:lnTo>
                  <a:lnTo>
                    <a:pt x="863" y="295"/>
                  </a:lnTo>
                  <a:lnTo>
                    <a:pt x="878" y="297"/>
                  </a:lnTo>
                  <a:lnTo>
                    <a:pt x="891" y="299"/>
                  </a:lnTo>
                  <a:lnTo>
                    <a:pt x="902" y="300"/>
                  </a:lnTo>
                  <a:lnTo>
                    <a:pt x="909" y="300"/>
                  </a:lnTo>
                  <a:lnTo>
                    <a:pt x="926" y="298"/>
                  </a:lnTo>
                  <a:lnTo>
                    <a:pt x="941" y="292"/>
                  </a:lnTo>
                  <a:lnTo>
                    <a:pt x="955" y="284"/>
                  </a:lnTo>
                  <a:lnTo>
                    <a:pt x="967" y="271"/>
                  </a:lnTo>
                  <a:lnTo>
                    <a:pt x="978" y="257"/>
                  </a:lnTo>
                  <a:lnTo>
                    <a:pt x="985" y="241"/>
                  </a:lnTo>
                  <a:lnTo>
                    <a:pt x="990" y="223"/>
                  </a:lnTo>
                  <a:lnTo>
                    <a:pt x="992" y="203"/>
                  </a:lnTo>
                  <a:lnTo>
                    <a:pt x="990" y="184"/>
                  </a:lnTo>
                  <a:lnTo>
                    <a:pt x="985" y="165"/>
                  </a:lnTo>
                  <a:lnTo>
                    <a:pt x="978" y="149"/>
                  </a:lnTo>
                  <a:lnTo>
                    <a:pt x="967" y="135"/>
                  </a:lnTo>
                  <a:lnTo>
                    <a:pt x="955" y="123"/>
                  </a:lnTo>
                  <a:lnTo>
                    <a:pt x="941" y="114"/>
                  </a:lnTo>
                  <a:lnTo>
                    <a:pt x="926" y="109"/>
                  </a:lnTo>
                  <a:lnTo>
                    <a:pt x="909" y="106"/>
                  </a:lnTo>
                  <a:close/>
                </a:path>
              </a:pathLst>
            </a:custGeom>
            <a:solidFill>
              <a:srgbClr val="FF9900"/>
            </a:solidFill>
            <a:ln w="9525">
              <a:solidFill>
                <a:srgbClr val="FF9900"/>
              </a:solidFill>
              <a:round/>
              <a:headEnd/>
              <a:tailEnd/>
            </a:ln>
          </p:spPr>
          <p:txBody>
            <a:bodyPr/>
            <a:lstStyle/>
            <a:p>
              <a:endParaRPr lang="fr-FR"/>
            </a:p>
          </p:txBody>
        </p:sp>
        <p:sp>
          <p:nvSpPr>
            <p:cNvPr id="654471" name="Freeform 135"/>
            <p:cNvSpPr>
              <a:spLocks/>
            </p:cNvSpPr>
            <p:nvPr/>
          </p:nvSpPr>
          <p:spPr bwMode="auto">
            <a:xfrm>
              <a:off x="2748" y="3278"/>
              <a:ext cx="743" cy="531"/>
            </a:xfrm>
            <a:custGeom>
              <a:avLst/>
              <a:gdLst/>
              <a:ahLst/>
              <a:cxnLst>
                <a:cxn ang="0">
                  <a:pos x="1345" y="655"/>
                </a:cxn>
                <a:cxn ang="0">
                  <a:pos x="1284" y="596"/>
                </a:cxn>
                <a:cxn ang="0">
                  <a:pos x="1248" y="543"/>
                </a:cxn>
                <a:cxn ang="0">
                  <a:pos x="1214" y="502"/>
                </a:cxn>
                <a:cxn ang="0">
                  <a:pos x="1152" y="466"/>
                </a:cxn>
                <a:cxn ang="0">
                  <a:pos x="1081" y="442"/>
                </a:cxn>
                <a:cxn ang="0">
                  <a:pos x="1006" y="181"/>
                </a:cxn>
                <a:cxn ang="0">
                  <a:pos x="1017" y="66"/>
                </a:cxn>
                <a:cxn ang="0">
                  <a:pos x="783" y="66"/>
                </a:cxn>
                <a:cxn ang="0">
                  <a:pos x="777" y="181"/>
                </a:cxn>
                <a:cxn ang="0">
                  <a:pos x="664" y="418"/>
                </a:cxn>
                <a:cxn ang="0">
                  <a:pos x="425" y="416"/>
                </a:cxn>
                <a:cxn ang="0">
                  <a:pos x="385" y="404"/>
                </a:cxn>
                <a:cxn ang="0">
                  <a:pos x="233" y="319"/>
                </a:cxn>
                <a:cxn ang="0">
                  <a:pos x="183" y="347"/>
                </a:cxn>
                <a:cxn ang="0">
                  <a:pos x="165" y="347"/>
                </a:cxn>
                <a:cxn ang="0">
                  <a:pos x="129" y="361"/>
                </a:cxn>
                <a:cxn ang="0">
                  <a:pos x="111" y="339"/>
                </a:cxn>
                <a:cxn ang="0">
                  <a:pos x="74" y="378"/>
                </a:cxn>
                <a:cxn ang="0">
                  <a:pos x="56" y="335"/>
                </a:cxn>
                <a:cxn ang="0">
                  <a:pos x="38" y="378"/>
                </a:cxn>
                <a:cxn ang="0">
                  <a:pos x="43" y="771"/>
                </a:cxn>
                <a:cxn ang="0">
                  <a:pos x="61" y="791"/>
                </a:cxn>
                <a:cxn ang="0">
                  <a:pos x="99" y="755"/>
                </a:cxn>
                <a:cxn ang="0">
                  <a:pos x="115" y="793"/>
                </a:cxn>
                <a:cxn ang="0">
                  <a:pos x="133" y="755"/>
                </a:cxn>
                <a:cxn ang="0">
                  <a:pos x="169" y="791"/>
                </a:cxn>
                <a:cxn ang="0">
                  <a:pos x="187" y="771"/>
                </a:cxn>
                <a:cxn ang="0">
                  <a:pos x="372" y="814"/>
                </a:cxn>
                <a:cxn ang="0">
                  <a:pos x="395" y="747"/>
                </a:cxn>
                <a:cxn ang="0">
                  <a:pos x="432" y="735"/>
                </a:cxn>
                <a:cxn ang="0">
                  <a:pos x="575" y="737"/>
                </a:cxn>
                <a:cxn ang="0">
                  <a:pos x="618" y="752"/>
                </a:cxn>
                <a:cxn ang="0">
                  <a:pos x="683" y="772"/>
                </a:cxn>
                <a:cxn ang="0">
                  <a:pos x="752" y="792"/>
                </a:cxn>
                <a:cxn ang="0">
                  <a:pos x="803" y="805"/>
                </a:cxn>
                <a:cxn ang="0">
                  <a:pos x="850" y="807"/>
                </a:cxn>
                <a:cxn ang="0">
                  <a:pos x="895" y="792"/>
                </a:cxn>
                <a:cxn ang="0">
                  <a:pos x="932" y="770"/>
                </a:cxn>
                <a:cxn ang="0">
                  <a:pos x="964" y="756"/>
                </a:cxn>
                <a:cxn ang="0">
                  <a:pos x="995" y="755"/>
                </a:cxn>
                <a:cxn ang="0">
                  <a:pos x="1035" y="784"/>
                </a:cxn>
                <a:cxn ang="0">
                  <a:pos x="1070" y="833"/>
                </a:cxn>
                <a:cxn ang="0">
                  <a:pos x="1073" y="960"/>
                </a:cxn>
                <a:cxn ang="0">
                  <a:pos x="1092" y="1051"/>
                </a:cxn>
                <a:cxn ang="0">
                  <a:pos x="1129" y="1058"/>
                </a:cxn>
                <a:cxn ang="0">
                  <a:pos x="1191" y="1063"/>
                </a:cxn>
                <a:cxn ang="0">
                  <a:pos x="1266" y="1060"/>
                </a:cxn>
                <a:cxn ang="0">
                  <a:pos x="1365" y="1041"/>
                </a:cxn>
                <a:cxn ang="0">
                  <a:pos x="1460" y="999"/>
                </a:cxn>
                <a:cxn ang="0">
                  <a:pos x="1483" y="907"/>
                </a:cxn>
                <a:cxn ang="0">
                  <a:pos x="1434" y="758"/>
                </a:cxn>
              </a:cxnLst>
              <a:rect l="0" t="0" r="r" b="b"/>
              <a:pathLst>
                <a:path w="1486" h="1063">
                  <a:moveTo>
                    <a:pt x="1392" y="696"/>
                  </a:moveTo>
                  <a:lnTo>
                    <a:pt x="1376" y="682"/>
                  </a:lnTo>
                  <a:lnTo>
                    <a:pt x="1360" y="668"/>
                  </a:lnTo>
                  <a:lnTo>
                    <a:pt x="1345" y="655"/>
                  </a:lnTo>
                  <a:lnTo>
                    <a:pt x="1328" y="641"/>
                  </a:lnTo>
                  <a:lnTo>
                    <a:pt x="1313" y="627"/>
                  </a:lnTo>
                  <a:lnTo>
                    <a:pt x="1299" y="612"/>
                  </a:lnTo>
                  <a:lnTo>
                    <a:pt x="1284" y="596"/>
                  </a:lnTo>
                  <a:lnTo>
                    <a:pt x="1270" y="578"/>
                  </a:lnTo>
                  <a:lnTo>
                    <a:pt x="1263" y="566"/>
                  </a:lnTo>
                  <a:lnTo>
                    <a:pt x="1255" y="554"/>
                  </a:lnTo>
                  <a:lnTo>
                    <a:pt x="1248" y="543"/>
                  </a:lnTo>
                  <a:lnTo>
                    <a:pt x="1240" y="532"/>
                  </a:lnTo>
                  <a:lnTo>
                    <a:pt x="1232" y="522"/>
                  </a:lnTo>
                  <a:lnTo>
                    <a:pt x="1224" y="512"/>
                  </a:lnTo>
                  <a:lnTo>
                    <a:pt x="1214" y="502"/>
                  </a:lnTo>
                  <a:lnTo>
                    <a:pt x="1204" y="493"/>
                  </a:lnTo>
                  <a:lnTo>
                    <a:pt x="1187" y="483"/>
                  </a:lnTo>
                  <a:lnTo>
                    <a:pt x="1169" y="474"/>
                  </a:lnTo>
                  <a:lnTo>
                    <a:pt x="1152" y="466"/>
                  </a:lnTo>
                  <a:lnTo>
                    <a:pt x="1135" y="457"/>
                  </a:lnTo>
                  <a:lnTo>
                    <a:pt x="1116" y="451"/>
                  </a:lnTo>
                  <a:lnTo>
                    <a:pt x="1098" y="446"/>
                  </a:lnTo>
                  <a:lnTo>
                    <a:pt x="1081" y="442"/>
                  </a:lnTo>
                  <a:lnTo>
                    <a:pt x="1062" y="441"/>
                  </a:lnTo>
                  <a:lnTo>
                    <a:pt x="1062" y="249"/>
                  </a:lnTo>
                  <a:lnTo>
                    <a:pt x="1006" y="249"/>
                  </a:lnTo>
                  <a:lnTo>
                    <a:pt x="1006" y="181"/>
                  </a:lnTo>
                  <a:lnTo>
                    <a:pt x="974" y="181"/>
                  </a:lnTo>
                  <a:lnTo>
                    <a:pt x="974" y="141"/>
                  </a:lnTo>
                  <a:lnTo>
                    <a:pt x="1017" y="141"/>
                  </a:lnTo>
                  <a:lnTo>
                    <a:pt x="1017" y="66"/>
                  </a:lnTo>
                  <a:lnTo>
                    <a:pt x="981" y="66"/>
                  </a:lnTo>
                  <a:lnTo>
                    <a:pt x="981" y="0"/>
                  </a:lnTo>
                  <a:lnTo>
                    <a:pt x="783" y="0"/>
                  </a:lnTo>
                  <a:lnTo>
                    <a:pt x="783" y="66"/>
                  </a:lnTo>
                  <a:lnTo>
                    <a:pt x="743" y="66"/>
                  </a:lnTo>
                  <a:lnTo>
                    <a:pt x="743" y="141"/>
                  </a:lnTo>
                  <a:lnTo>
                    <a:pt x="777" y="141"/>
                  </a:lnTo>
                  <a:lnTo>
                    <a:pt x="777" y="181"/>
                  </a:lnTo>
                  <a:lnTo>
                    <a:pt x="739" y="181"/>
                  </a:lnTo>
                  <a:lnTo>
                    <a:pt x="739" y="249"/>
                  </a:lnTo>
                  <a:lnTo>
                    <a:pt x="664" y="249"/>
                  </a:lnTo>
                  <a:lnTo>
                    <a:pt x="664" y="418"/>
                  </a:lnTo>
                  <a:lnTo>
                    <a:pt x="433" y="418"/>
                  </a:lnTo>
                  <a:lnTo>
                    <a:pt x="433" y="419"/>
                  </a:lnTo>
                  <a:lnTo>
                    <a:pt x="431" y="418"/>
                  </a:lnTo>
                  <a:lnTo>
                    <a:pt x="425" y="416"/>
                  </a:lnTo>
                  <a:lnTo>
                    <a:pt x="416" y="412"/>
                  </a:lnTo>
                  <a:lnTo>
                    <a:pt x="406" y="409"/>
                  </a:lnTo>
                  <a:lnTo>
                    <a:pt x="394" y="407"/>
                  </a:lnTo>
                  <a:lnTo>
                    <a:pt x="385" y="404"/>
                  </a:lnTo>
                  <a:lnTo>
                    <a:pt x="377" y="403"/>
                  </a:lnTo>
                  <a:lnTo>
                    <a:pt x="372" y="403"/>
                  </a:lnTo>
                  <a:lnTo>
                    <a:pt x="372" y="319"/>
                  </a:lnTo>
                  <a:lnTo>
                    <a:pt x="233" y="319"/>
                  </a:lnTo>
                  <a:lnTo>
                    <a:pt x="233" y="378"/>
                  </a:lnTo>
                  <a:lnTo>
                    <a:pt x="191" y="378"/>
                  </a:lnTo>
                  <a:lnTo>
                    <a:pt x="188" y="361"/>
                  </a:lnTo>
                  <a:lnTo>
                    <a:pt x="183" y="347"/>
                  </a:lnTo>
                  <a:lnTo>
                    <a:pt x="179" y="339"/>
                  </a:lnTo>
                  <a:lnTo>
                    <a:pt x="174" y="335"/>
                  </a:lnTo>
                  <a:lnTo>
                    <a:pt x="169" y="339"/>
                  </a:lnTo>
                  <a:lnTo>
                    <a:pt x="165" y="347"/>
                  </a:lnTo>
                  <a:lnTo>
                    <a:pt x="160" y="361"/>
                  </a:lnTo>
                  <a:lnTo>
                    <a:pt x="156" y="378"/>
                  </a:lnTo>
                  <a:lnTo>
                    <a:pt x="134" y="378"/>
                  </a:lnTo>
                  <a:lnTo>
                    <a:pt x="129" y="361"/>
                  </a:lnTo>
                  <a:lnTo>
                    <a:pt x="124" y="347"/>
                  </a:lnTo>
                  <a:lnTo>
                    <a:pt x="120" y="339"/>
                  </a:lnTo>
                  <a:lnTo>
                    <a:pt x="115" y="335"/>
                  </a:lnTo>
                  <a:lnTo>
                    <a:pt x="111" y="339"/>
                  </a:lnTo>
                  <a:lnTo>
                    <a:pt x="106" y="347"/>
                  </a:lnTo>
                  <a:lnTo>
                    <a:pt x="101" y="361"/>
                  </a:lnTo>
                  <a:lnTo>
                    <a:pt x="98" y="378"/>
                  </a:lnTo>
                  <a:lnTo>
                    <a:pt x="74" y="378"/>
                  </a:lnTo>
                  <a:lnTo>
                    <a:pt x="70" y="361"/>
                  </a:lnTo>
                  <a:lnTo>
                    <a:pt x="66" y="347"/>
                  </a:lnTo>
                  <a:lnTo>
                    <a:pt x="61" y="339"/>
                  </a:lnTo>
                  <a:lnTo>
                    <a:pt x="56" y="335"/>
                  </a:lnTo>
                  <a:lnTo>
                    <a:pt x="52" y="339"/>
                  </a:lnTo>
                  <a:lnTo>
                    <a:pt x="47" y="347"/>
                  </a:lnTo>
                  <a:lnTo>
                    <a:pt x="43" y="361"/>
                  </a:lnTo>
                  <a:lnTo>
                    <a:pt x="38" y="378"/>
                  </a:lnTo>
                  <a:lnTo>
                    <a:pt x="0" y="378"/>
                  </a:lnTo>
                  <a:lnTo>
                    <a:pt x="0" y="755"/>
                  </a:lnTo>
                  <a:lnTo>
                    <a:pt x="39" y="755"/>
                  </a:lnTo>
                  <a:lnTo>
                    <a:pt x="43" y="771"/>
                  </a:lnTo>
                  <a:lnTo>
                    <a:pt x="47" y="782"/>
                  </a:lnTo>
                  <a:lnTo>
                    <a:pt x="52" y="791"/>
                  </a:lnTo>
                  <a:lnTo>
                    <a:pt x="56" y="793"/>
                  </a:lnTo>
                  <a:lnTo>
                    <a:pt x="61" y="791"/>
                  </a:lnTo>
                  <a:lnTo>
                    <a:pt x="66" y="782"/>
                  </a:lnTo>
                  <a:lnTo>
                    <a:pt x="69" y="771"/>
                  </a:lnTo>
                  <a:lnTo>
                    <a:pt x="74" y="755"/>
                  </a:lnTo>
                  <a:lnTo>
                    <a:pt x="99" y="755"/>
                  </a:lnTo>
                  <a:lnTo>
                    <a:pt x="103" y="771"/>
                  </a:lnTo>
                  <a:lnTo>
                    <a:pt x="107" y="782"/>
                  </a:lnTo>
                  <a:lnTo>
                    <a:pt x="111" y="791"/>
                  </a:lnTo>
                  <a:lnTo>
                    <a:pt x="115" y="793"/>
                  </a:lnTo>
                  <a:lnTo>
                    <a:pt x="120" y="791"/>
                  </a:lnTo>
                  <a:lnTo>
                    <a:pt x="124" y="782"/>
                  </a:lnTo>
                  <a:lnTo>
                    <a:pt x="129" y="771"/>
                  </a:lnTo>
                  <a:lnTo>
                    <a:pt x="133" y="755"/>
                  </a:lnTo>
                  <a:lnTo>
                    <a:pt x="157" y="755"/>
                  </a:lnTo>
                  <a:lnTo>
                    <a:pt x="160" y="771"/>
                  </a:lnTo>
                  <a:lnTo>
                    <a:pt x="165" y="782"/>
                  </a:lnTo>
                  <a:lnTo>
                    <a:pt x="169" y="791"/>
                  </a:lnTo>
                  <a:lnTo>
                    <a:pt x="174" y="793"/>
                  </a:lnTo>
                  <a:lnTo>
                    <a:pt x="179" y="791"/>
                  </a:lnTo>
                  <a:lnTo>
                    <a:pt x="183" y="782"/>
                  </a:lnTo>
                  <a:lnTo>
                    <a:pt x="187" y="771"/>
                  </a:lnTo>
                  <a:lnTo>
                    <a:pt x="191" y="755"/>
                  </a:lnTo>
                  <a:lnTo>
                    <a:pt x="233" y="755"/>
                  </a:lnTo>
                  <a:lnTo>
                    <a:pt x="233" y="814"/>
                  </a:lnTo>
                  <a:lnTo>
                    <a:pt x="372" y="814"/>
                  </a:lnTo>
                  <a:lnTo>
                    <a:pt x="372" y="750"/>
                  </a:lnTo>
                  <a:lnTo>
                    <a:pt x="377" y="751"/>
                  </a:lnTo>
                  <a:lnTo>
                    <a:pt x="385" y="749"/>
                  </a:lnTo>
                  <a:lnTo>
                    <a:pt x="395" y="747"/>
                  </a:lnTo>
                  <a:lnTo>
                    <a:pt x="406" y="743"/>
                  </a:lnTo>
                  <a:lnTo>
                    <a:pt x="416" y="740"/>
                  </a:lnTo>
                  <a:lnTo>
                    <a:pt x="425" y="737"/>
                  </a:lnTo>
                  <a:lnTo>
                    <a:pt x="432" y="735"/>
                  </a:lnTo>
                  <a:lnTo>
                    <a:pt x="434" y="734"/>
                  </a:lnTo>
                  <a:lnTo>
                    <a:pt x="569" y="734"/>
                  </a:lnTo>
                  <a:lnTo>
                    <a:pt x="570" y="735"/>
                  </a:lnTo>
                  <a:lnTo>
                    <a:pt x="575" y="737"/>
                  </a:lnTo>
                  <a:lnTo>
                    <a:pt x="583" y="741"/>
                  </a:lnTo>
                  <a:lnTo>
                    <a:pt x="592" y="744"/>
                  </a:lnTo>
                  <a:lnTo>
                    <a:pt x="604" y="748"/>
                  </a:lnTo>
                  <a:lnTo>
                    <a:pt x="618" y="752"/>
                  </a:lnTo>
                  <a:lnTo>
                    <a:pt x="633" y="757"/>
                  </a:lnTo>
                  <a:lnTo>
                    <a:pt x="649" y="762"/>
                  </a:lnTo>
                  <a:lnTo>
                    <a:pt x="666" y="766"/>
                  </a:lnTo>
                  <a:lnTo>
                    <a:pt x="683" y="772"/>
                  </a:lnTo>
                  <a:lnTo>
                    <a:pt x="701" y="777"/>
                  </a:lnTo>
                  <a:lnTo>
                    <a:pt x="719" y="782"/>
                  </a:lnTo>
                  <a:lnTo>
                    <a:pt x="735" y="787"/>
                  </a:lnTo>
                  <a:lnTo>
                    <a:pt x="752" y="792"/>
                  </a:lnTo>
                  <a:lnTo>
                    <a:pt x="767" y="796"/>
                  </a:lnTo>
                  <a:lnTo>
                    <a:pt x="781" y="800"/>
                  </a:lnTo>
                  <a:lnTo>
                    <a:pt x="793" y="803"/>
                  </a:lnTo>
                  <a:lnTo>
                    <a:pt x="803" y="805"/>
                  </a:lnTo>
                  <a:lnTo>
                    <a:pt x="815" y="808"/>
                  </a:lnTo>
                  <a:lnTo>
                    <a:pt x="827" y="808"/>
                  </a:lnTo>
                  <a:lnTo>
                    <a:pt x="839" y="808"/>
                  </a:lnTo>
                  <a:lnTo>
                    <a:pt x="850" y="807"/>
                  </a:lnTo>
                  <a:lnTo>
                    <a:pt x="863" y="804"/>
                  </a:lnTo>
                  <a:lnTo>
                    <a:pt x="876" y="800"/>
                  </a:lnTo>
                  <a:lnTo>
                    <a:pt x="886" y="796"/>
                  </a:lnTo>
                  <a:lnTo>
                    <a:pt x="895" y="792"/>
                  </a:lnTo>
                  <a:lnTo>
                    <a:pt x="906" y="786"/>
                  </a:lnTo>
                  <a:lnTo>
                    <a:pt x="915" y="780"/>
                  </a:lnTo>
                  <a:lnTo>
                    <a:pt x="923" y="776"/>
                  </a:lnTo>
                  <a:lnTo>
                    <a:pt x="932" y="770"/>
                  </a:lnTo>
                  <a:lnTo>
                    <a:pt x="940" y="765"/>
                  </a:lnTo>
                  <a:lnTo>
                    <a:pt x="949" y="762"/>
                  </a:lnTo>
                  <a:lnTo>
                    <a:pt x="956" y="758"/>
                  </a:lnTo>
                  <a:lnTo>
                    <a:pt x="964" y="756"/>
                  </a:lnTo>
                  <a:lnTo>
                    <a:pt x="972" y="754"/>
                  </a:lnTo>
                  <a:lnTo>
                    <a:pt x="981" y="752"/>
                  </a:lnTo>
                  <a:lnTo>
                    <a:pt x="987" y="754"/>
                  </a:lnTo>
                  <a:lnTo>
                    <a:pt x="995" y="755"/>
                  </a:lnTo>
                  <a:lnTo>
                    <a:pt x="1004" y="757"/>
                  </a:lnTo>
                  <a:lnTo>
                    <a:pt x="1010" y="762"/>
                  </a:lnTo>
                  <a:lnTo>
                    <a:pt x="1023" y="772"/>
                  </a:lnTo>
                  <a:lnTo>
                    <a:pt x="1035" y="784"/>
                  </a:lnTo>
                  <a:lnTo>
                    <a:pt x="1046" y="795"/>
                  </a:lnTo>
                  <a:lnTo>
                    <a:pt x="1055" y="808"/>
                  </a:lnTo>
                  <a:lnTo>
                    <a:pt x="1065" y="819"/>
                  </a:lnTo>
                  <a:lnTo>
                    <a:pt x="1070" y="833"/>
                  </a:lnTo>
                  <a:lnTo>
                    <a:pt x="1075" y="847"/>
                  </a:lnTo>
                  <a:lnTo>
                    <a:pt x="1076" y="861"/>
                  </a:lnTo>
                  <a:lnTo>
                    <a:pt x="1074" y="917"/>
                  </a:lnTo>
                  <a:lnTo>
                    <a:pt x="1073" y="960"/>
                  </a:lnTo>
                  <a:lnTo>
                    <a:pt x="1075" y="1000"/>
                  </a:lnTo>
                  <a:lnTo>
                    <a:pt x="1087" y="1049"/>
                  </a:lnTo>
                  <a:lnTo>
                    <a:pt x="1088" y="1050"/>
                  </a:lnTo>
                  <a:lnTo>
                    <a:pt x="1092" y="1051"/>
                  </a:lnTo>
                  <a:lnTo>
                    <a:pt x="1098" y="1053"/>
                  </a:lnTo>
                  <a:lnTo>
                    <a:pt x="1106" y="1054"/>
                  </a:lnTo>
                  <a:lnTo>
                    <a:pt x="1116" y="1056"/>
                  </a:lnTo>
                  <a:lnTo>
                    <a:pt x="1129" y="1058"/>
                  </a:lnTo>
                  <a:lnTo>
                    <a:pt x="1143" y="1059"/>
                  </a:lnTo>
                  <a:lnTo>
                    <a:pt x="1158" y="1060"/>
                  </a:lnTo>
                  <a:lnTo>
                    <a:pt x="1174" y="1061"/>
                  </a:lnTo>
                  <a:lnTo>
                    <a:pt x="1191" y="1063"/>
                  </a:lnTo>
                  <a:lnTo>
                    <a:pt x="1209" y="1063"/>
                  </a:lnTo>
                  <a:lnTo>
                    <a:pt x="1227" y="1063"/>
                  </a:lnTo>
                  <a:lnTo>
                    <a:pt x="1247" y="1061"/>
                  </a:lnTo>
                  <a:lnTo>
                    <a:pt x="1266" y="1060"/>
                  </a:lnTo>
                  <a:lnTo>
                    <a:pt x="1286" y="1058"/>
                  </a:lnTo>
                  <a:lnTo>
                    <a:pt x="1305" y="1056"/>
                  </a:lnTo>
                  <a:lnTo>
                    <a:pt x="1337" y="1050"/>
                  </a:lnTo>
                  <a:lnTo>
                    <a:pt x="1365" y="1041"/>
                  </a:lnTo>
                  <a:lnTo>
                    <a:pt x="1393" y="1031"/>
                  </a:lnTo>
                  <a:lnTo>
                    <a:pt x="1418" y="1020"/>
                  </a:lnTo>
                  <a:lnTo>
                    <a:pt x="1441" y="1009"/>
                  </a:lnTo>
                  <a:lnTo>
                    <a:pt x="1460" y="999"/>
                  </a:lnTo>
                  <a:lnTo>
                    <a:pt x="1475" y="990"/>
                  </a:lnTo>
                  <a:lnTo>
                    <a:pt x="1486" y="983"/>
                  </a:lnTo>
                  <a:lnTo>
                    <a:pt x="1486" y="945"/>
                  </a:lnTo>
                  <a:lnTo>
                    <a:pt x="1483" y="907"/>
                  </a:lnTo>
                  <a:lnTo>
                    <a:pt x="1476" y="869"/>
                  </a:lnTo>
                  <a:lnTo>
                    <a:pt x="1466" y="831"/>
                  </a:lnTo>
                  <a:lnTo>
                    <a:pt x="1452" y="794"/>
                  </a:lnTo>
                  <a:lnTo>
                    <a:pt x="1434" y="758"/>
                  </a:lnTo>
                  <a:lnTo>
                    <a:pt x="1415" y="726"/>
                  </a:lnTo>
                  <a:lnTo>
                    <a:pt x="1392" y="696"/>
                  </a:lnTo>
                  <a:close/>
                </a:path>
              </a:pathLst>
            </a:custGeom>
            <a:solidFill>
              <a:srgbClr val="FF9900"/>
            </a:solidFill>
            <a:ln w="9525">
              <a:solidFill>
                <a:srgbClr val="FF9900"/>
              </a:solidFill>
              <a:round/>
              <a:headEnd/>
              <a:tailEnd/>
            </a:ln>
          </p:spPr>
          <p:txBody>
            <a:bodyPr/>
            <a:lstStyle/>
            <a:p>
              <a:endParaRPr lang="fr-FR"/>
            </a:p>
          </p:txBody>
        </p:sp>
      </p:grpSp>
      <p:grpSp>
        <p:nvGrpSpPr>
          <p:cNvPr id="21" name="Group 136"/>
          <p:cNvGrpSpPr>
            <a:grpSpLocks/>
          </p:cNvGrpSpPr>
          <p:nvPr/>
        </p:nvGrpSpPr>
        <p:grpSpPr bwMode="auto">
          <a:xfrm>
            <a:off x="2106613" y="2527300"/>
            <a:ext cx="774700" cy="773113"/>
            <a:chOff x="967" y="1440"/>
            <a:chExt cx="488" cy="487"/>
          </a:xfrm>
        </p:grpSpPr>
        <p:grpSp>
          <p:nvGrpSpPr>
            <p:cNvPr id="22" name="Group 137"/>
            <p:cNvGrpSpPr>
              <a:grpSpLocks/>
            </p:cNvGrpSpPr>
            <p:nvPr/>
          </p:nvGrpSpPr>
          <p:grpSpPr bwMode="auto">
            <a:xfrm>
              <a:off x="967" y="1440"/>
              <a:ext cx="477" cy="487"/>
              <a:chOff x="1159" y="1624"/>
              <a:chExt cx="477" cy="487"/>
            </a:xfrm>
          </p:grpSpPr>
          <p:sp>
            <p:nvSpPr>
              <p:cNvPr id="654474" name="Freeform 138"/>
              <p:cNvSpPr>
                <a:spLocks/>
              </p:cNvSpPr>
              <p:nvPr/>
            </p:nvSpPr>
            <p:spPr bwMode="auto">
              <a:xfrm rot="760844" flipH="1">
                <a:off x="1237" y="1624"/>
                <a:ext cx="226" cy="249"/>
              </a:xfrm>
              <a:custGeom>
                <a:avLst/>
                <a:gdLst/>
                <a:ahLst/>
                <a:cxnLst>
                  <a:cxn ang="0">
                    <a:pos x="4" y="276"/>
                  </a:cxn>
                  <a:cxn ang="0">
                    <a:pos x="17" y="258"/>
                  </a:cxn>
                  <a:cxn ang="0">
                    <a:pos x="38" y="234"/>
                  </a:cxn>
                  <a:cxn ang="0">
                    <a:pos x="65" y="205"/>
                  </a:cxn>
                  <a:cxn ang="0">
                    <a:pos x="97" y="171"/>
                  </a:cxn>
                  <a:cxn ang="0">
                    <a:pos x="135" y="141"/>
                  </a:cxn>
                  <a:cxn ang="0">
                    <a:pos x="175" y="106"/>
                  </a:cxn>
                  <a:cxn ang="0">
                    <a:pos x="221" y="74"/>
                  </a:cxn>
                  <a:cxn ang="0">
                    <a:pos x="270" y="44"/>
                  </a:cxn>
                  <a:cxn ang="0">
                    <a:pos x="321" y="21"/>
                  </a:cxn>
                  <a:cxn ang="0">
                    <a:pos x="373" y="8"/>
                  </a:cxn>
                  <a:cxn ang="0">
                    <a:pos x="424" y="0"/>
                  </a:cxn>
                  <a:cxn ang="0">
                    <a:pos x="479" y="4"/>
                  </a:cxn>
                  <a:cxn ang="0">
                    <a:pos x="534" y="21"/>
                  </a:cxn>
                  <a:cxn ang="0">
                    <a:pos x="586" y="53"/>
                  </a:cxn>
                  <a:cxn ang="0">
                    <a:pos x="637" y="101"/>
                  </a:cxn>
                  <a:cxn ang="0">
                    <a:pos x="681" y="156"/>
                  </a:cxn>
                  <a:cxn ang="0">
                    <a:pos x="719" y="215"/>
                  </a:cxn>
                  <a:cxn ang="0">
                    <a:pos x="749" y="276"/>
                  </a:cxn>
                  <a:cxn ang="0">
                    <a:pos x="774" y="338"/>
                  </a:cxn>
                  <a:cxn ang="0">
                    <a:pos x="791" y="403"/>
                  </a:cxn>
                  <a:cxn ang="0">
                    <a:pos x="804" y="464"/>
                  </a:cxn>
                  <a:cxn ang="0">
                    <a:pos x="814" y="526"/>
                  </a:cxn>
                  <a:cxn ang="0">
                    <a:pos x="821" y="585"/>
                  </a:cxn>
                  <a:cxn ang="0">
                    <a:pos x="823" y="640"/>
                  </a:cxn>
                  <a:cxn ang="0">
                    <a:pos x="823" y="692"/>
                  </a:cxn>
                  <a:cxn ang="0">
                    <a:pos x="821" y="737"/>
                  </a:cxn>
                  <a:cxn ang="0">
                    <a:pos x="819" y="775"/>
                  </a:cxn>
                  <a:cxn ang="0">
                    <a:pos x="817" y="806"/>
                  </a:cxn>
                  <a:cxn ang="0">
                    <a:pos x="814" y="830"/>
                  </a:cxn>
                  <a:cxn ang="0">
                    <a:pos x="814" y="846"/>
                  </a:cxn>
                  <a:cxn ang="0">
                    <a:pos x="681" y="840"/>
                  </a:cxn>
                  <a:cxn ang="0">
                    <a:pos x="679" y="823"/>
                  </a:cxn>
                  <a:cxn ang="0">
                    <a:pos x="673" y="794"/>
                  </a:cxn>
                  <a:cxn ang="0">
                    <a:pos x="667" y="760"/>
                  </a:cxn>
                  <a:cxn ang="0">
                    <a:pos x="658" y="718"/>
                  </a:cxn>
                  <a:cxn ang="0">
                    <a:pos x="646" y="673"/>
                  </a:cxn>
                  <a:cxn ang="0">
                    <a:pos x="635" y="621"/>
                  </a:cxn>
                  <a:cxn ang="0">
                    <a:pos x="622" y="568"/>
                  </a:cxn>
                  <a:cxn ang="0">
                    <a:pos x="605" y="515"/>
                  </a:cxn>
                  <a:cxn ang="0">
                    <a:pos x="586" y="462"/>
                  </a:cxn>
                  <a:cxn ang="0">
                    <a:pos x="565" y="410"/>
                  </a:cxn>
                  <a:cxn ang="0">
                    <a:pos x="542" y="363"/>
                  </a:cxn>
                  <a:cxn ang="0">
                    <a:pos x="517" y="321"/>
                  </a:cxn>
                  <a:cxn ang="0">
                    <a:pos x="490" y="285"/>
                  </a:cxn>
                  <a:cxn ang="0">
                    <a:pos x="462" y="258"/>
                  </a:cxn>
                  <a:cxn ang="0">
                    <a:pos x="433" y="241"/>
                  </a:cxn>
                  <a:cxn ang="0">
                    <a:pos x="401" y="230"/>
                  </a:cxn>
                  <a:cxn ang="0">
                    <a:pos x="369" y="226"/>
                  </a:cxn>
                  <a:cxn ang="0">
                    <a:pos x="335" y="228"/>
                  </a:cxn>
                  <a:cxn ang="0">
                    <a:pos x="306" y="236"/>
                  </a:cxn>
                  <a:cxn ang="0">
                    <a:pos x="276" y="243"/>
                  </a:cxn>
                  <a:cxn ang="0">
                    <a:pos x="249" y="257"/>
                  </a:cxn>
                  <a:cxn ang="0">
                    <a:pos x="221" y="270"/>
                  </a:cxn>
                  <a:cxn ang="0">
                    <a:pos x="196" y="287"/>
                  </a:cxn>
                  <a:cxn ang="0">
                    <a:pos x="171" y="304"/>
                  </a:cxn>
                  <a:cxn ang="0">
                    <a:pos x="150" y="321"/>
                  </a:cxn>
                  <a:cxn ang="0">
                    <a:pos x="131" y="336"/>
                  </a:cxn>
                  <a:cxn ang="0">
                    <a:pos x="103" y="365"/>
                  </a:cxn>
                  <a:cxn ang="0">
                    <a:pos x="87" y="384"/>
                  </a:cxn>
                </a:cxnLst>
                <a:rect l="0" t="0" r="r" b="b"/>
                <a:pathLst>
                  <a:path w="823" h="848">
                    <a:moveTo>
                      <a:pt x="0" y="283"/>
                    </a:moveTo>
                    <a:lnTo>
                      <a:pt x="0" y="281"/>
                    </a:lnTo>
                    <a:lnTo>
                      <a:pt x="2" y="277"/>
                    </a:lnTo>
                    <a:lnTo>
                      <a:pt x="4" y="276"/>
                    </a:lnTo>
                    <a:lnTo>
                      <a:pt x="6" y="272"/>
                    </a:lnTo>
                    <a:lnTo>
                      <a:pt x="10" y="266"/>
                    </a:lnTo>
                    <a:lnTo>
                      <a:pt x="13" y="264"/>
                    </a:lnTo>
                    <a:lnTo>
                      <a:pt x="17" y="258"/>
                    </a:lnTo>
                    <a:lnTo>
                      <a:pt x="23" y="253"/>
                    </a:lnTo>
                    <a:lnTo>
                      <a:pt x="29" y="247"/>
                    </a:lnTo>
                    <a:lnTo>
                      <a:pt x="34" y="241"/>
                    </a:lnTo>
                    <a:lnTo>
                      <a:pt x="38" y="234"/>
                    </a:lnTo>
                    <a:lnTo>
                      <a:pt x="46" y="226"/>
                    </a:lnTo>
                    <a:lnTo>
                      <a:pt x="51" y="220"/>
                    </a:lnTo>
                    <a:lnTo>
                      <a:pt x="59" y="213"/>
                    </a:lnTo>
                    <a:lnTo>
                      <a:pt x="65" y="205"/>
                    </a:lnTo>
                    <a:lnTo>
                      <a:pt x="72" y="198"/>
                    </a:lnTo>
                    <a:lnTo>
                      <a:pt x="80" y="190"/>
                    </a:lnTo>
                    <a:lnTo>
                      <a:pt x="87" y="181"/>
                    </a:lnTo>
                    <a:lnTo>
                      <a:pt x="97" y="171"/>
                    </a:lnTo>
                    <a:lnTo>
                      <a:pt x="106" y="165"/>
                    </a:lnTo>
                    <a:lnTo>
                      <a:pt x="114" y="156"/>
                    </a:lnTo>
                    <a:lnTo>
                      <a:pt x="124" y="148"/>
                    </a:lnTo>
                    <a:lnTo>
                      <a:pt x="135" y="141"/>
                    </a:lnTo>
                    <a:lnTo>
                      <a:pt x="144" y="131"/>
                    </a:lnTo>
                    <a:lnTo>
                      <a:pt x="154" y="122"/>
                    </a:lnTo>
                    <a:lnTo>
                      <a:pt x="165" y="114"/>
                    </a:lnTo>
                    <a:lnTo>
                      <a:pt x="175" y="106"/>
                    </a:lnTo>
                    <a:lnTo>
                      <a:pt x="186" y="97"/>
                    </a:lnTo>
                    <a:lnTo>
                      <a:pt x="198" y="89"/>
                    </a:lnTo>
                    <a:lnTo>
                      <a:pt x="211" y="82"/>
                    </a:lnTo>
                    <a:lnTo>
                      <a:pt x="221" y="74"/>
                    </a:lnTo>
                    <a:lnTo>
                      <a:pt x="232" y="67"/>
                    </a:lnTo>
                    <a:lnTo>
                      <a:pt x="245" y="57"/>
                    </a:lnTo>
                    <a:lnTo>
                      <a:pt x="259" y="51"/>
                    </a:lnTo>
                    <a:lnTo>
                      <a:pt x="270" y="44"/>
                    </a:lnTo>
                    <a:lnTo>
                      <a:pt x="281" y="38"/>
                    </a:lnTo>
                    <a:lnTo>
                      <a:pt x="295" y="32"/>
                    </a:lnTo>
                    <a:lnTo>
                      <a:pt x="308" y="27"/>
                    </a:lnTo>
                    <a:lnTo>
                      <a:pt x="321" y="21"/>
                    </a:lnTo>
                    <a:lnTo>
                      <a:pt x="333" y="17"/>
                    </a:lnTo>
                    <a:lnTo>
                      <a:pt x="346" y="11"/>
                    </a:lnTo>
                    <a:lnTo>
                      <a:pt x="359" y="10"/>
                    </a:lnTo>
                    <a:lnTo>
                      <a:pt x="373" y="8"/>
                    </a:lnTo>
                    <a:lnTo>
                      <a:pt x="384" y="4"/>
                    </a:lnTo>
                    <a:lnTo>
                      <a:pt x="399" y="2"/>
                    </a:lnTo>
                    <a:lnTo>
                      <a:pt x="413" y="2"/>
                    </a:lnTo>
                    <a:lnTo>
                      <a:pt x="424" y="0"/>
                    </a:lnTo>
                    <a:lnTo>
                      <a:pt x="439" y="0"/>
                    </a:lnTo>
                    <a:lnTo>
                      <a:pt x="452" y="0"/>
                    </a:lnTo>
                    <a:lnTo>
                      <a:pt x="468" y="2"/>
                    </a:lnTo>
                    <a:lnTo>
                      <a:pt x="479" y="4"/>
                    </a:lnTo>
                    <a:lnTo>
                      <a:pt x="492" y="8"/>
                    </a:lnTo>
                    <a:lnTo>
                      <a:pt x="508" y="11"/>
                    </a:lnTo>
                    <a:lnTo>
                      <a:pt x="521" y="17"/>
                    </a:lnTo>
                    <a:lnTo>
                      <a:pt x="534" y="21"/>
                    </a:lnTo>
                    <a:lnTo>
                      <a:pt x="547" y="29"/>
                    </a:lnTo>
                    <a:lnTo>
                      <a:pt x="559" y="36"/>
                    </a:lnTo>
                    <a:lnTo>
                      <a:pt x="574" y="46"/>
                    </a:lnTo>
                    <a:lnTo>
                      <a:pt x="586" y="53"/>
                    </a:lnTo>
                    <a:lnTo>
                      <a:pt x="599" y="63"/>
                    </a:lnTo>
                    <a:lnTo>
                      <a:pt x="614" y="74"/>
                    </a:lnTo>
                    <a:lnTo>
                      <a:pt x="625" y="89"/>
                    </a:lnTo>
                    <a:lnTo>
                      <a:pt x="637" y="101"/>
                    </a:lnTo>
                    <a:lnTo>
                      <a:pt x="648" y="114"/>
                    </a:lnTo>
                    <a:lnTo>
                      <a:pt x="660" y="127"/>
                    </a:lnTo>
                    <a:lnTo>
                      <a:pt x="671" y="143"/>
                    </a:lnTo>
                    <a:lnTo>
                      <a:pt x="681" y="156"/>
                    </a:lnTo>
                    <a:lnTo>
                      <a:pt x="692" y="171"/>
                    </a:lnTo>
                    <a:lnTo>
                      <a:pt x="700" y="184"/>
                    </a:lnTo>
                    <a:lnTo>
                      <a:pt x="711" y="200"/>
                    </a:lnTo>
                    <a:lnTo>
                      <a:pt x="719" y="215"/>
                    </a:lnTo>
                    <a:lnTo>
                      <a:pt x="726" y="230"/>
                    </a:lnTo>
                    <a:lnTo>
                      <a:pt x="734" y="245"/>
                    </a:lnTo>
                    <a:lnTo>
                      <a:pt x="743" y="260"/>
                    </a:lnTo>
                    <a:lnTo>
                      <a:pt x="749" y="276"/>
                    </a:lnTo>
                    <a:lnTo>
                      <a:pt x="757" y="293"/>
                    </a:lnTo>
                    <a:lnTo>
                      <a:pt x="762" y="308"/>
                    </a:lnTo>
                    <a:lnTo>
                      <a:pt x="768" y="323"/>
                    </a:lnTo>
                    <a:lnTo>
                      <a:pt x="774" y="338"/>
                    </a:lnTo>
                    <a:lnTo>
                      <a:pt x="779" y="355"/>
                    </a:lnTo>
                    <a:lnTo>
                      <a:pt x="783" y="371"/>
                    </a:lnTo>
                    <a:lnTo>
                      <a:pt x="787" y="388"/>
                    </a:lnTo>
                    <a:lnTo>
                      <a:pt x="791" y="403"/>
                    </a:lnTo>
                    <a:lnTo>
                      <a:pt x="795" y="418"/>
                    </a:lnTo>
                    <a:lnTo>
                      <a:pt x="798" y="433"/>
                    </a:lnTo>
                    <a:lnTo>
                      <a:pt x="802" y="450"/>
                    </a:lnTo>
                    <a:lnTo>
                      <a:pt x="804" y="464"/>
                    </a:lnTo>
                    <a:lnTo>
                      <a:pt x="808" y="481"/>
                    </a:lnTo>
                    <a:lnTo>
                      <a:pt x="812" y="496"/>
                    </a:lnTo>
                    <a:lnTo>
                      <a:pt x="814" y="513"/>
                    </a:lnTo>
                    <a:lnTo>
                      <a:pt x="814" y="526"/>
                    </a:lnTo>
                    <a:lnTo>
                      <a:pt x="817" y="542"/>
                    </a:lnTo>
                    <a:lnTo>
                      <a:pt x="819" y="557"/>
                    </a:lnTo>
                    <a:lnTo>
                      <a:pt x="819" y="572"/>
                    </a:lnTo>
                    <a:lnTo>
                      <a:pt x="821" y="585"/>
                    </a:lnTo>
                    <a:lnTo>
                      <a:pt x="821" y="599"/>
                    </a:lnTo>
                    <a:lnTo>
                      <a:pt x="823" y="614"/>
                    </a:lnTo>
                    <a:lnTo>
                      <a:pt x="823" y="627"/>
                    </a:lnTo>
                    <a:lnTo>
                      <a:pt x="823" y="640"/>
                    </a:lnTo>
                    <a:lnTo>
                      <a:pt x="823" y="654"/>
                    </a:lnTo>
                    <a:lnTo>
                      <a:pt x="823" y="667"/>
                    </a:lnTo>
                    <a:lnTo>
                      <a:pt x="823" y="678"/>
                    </a:lnTo>
                    <a:lnTo>
                      <a:pt x="823" y="692"/>
                    </a:lnTo>
                    <a:lnTo>
                      <a:pt x="823" y="703"/>
                    </a:lnTo>
                    <a:lnTo>
                      <a:pt x="823" y="714"/>
                    </a:lnTo>
                    <a:lnTo>
                      <a:pt x="823" y="726"/>
                    </a:lnTo>
                    <a:lnTo>
                      <a:pt x="821" y="737"/>
                    </a:lnTo>
                    <a:lnTo>
                      <a:pt x="821" y="747"/>
                    </a:lnTo>
                    <a:lnTo>
                      <a:pt x="821" y="756"/>
                    </a:lnTo>
                    <a:lnTo>
                      <a:pt x="821" y="768"/>
                    </a:lnTo>
                    <a:lnTo>
                      <a:pt x="819" y="775"/>
                    </a:lnTo>
                    <a:lnTo>
                      <a:pt x="819" y="785"/>
                    </a:lnTo>
                    <a:lnTo>
                      <a:pt x="817" y="791"/>
                    </a:lnTo>
                    <a:lnTo>
                      <a:pt x="817" y="800"/>
                    </a:lnTo>
                    <a:lnTo>
                      <a:pt x="817" y="806"/>
                    </a:lnTo>
                    <a:lnTo>
                      <a:pt x="816" y="813"/>
                    </a:lnTo>
                    <a:lnTo>
                      <a:pt x="816" y="819"/>
                    </a:lnTo>
                    <a:lnTo>
                      <a:pt x="816" y="825"/>
                    </a:lnTo>
                    <a:lnTo>
                      <a:pt x="814" y="830"/>
                    </a:lnTo>
                    <a:lnTo>
                      <a:pt x="814" y="834"/>
                    </a:lnTo>
                    <a:lnTo>
                      <a:pt x="814" y="836"/>
                    </a:lnTo>
                    <a:lnTo>
                      <a:pt x="814" y="842"/>
                    </a:lnTo>
                    <a:lnTo>
                      <a:pt x="814" y="846"/>
                    </a:lnTo>
                    <a:lnTo>
                      <a:pt x="814" y="848"/>
                    </a:lnTo>
                    <a:lnTo>
                      <a:pt x="682" y="846"/>
                    </a:lnTo>
                    <a:lnTo>
                      <a:pt x="682" y="844"/>
                    </a:lnTo>
                    <a:lnTo>
                      <a:pt x="681" y="840"/>
                    </a:lnTo>
                    <a:lnTo>
                      <a:pt x="681" y="836"/>
                    </a:lnTo>
                    <a:lnTo>
                      <a:pt x="679" y="832"/>
                    </a:lnTo>
                    <a:lnTo>
                      <a:pt x="679" y="829"/>
                    </a:lnTo>
                    <a:lnTo>
                      <a:pt x="679" y="823"/>
                    </a:lnTo>
                    <a:lnTo>
                      <a:pt x="677" y="817"/>
                    </a:lnTo>
                    <a:lnTo>
                      <a:pt x="675" y="810"/>
                    </a:lnTo>
                    <a:lnTo>
                      <a:pt x="673" y="802"/>
                    </a:lnTo>
                    <a:lnTo>
                      <a:pt x="673" y="794"/>
                    </a:lnTo>
                    <a:lnTo>
                      <a:pt x="671" y="785"/>
                    </a:lnTo>
                    <a:lnTo>
                      <a:pt x="669" y="777"/>
                    </a:lnTo>
                    <a:lnTo>
                      <a:pt x="667" y="768"/>
                    </a:lnTo>
                    <a:lnTo>
                      <a:pt x="667" y="760"/>
                    </a:lnTo>
                    <a:lnTo>
                      <a:pt x="665" y="749"/>
                    </a:lnTo>
                    <a:lnTo>
                      <a:pt x="662" y="739"/>
                    </a:lnTo>
                    <a:lnTo>
                      <a:pt x="660" y="728"/>
                    </a:lnTo>
                    <a:lnTo>
                      <a:pt x="658" y="718"/>
                    </a:lnTo>
                    <a:lnTo>
                      <a:pt x="656" y="705"/>
                    </a:lnTo>
                    <a:lnTo>
                      <a:pt x="654" y="694"/>
                    </a:lnTo>
                    <a:lnTo>
                      <a:pt x="648" y="684"/>
                    </a:lnTo>
                    <a:lnTo>
                      <a:pt x="646" y="673"/>
                    </a:lnTo>
                    <a:lnTo>
                      <a:pt x="644" y="659"/>
                    </a:lnTo>
                    <a:lnTo>
                      <a:pt x="641" y="646"/>
                    </a:lnTo>
                    <a:lnTo>
                      <a:pt x="637" y="633"/>
                    </a:lnTo>
                    <a:lnTo>
                      <a:pt x="635" y="621"/>
                    </a:lnTo>
                    <a:lnTo>
                      <a:pt x="631" y="608"/>
                    </a:lnTo>
                    <a:lnTo>
                      <a:pt x="627" y="593"/>
                    </a:lnTo>
                    <a:lnTo>
                      <a:pt x="625" y="581"/>
                    </a:lnTo>
                    <a:lnTo>
                      <a:pt x="622" y="568"/>
                    </a:lnTo>
                    <a:lnTo>
                      <a:pt x="616" y="555"/>
                    </a:lnTo>
                    <a:lnTo>
                      <a:pt x="612" y="542"/>
                    </a:lnTo>
                    <a:lnTo>
                      <a:pt x="608" y="526"/>
                    </a:lnTo>
                    <a:lnTo>
                      <a:pt x="605" y="515"/>
                    </a:lnTo>
                    <a:lnTo>
                      <a:pt x="599" y="502"/>
                    </a:lnTo>
                    <a:lnTo>
                      <a:pt x="593" y="486"/>
                    </a:lnTo>
                    <a:lnTo>
                      <a:pt x="589" y="473"/>
                    </a:lnTo>
                    <a:lnTo>
                      <a:pt x="586" y="462"/>
                    </a:lnTo>
                    <a:lnTo>
                      <a:pt x="580" y="447"/>
                    </a:lnTo>
                    <a:lnTo>
                      <a:pt x="574" y="435"/>
                    </a:lnTo>
                    <a:lnTo>
                      <a:pt x="570" y="422"/>
                    </a:lnTo>
                    <a:lnTo>
                      <a:pt x="565" y="410"/>
                    </a:lnTo>
                    <a:lnTo>
                      <a:pt x="559" y="397"/>
                    </a:lnTo>
                    <a:lnTo>
                      <a:pt x="553" y="386"/>
                    </a:lnTo>
                    <a:lnTo>
                      <a:pt x="547" y="374"/>
                    </a:lnTo>
                    <a:lnTo>
                      <a:pt x="542" y="363"/>
                    </a:lnTo>
                    <a:lnTo>
                      <a:pt x="536" y="352"/>
                    </a:lnTo>
                    <a:lnTo>
                      <a:pt x="530" y="340"/>
                    </a:lnTo>
                    <a:lnTo>
                      <a:pt x="523" y="331"/>
                    </a:lnTo>
                    <a:lnTo>
                      <a:pt x="517" y="321"/>
                    </a:lnTo>
                    <a:lnTo>
                      <a:pt x="509" y="312"/>
                    </a:lnTo>
                    <a:lnTo>
                      <a:pt x="504" y="302"/>
                    </a:lnTo>
                    <a:lnTo>
                      <a:pt x="498" y="295"/>
                    </a:lnTo>
                    <a:lnTo>
                      <a:pt x="490" y="285"/>
                    </a:lnTo>
                    <a:lnTo>
                      <a:pt x="485" y="277"/>
                    </a:lnTo>
                    <a:lnTo>
                      <a:pt x="475" y="272"/>
                    </a:lnTo>
                    <a:lnTo>
                      <a:pt x="470" y="264"/>
                    </a:lnTo>
                    <a:lnTo>
                      <a:pt x="462" y="258"/>
                    </a:lnTo>
                    <a:lnTo>
                      <a:pt x="456" y="253"/>
                    </a:lnTo>
                    <a:lnTo>
                      <a:pt x="447" y="249"/>
                    </a:lnTo>
                    <a:lnTo>
                      <a:pt x="439" y="243"/>
                    </a:lnTo>
                    <a:lnTo>
                      <a:pt x="433" y="241"/>
                    </a:lnTo>
                    <a:lnTo>
                      <a:pt x="424" y="238"/>
                    </a:lnTo>
                    <a:lnTo>
                      <a:pt x="416" y="236"/>
                    </a:lnTo>
                    <a:lnTo>
                      <a:pt x="409" y="232"/>
                    </a:lnTo>
                    <a:lnTo>
                      <a:pt x="401" y="230"/>
                    </a:lnTo>
                    <a:lnTo>
                      <a:pt x="392" y="230"/>
                    </a:lnTo>
                    <a:lnTo>
                      <a:pt x="384" y="228"/>
                    </a:lnTo>
                    <a:lnTo>
                      <a:pt x="374" y="226"/>
                    </a:lnTo>
                    <a:lnTo>
                      <a:pt x="369" y="226"/>
                    </a:lnTo>
                    <a:lnTo>
                      <a:pt x="361" y="226"/>
                    </a:lnTo>
                    <a:lnTo>
                      <a:pt x="352" y="226"/>
                    </a:lnTo>
                    <a:lnTo>
                      <a:pt x="344" y="226"/>
                    </a:lnTo>
                    <a:lnTo>
                      <a:pt x="335" y="228"/>
                    </a:lnTo>
                    <a:lnTo>
                      <a:pt x="329" y="230"/>
                    </a:lnTo>
                    <a:lnTo>
                      <a:pt x="321" y="230"/>
                    </a:lnTo>
                    <a:lnTo>
                      <a:pt x="314" y="232"/>
                    </a:lnTo>
                    <a:lnTo>
                      <a:pt x="306" y="236"/>
                    </a:lnTo>
                    <a:lnTo>
                      <a:pt x="298" y="236"/>
                    </a:lnTo>
                    <a:lnTo>
                      <a:pt x="291" y="238"/>
                    </a:lnTo>
                    <a:lnTo>
                      <a:pt x="283" y="241"/>
                    </a:lnTo>
                    <a:lnTo>
                      <a:pt x="276" y="243"/>
                    </a:lnTo>
                    <a:lnTo>
                      <a:pt x="268" y="247"/>
                    </a:lnTo>
                    <a:lnTo>
                      <a:pt x="260" y="249"/>
                    </a:lnTo>
                    <a:lnTo>
                      <a:pt x="255" y="253"/>
                    </a:lnTo>
                    <a:lnTo>
                      <a:pt x="249" y="257"/>
                    </a:lnTo>
                    <a:lnTo>
                      <a:pt x="240" y="258"/>
                    </a:lnTo>
                    <a:lnTo>
                      <a:pt x="232" y="264"/>
                    </a:lnTo>
                    <a:lnTo>
                      <a:pt x="226" y="266"/>
                    </a:lnTo>
                    <a:lnTo>
                      <a:pt x="221" y="270"/>
                    </a:lnTo>
                    <a:lnTo>
                      <a:pt x="213" y="276"/>
                    </a:lnTo>
                    <a:lnTo>
                      <a:pt x="207" y="277"/>
                    </a:lnTo>
                    <a:lnTo>
                      <a:pt x="200" y="283"/>
                    </a:lnTo>
                    <a:lnTo>
                      <a:pt x="196" y="287"/>
                    </a:lnTo>
                    <a:lnTo>
                      <a:pt x="188" y="293"/>
                    </a:lnTo>
                    <a:lnTo>
                      <a:pt x="182" y="295"/>
                    </a:lnTo>
                    <a:lnTo>
                      <a:pt x="177" y="300"/>
                    </a:lnTo>
                    <a:lnTo>
                      <a:pt x="171" y="304"/>
                    </a:lnTo>
                    <a:lnTo>
                      <a:pt x="165" y="308"/>
                    </a:lnTo>
                    <a:lnTo>
                      <a:pt x="160" y="312"/>
                    </a:lnTo>
                    <a:lnTo>
                      <a:pt x="154" y="315"/>
                    </a:lnTo>
                    <a:lnTo>
                      <a:pt x="150" y="321"/>
                    </a:lnTo>
                    <a:lnTo>
                      <a:pt x="146" y="323"/>
                    </a:lnTo>
                    <a:lnTo>
                      <a:pt x="141" y="329"/>
                    </a:lnTo>
                    <a:lnTo>
                      <a:pt x="135" y="333"/>
                    </a:lnTo>
                    <a:lnTo>
                      <a:pt x="131" y="336"/>
                    </a:lnTo>
                    <a:lnTo>
                      <a:pt x="124" y="344"/>
                    </a:lnTo>
                    <a:lnTo>
                      <a:pt x="116" y="352"/>
                    </a:lnTo>
                    <a:lnTo>
                      <a:pt x="108" y="357"/>
                    </a:lnTo>
                    <a:lnTo>
                      <a:pt x="103" y="365"/>
                    </a:lnTo>
                    <a:lnTo>
                      <a:pt x="97" y="369"/>
                    </a:lnTo>
                    <a:lnTo>
                      <a:pt x="93" y="376"/>
                    </a:lnTo>
                    <a:lnTo>
                      <a:pt x="87" y="382"/>
                    </a:lnTo>
                    <a:lnTo>
                      <a:pt x="87" y="384"/>
                    </a:lnTo>
                    <a:lnTo>
                      <a:pt x="0" y="283"/>
                    </a:lnTo>
                    <a:lnTo>
                      <a:pt x="0" y="283"/>
                    </a:lnTo>
                    <a:close/>
                  </a:path>
                </a:pathLst>
              </a:custGeom>
              <a:solidFill>
                <a:srgbClr val="990000"/>
              </a:solidFill>
              <a:ln w="9525">
                <a:noFill/>
                <a:round/>
                <a:headEnd/>
                <a:tailEnd/>
              </a:ln>
            </p:spPr>
            <p:txBody>
              <a:bodyPr/>
              <a:lstStyle/>
              <a:p>
                <a:endParaRPr lang="fr-FR"/>
              </a:p>
            </p:txBody>
          </p:sp>
          <p:sp>
            <p:nvSpPr>
              <p:cNvPr id="654475" name="Freeform 139"/>
              <p:cNvSpPr>
                <a:spLocks/>
              </p:cNvSpPr>
              <p:nvPr/>
            </p:nvSpPr>
            <p:spPr bwMode="auto">
              <a:xfrm rot="760844" flipH="1">
                <a:off x="1417" y="1731"/>
                <a:ext cx="219" cy="184"/>
              </a:xfrm>
              <a:custGeom>
                <a:avLst/>
                <a:gdLst/>
                <a:ahLst/>
                <a:cxnLst>
                  <a:cxn ang="0">
                    <a:pos x="542" y="443"/>
                  </a:cxn>
                  <a:cxn ang="0">
                    <a:pos x="578" y="413"/>
                  </a:cxn>
                  <a:cxn ang="0">
                    <a:pos x="612" y="384"/>
                  </a:cxn>
                  <a:cxn ang="0">
                    <a:pos x="645" y="354"/>
                  </a:cxn>
                  <a:cxn ang="0">
                    <a:pos x="675" y="323"/>
                  </a:cxn>
                  <a:cxn ang="0">
                    <a:pos x="702" y="293"/>
                  </a:cxn>
                  <a:cxn ang="0">
                    <a:pos x="725" y="262"/>
                  </a:cxn>
                  <a:cxn ang="0">
                    <a:pos x="745" y="234"/>
                  </a:cxn>
                  <a:cxn ang="0">
                    <a:pos x="764" y="204"/>
                  </a:cxn>
                  <a:cxn ang="0">
                    <a:pos x="778" y="177"/>
                  </a:cxn>
                  <a:cxn ang="0">
                    <a:pos x="789" y="148"/>
                  </a:cxn>
                  <a:cxn ang="0">
                    <a:pos x="797" y="126"/>
                  </a:cxn>
                  <a:cxn ang="0">
                    <a:pos x="799" y="101"/>
                  </a:cxn>
                  <a:cxn ang="0">
                    <a:pos x="799" y="80"/>
                  </a:cxn>
                  <a:cxn ang="0">
                    <a:pos x="795" y="59"/>
                  </a:cxn>
                  <a:cxn ang="0">
                    <a:pos x="787" y="42"/>
                  </a:cxn>
                  <a:cxn ang="0">
                    <a:pos x="768" y="21"/>
                  </a:cxn>
                  <a:cxn ang="0">
                    <a:pos x="747" y="12"/>
                  </a:cxn>
                  <a:cxn ang="0">
                    <a:pos x="728" y="4"/>
                  </a:cxn>
                  <a:cxn ang="0">
                    <a:pos x="706" y="0"/>
                  </a:cxn>
                  <a:cxn ang="0">
                    <a:pos x="677" y="0"/>
                  </a:cxn>
                  <a:cxn ang="0">
                    <a:pos x="648" y="2"/>
                  </a:cxn>
                  <a:cxn ang="0">
                    <a:pos x="618" y="8"/>
                  </a:cxn>
                  <a:cxn ang="0">
                    <a:pos x="584" y="15"/>
                  </a:cxn>
                  <a:cxn ang="0">
                    <a:pos x="550" y="27"/>
                  </a:cxn>
                  <a:cxn ang="0">
                    <a:pos x="514" y="40"/>
                  </a:cxn>
                  <a:cxn ang="0">
                    <a:pos x="475" y="53"/>
                  </a:cxn>
                  <a:cxn ang="0">
                    <a:pos x="437" y="74"/>
                  </a:cxn>
                  <a:cxn ang="0">
                    <a:pos x="398" y="93"/>
                  </a:cxn>
                  <a:cxn ang="0">
                    <a:pos x="358" y="116"/>
                  </a:cxn>
                  <a:cxn ang="0">
                    <a:pos x="318" y="143"/>
                  </a:cxn>
                  <a:cxn ang="0">
                    <a:pos x="280" y="173"/>
                  </a:cxn>
                  <a:cxn ang="0">
                    <a:pos x="242" y="200"/>
                  </a:cxn>
                  <a:cxn ang="0">
                    <a:pos x="206" y="232"/>
                  </a:cxn>
                  <a:cxn ang="0">
                    <a:pos x="171" y="261"/>
                  </a:cxn>
                  <a:cxn ang="0">
                    <a:pos x="141" y="291"/>
                  </a:cxn>
                  <a:cxn ang="0">
                    <a:pos x="112" y="321"/>
                  </a:cxn>
                  <a:cxn ang="0">
                    <a:pos x="88" y="352"/>
                  </a:cxn>
                  <a:cxn ang="0">
                    <a:pos x="65" y="380"/>
                  </a:cxn>
                  <a:cxn ang="0">
                    <a:pos x="48" y="409"/>
                  </a:cxn>
                  <a:cxn ang="0">
                    <a:pos x="31" y="437"/>
                  </a:cxn>
                  <a:cxn ang="0">
                    <a:pos x="17" y="464"/>
                  </a:cxn>
                  <a:cxn ang="0">
                    <a:pos x="8" y="490"/>
                  </a:cxn>
                  <a:cxn ang="0">
                    <a:pos x="2" y="515"/>
                  </a:cxn>
                  <a:cxn ang="0">
                    <a:pos x="0" y="538"/>
                  </a:cxn>
                  <a:cxn ang="0">
                    <a:pos x="2" y="559"/>
                  </a:cxn>
                  <a:cxn ang="0">
                    <a:pos x="12" y="582"/>
                  </a:cxn>
                  <a:cxn ang="0">
                    <a:pos x="34" y="606"/>
                  </a:cxn>
                  <a:cxn ang="0">
                    <a:pos x="52" y="616"/>
                  </a:cxn>
                  <a:cxn ang="0">
                    <a:pos x="72" y="624"/>
                  </a:cxn>
                  <a:cxn ang="0">
                    <a:pos x="97" y="627"/>
                  </a:cxn>
                  <a:cxn ang="0">
                    <a:pos x="122" y="627"/>
                  </a:cxn>
                  <a:cxn ang="0">
                    <a:pos x="152" y="625"/>
                  </a:cxn>
                  <a:cxn ang="0">
                    <a:pos x="183" y="622"/>
                  </a:cxn>
                  <a:cxn ang="0">
                    <a:pos x="217" y="612"/>
                  </a:cxn>
                  <a:cxn ang="0">
                    <a:pos x="251" y="601"/>
                  </a:cxn>
                  <a:cxn ang="0">
                    <a:pos x="289" y="587"/>
                  </a:cxn>
                  <a:cxn ang="0">
                    <a:pos x="325" y="572"/>
                  </a:cxn>
                  <a:cxn ang="0">
                    <a:pos x="363" y="555"/>
                  </a:cxn>
                  <a:cxn ang="0">
                    <a:pos x="403" y="532"/>
                  </a:cxn>
                  <a:cxn ang="0">
                    <a:pos x="443" y="509"/>
                  </a:cxn>
                  <a:cxn ang="0">
                    <a:pos x="483" y="487"/>
                  </a:cxn>
                  <a:cxn ang="0">
                    <a:pos x="514" y="466"/>
                  </a:cxn>
                </a:cxnLst>
                <a:rect l="0" t="0" r="r" b="b"/>
                <a:pathLst>
                  <a:path w="801" h="627">
                    <a:moveTo>
                      <a:pt x="514" y="466"/>
                    </a:moveTo>
                    <a:lnTo>
                      <a:pt x="523" y="458"/>
                    </a:lnTo>
                    <a:lnTo>
                      <a:pt x="533" y="451"/>
                    </a:lnTo>
                    <a:lnTo>
                      <a:pt x="542" y="443"/>
                    </a:lnTo>
                    <a:lnTo>
                      <a:pt x="552" y="435"/>
                    </a:lnTo>
                    <a:lnTo>
                      <a:pt x="561" y="428"/>
                    </a:lnTo>
                    <a:lnTo>
                      <a:pt x="571" y="420"/>
                    </a:lnTo>
                    <a:lnTo>
                      <a:pt x="578" y="413"/>
                    </a:lnTo>
                    <a:lnTo>
                      <a:pt x="588" y="407"/>
                    </a:lnTo>
                    <a:lnTo>
                      <a:pt x="595" y="397"/>
                    </a:lnTo>
                    <a:lnTo>
                      <a:pt x="605" y="392"/>
                    </a:lnTo>
                    <a:lnTo>
                      <a:pt x="612" y="384"/>
                    </a:lnTo>
                    <a:lnTo>
                      <a:pt x="622" y="375"/>
                    </a:lnTo>
                    <a:lnTo>
                      <a:pt x="629" y="369"/>
                    </a:lnTo>
                    <a:lnTo>
                      <a:pt x="637" y="361"/>
                    </a:lnTo>
                    <a:lnTo>
                      <a:pt x="645" y="354"/>
                    </a:lnTo>
                    <a:lnTo>
                      <a:pt x="654" y="346"/>
                    </a:lnTo>
                    <a:lnTo>
                      <a:pt x="662" y="338"/>
                    </a:lnTo>
                    <a:lnTo>
                      <a:pt x="667" y="331"/>
                    </a:lnTo>
                    <a:lnTo>
                      <a:pt x="675" y="323"/>
                    </a:lnTo>
                    <a:lnTo>
                      <a:pt x="683" y="316"/>
                    </a:lnTo>
                    <a:lnTo>
                      <a:pt x="688" y="308"/>
                    </a:lnTo>
                    <a:lnTo>
                      <a:pt x="694" y="300"/>
                    </a:lnTo>
                    <a:lnTo>
                      <a:pt x="702" y="293"/>
                    </a:lnTo>
                    <a:lnTo>
                      <a:pt x="707" y="285"/>
                    </a:lnTo>
                    <a:lnTo>
                      <a:pt x="713" y="278"/>
                    </a:lnTo>
                    <a:lnTo>
                      <a:pt x="719" y="270"/>
                    </a:lnTo>
                    <a:lnTo>
                      <a:pt x="725" y="262"/>
                    </a:lnTo>
                    <a:lnTo>
                      <a:pt x="730" y="255"/>
                    </a:lnTo>
                    <a:lnTo>
                      <a:pt x="736" y="249"/>
                    </a:lnTo>
                    <a:lnTo>
                      <a:pt x="742" y="240"/>
                    </a:lnTo>
                    <a:lnTo>
                      <a:pt x="745" y="234"/>
                    </a:lnTo>
                    <a:lnTo>
                      <a:pt x="751" y="226"/>
                    </a:lnTo>
                    <a:lnTo>
                      <a:pt x="757" y="219"/>
                    </a:lnTo>
                    <a:lnTo>
                      <a:pt x="759" y="211"/>
                    </a:lnTo>
                    <a:lnTo>
                      <a:pt x="764" y="204"/>
                    </a:lnTo>
                    <a:lnTo>
                      <a:pt x="768" y="198"/>
                    </a:lnTo>
                    <a:lnTo>
                      <a:pt x="770" y="188"/>
                    </a:lnTo>
                    <a:lnTo>
                      <a:pt x="774" y="183"/>
                    </a:lnTo>
                    <a:lnTo>
                      <a:pt x="778" y="177"/>
                    </a:lnTo>
                    <a:lnTo>
                      <a:pt x="782" y="169"/>
                    </a:lnTo>
                    <a:lnTo>
                      <a:pt x="783" y="164"/>
                    </a:lnTo>
                    <a:lnTo>
                      <a:pt x="785" y="156"/>
                    </a:lnTo>
                    <a:lnTo>
                      <a:pt x="789" y="148"/>
                    </a:lnTo>
                    <a:lnTo>
                      <a:pt x="791" y="143"/>
                    </a:lnTo>
                    <a:lnTo>
                      <a:pt x="793" y="137"/>
                    </a:lnTo>
                    <a:lnTo>
                      <a:pt x="795" y="131"/>
                    </a:lnTo>
                    <a:lnTo>
                      <a:pt x="797" y="126"/>
                    </a:lnTo>
                    <a:lnTo>
                      <a:pt x="797" y="118"/>
                    </a:lnTo>
                    <a:lnTo>
                      <a:pt x="797" y="112"/>
                    </a:lnTo>
                    <a:lnTo>
                      <a:pt x="799" y="107"/>
                    </a:lnTo>
                    <a:lnTo>
                      <a:pt x="799" y="101"/>
                    </a:lnTo>
                    <a:lnTo>
                      <a:pt x="801" y="97"/>
                    </a:lnTo>
                    <a:lnTo>
                      <a:pt x="801" y="91"/>
                    </a:lnTo>
                    <a:lnTo>
                      <a:pt x="801" y="86"/>
                    </a:lnTo>
                    <a:lnTo>
                      <a:pt x="799" y="80"/>
                    </a:lnTo>
                    <a:lnTo>
                      <a:pt x="799" y="76"/>
                    </a:lnTo>
                    <a:lnTo>
                      <a:pt x="797" y="71"/>
                    </a:lnTo>
                    <a:lnTo>
                      <a:pt x="795" y="65"/>
                    </a:lnTo>
                    <a:lnTo>
                      <a:pt x="795" y="59"/>
                    </a:lnTo>
                    <a:lnTo>
                      <a:pt x="793" y="57"/>
                    </a:lnTo>
                    <a:lnTo>
                      <a:pt x="791" y="52"/>
                    </a:lnTo>
                    <a:lnTo>
                      <a:pt x="789" y="48"/>
                    </a:lnTo>
                    <a:lnTo>
                      <a:pt x="787" y="42"/>
                    </a:lnTo>
                    <a:lnTo>
                      <a:pt x="785" y="40"/>
                    </a:lnTo>
                    <a:lnTo>
                      <a:pt x="778" y="31"/>
                    </a:lnTo>
                    <a:lnTo>
                      <a:pt x="770" y="25"/>
                    </a:lnTo>
                    <a:lnTo>
                      <a:pt x="768" y="21"/>
                    </a:lnTo>
                    <a:lnTo>
                      <a:pt x="763" y="19"/>
                    </a:lnTo>
                    <a:lnTo>
                      <a:pt x="759" y="17"/>
                    </a:lnTo>
                    <a:lnTo>
                      <a:pt x="753" y="14"/>
                    </a:lnTo>
                    <a:lnTo>
                      <a:pt x="747" y="12"/>
                    </a:lnTo>
                    <a:lnTo>
                      <a:pt x="742" y="10"/>
                    </a:lnTo>
                    <a:lnTo>
                      <a:pt x="738" y="8"/>
                    </a:lnTo>
                    <a:lnTo>
                      <a:pt x="734" y="6"/>
                    </a:lnTo>
                    <a:lnTo>
                      <a:pt x="728" y="4"/>
                    </a:lnTo>
                    <a:lnTo>
                      <a:pt x="723" y="2"/>
                    </a:lnTo>
                    <a:lnTo>
                      <a:pt x="717" y="2"/>
                    </a:lnTo>
                    <a:lnTo>
                      <a:pt x="711" y="2"/>
                    </a:lnTo>
                    <a:lnTo>
                      <a:pt x="706" y="0"/>
                    </a:lnTo>
                    <a:lnTo>
                      <a:pt x="696" y="0"/>
                    </a:lnTo>
                    <a:lnTo>
                      <a:pt x="690" y="0"/>
                    </a:lnTo>
                    <a:lnTo>
                      <a:pt x="685" y="0"/>
                    </a:lnTo>
                    <a:lnTo>
                      <a:pt x="677" y="0"/>
                    </a:lnTo>
                    <a:lnTo>
                      <a:pt x="671" y="0"/>
                    </a:lnTo>
                    <a:lnTo>
                      <a:pt x="664" y="0"/>
                    </a:lnTo>
                    <a:lnTo>
                      <a:pt x="656" y="2"/>
                    </a:lnTo>
                    <a:lnTo>
                      <a:pt x="648" y="2"/>
                    </a:lnTo>
                    <a:lnTo>
                      <a:pt x="641" y="2"/>
                    </a:lnTo>
                    <a:lnTo>
                      <a:pt x="633" y="4"/>
                    </a:lnTo>
                    <a:lnTo>
                      <a:pt x="626" y="6"/>
                    </a:lnTo>
                    <a:lnTo>
                      <a:pt x="618" y="8"/>
                    </a:lnTo>
                    <a:lnTo>
                      <a:pt x="610" y="8"/>
                    </a:lnTo>
                    <a:lnTo>
                      <a:pt x="601" y="12"/>
                    </a:lnTo>
                    <a:lnTo>
                      <a:pt x="593" y="14"/>
                    </a:lnTo>
                    <a:lnTo>
                      <a:pt x="584" y="15"/>
                    </a:lnTo>
                    <a:lnTo>
                      <a:pt x="576" y="19"/>
                    </a:lnTo>
                    <a:lnTo>
                      <a:pt x="567" y="21"/>
                    </a:lnTo>
                    <a:lnTo>
                      <a:pt x="559" y="25"/>
                    </a:lnTo>
                    <a:lnTo>
                      <a:pt x="550" y="27"/>
                    </a:lnTo>
                    <a:lnTo>
                      <a:pt x="538" y="29"/>
                    </a:lnTo>
                    <a:lnTo>
                      <a:pt x="531" y="33"/>
                    </a:lnTo>
                    <a:lnTo>
                      <a:pt x="523" y="36"/>
                    </a:lnTo>
                    <a:lnTo>
                      <a:pt x="514" y="40"/>
                    </a:lnTo>
                    <a:lnTo>
                      <a:pt x="504" y="42"/>
                    </a:lnTo>
                    <a:lnTo>
                      <a:pt x="495" y="46"/>
                    </a:lnTo>
                    <a:lnTo>
                      <a:pt x="485" y="52"/>
                    </a:lnTo>
                    <a:lnTo>
                      <a:pt x="475" y="53"/>
                    </a:lnTo>
                    <a:lnTo>
                      <a:pt x="466" y="59"/>
                    </a:lnTo>
                    <a:lnTo>
                      <a:pt x="456" y="65"/>
                    </a:lnTo>
                    <a:lnTo>
                      <a:pt x="447" y="71"/>
                    </a:lnTo>
                    <a:lnTo>
                      <a:pt x="437" y="74"/>
                    </a:lnTo>
                    <a:lnTo>
                      <a:pt x="426" y="80"/>
                    </a:lnTo>
                    <a:lnTo>
                      <a:pt x="418" y="84"/>
                    </a:lnTo>
                    <a:lnTo>
                      <a:pt x="407" y="90"/>
                    </a:lnTo>
                    <a:lnTo>
                      <a:pt x="398" y="93"/>
                    </a:lnTo>
                    <a:lnTo>
                      <a:pt x="386" y="99"/>
                    </a:lnTo>
                    <a:lnTo>
                      <a:pt x="379" y="105"/>
                    </a:lnTo>
                    <a:lnTo>
                      <a:pt x="369" y="112"/>
                    </a:lnTo>
                    <a:lnTo>
                      <a:pt x="358" y="116"/>
                    </a:lnTo>
                    <a:lnTo>
                      <a:pt x="350" y="126"/>
                    </a:lnTo>
                    <a:lnTo>
                      <a:pt x="339" y="129"/>
                    </a:lnTo>
                    <a:lnTo>
                      <a:pt x="329" y="137"/>
                    </a:lnTo>
                    <a:lnTo>
                      <a:pt x="318" y="143"/>
                    </a:lnTo>
                    <a:lnTo>
                      <a:pt x="308" y="150"/>
                    </a:lnTo>
                    <a:lnTo>
                      <a:pt x="299" y="158"/>
                    </a:lnTo>
                    <a:lnTo>
                      <a:pt x="289" y="166"/>
                    </a:lnTo>
                    <a:lnTo>
                      <a:pt x="280" y="173"/>
                    </a:lnTo>
                    <a:lnTo>
                      <a:pt x="268" y="179"/>
                    </a:lnTo>
                    <a:lnTo>
                      <a:pt x="261" y="186"/>
                    </a:lnTo>
                    <a:lnTo>
                      <a:pt x="251" y="194"/>
                    </a:lnTo>
                    <a:lnTo>
                      <a:pt x="242" y="200"/>
                    </a:lnTo>
                    <a:lnTo>
                      <a:pt x="232" y="209"/>
                    </a:lnTo>
                    <a:lnTo>
                      <a:pt x="223" y="215"/>
                    </a:lnTo>
                    <a:lnTo>
                      <a:pt x="215" y="223"/>
                    </a:lnTo>
                    <a:lnTo>
                      <a:pt x="206" y="232"/>
                    </a:lnTo>
                    <a:lnTo>
                      <a:pt x="198" y="238"/>
                    </a:lnTo>
                    <a:lnTo>
                      <a:pt x="188" y="245"/>
                    </a:lnTo>
                    <a:lnTo>
                      <a:pt x="179" y="253"/>
                    </a:lnTo>
                    <a:lnTo>
                      <a:pt x="171" y="261"/>
                    </a:lnTo>
                    <a:lnTo>
                      <a:pt x="164" y="268"/>
                    </a:lnTo>
                    <a:lnTo>
                      <a:pt x="158" y="276"/>
                    </a:lnTo>
                    <a:lnTo>
                      <a:pt x="149" y="283"/>
                    </a:lnTo>
                    <a:lnTo>
                      <a:pt x="141" y="291"/>
                    </a:lnTo>
                    <a:lnTo>
                      <a:pt x="133" y="299"/>
                    </a:lnTo>
                    <a:lnTo>
                      <a:pt x="126" y="306"/>
                    </a:lnTo>
                    <a:lnTo>
                      <a:pt x="120" y="312"/>
                    </a:lnTo>
                    <a:lnTo>
                      <a:pt x="112" y="321"/>
                    </a:lnTo>
                    <a:lnTo>
                      <a:pt x="107" y="329"/>
                    </a:lnTo>
                    <a:lnTo>
                      <a:pt x="99" y="337"/>
                    </a:lnTo>
                    <a:lnTo>
                      <a:pt x="93" y="344"/>
                    </a:lnTo>
                    <a:lnTo>
                      <a:pt x="88" y="352"/>
                    </a:lnTo>
                    <a:lnTo>
                      <a:pt x="82" y="357"/>
                    </a:lnTo>
                    <a:lnTo>
                      <a:pt x="74" y="367"/>
                    </a:lnTo>
                    <a:lnTo>
                      <a:pt x="71" y="373"/>
                    </a:lnTo>
                    <a:lnTo>
                      <a:pt x="65" y="380"/>
                    </a:lnTo>
                    <a:lnTo>
                      <a:pt x="59" y="390"/>
                    </a:lnTo>
                    <a:lnTo>
                      <a:pt x="55" y="395"/>
                    </a:lnTo>
                    <a:lnTo>
                      <a:pt x="52" y="403"/>
                    </a:lnTo>
                    <a:lnTo>
                      <a:pt x="48" y="409"/>
                    </a:lnTo>
                    <a:lnTo>
                      <a:pt x="42" y="416"/>
                    </a:lnTo>
                    <a:lnTo>
                      <a:pt x="38" y="422"/>
                    </a:lnTo>
                    <a:lnTo>
                      <a:pt x="34" y="430"/>
                    </a:lnTo>
                    <a:lnTo>
                      <a:pt x="31" y="437"/>
                    </a:lnTo>
                    <a:lnTo>
                      <a:pt x="27" y="445"/>
                    </a:lnTo>
                    <a:lnTo>
                      <a:pt x="23" y="451"/>
                    </a:lnTo>
                    <a:lnTo>
                      <a:pt x="19" y="458"/>
                    </a:lnTo>
                    <a:lnTo>
                      <a:pt x="17" y="464"/>
                    </a:lnTo>
                    <a:lnTo>
                      <a:pt x="14" y="470"/>
                    </a:lnTo>
                    <a:lnTo>
                      <a:pt x="12" y="477"/>
                    </a:lnTo>
                    <a:lnTo>
                      <a:pt x="12" y="485"/>
                    </a:lnTo>
                    <a:lnTo>
                      <a:pt x="8" y="490"/>
                    </a:lnTo>
                    <a:lnTo>
                      <a:pt x="6" y="496"/>
                    </a:lnTo>
                    <a:lnTo>
                      <a:pt x="6" y="504"/>
                    </a:lnTo>
                    <a:lnTo>
                      <a:pt x="6" y="509"/>
                    </a:lnTo>
                    <a:lnTo>
                      <a:pt x="2" y="515"/>
                    </a:lnTo>
                    <a:lnTo>
                      <a:pt x="2" y="521"/>
                    </a:lnTo>
                    <a:lnTo>
                      <a:pt x="2" y="527"/>
                    </a:lnTo>
                    <a:lnTo>
                      <a:pt x="2" y="532"/>
                    </a:lnTo>
                    <a:lnTo>
                      <a:pt x="0" y="538"/>
                    </a:lnTo>
                    <a:lnTo>
                      <a:pt x="0" y="544"/>
                    </a:lnTo>
                    <a:lnTo>
                      <a:pt x="2" y="548"/>
                    </a:lnTo>
                    <a:lnTo>
                      <a:pt x="2" y="553"/>
                    </a:lnTo>
                    <a:lnTo>
                      <a:pt x="2" y="559"/>
                    </a:lnTo>
                    <a:lnTo>
                      <a:pt x="4" y="565"/>
                    </a:lnTo>
                    <a:lnTo>
                      <a:pt x="6" y="568"/>
                    </a:lnTo>
                    <a:lnTo>
                      <a:pt x="8" y="572"/>
                    </a:lnTo>
                    <a:lnTo>
                      <a:pt x="12" y="582"/>
                    </a:lnTo>
                    <a:lnTo>
                      <a:pt x="17" y="591"/>
                    </a:lnTo>
                    <a:lnTo>
                      <a:pt x="23" y="599"/>
                    </a:lnTo>
                    <a:lnTo>
                      <a:pt x="31" y="605"/>
                    </a:lnTo>
                    <a:lnTo>
                      <a:pt x="34" y="606"/>
                    </a:lnTo>
                    <a:lnTo>
                      <a:pt x="38" y="610"/>
                    </a:lnTo>
                    <a:lnTo>
                      <a:pt x="42" y="612"/>
                    </a:lnTo>
                    <a:lnTo>
                      <a:pt x="48" y="616"/>
                    </a:lnTo>
                    <a:lnTo>
                      <a:pt x="52" y="616"/>
                    </a:lnTo>
                    <a:lnTo>
                      <a:pt x="57" y="618"/>
                    </a:lnTo>
                    <a:lnTo>
                      <a:pt x="61" y="620"/>
                    </a:lnTo>
                    <a:lnTo>
                      <a:pt x="67" y="622"/>
                    </a:lnTo>
                    <a:lnTo>
                      <a:pt x="72" y="624"/>
                    </a:lnTo>
                    <a:lnTo>
                      <a:pt x="80" y="625"/>
                    </a:lnTo>
                    <a:lnTo>
                      <a:pt x="86" y="625"/>
                    </a:lnTo>
                    <a:lnTo>
                      <a:pt x="91" y="627"/>
                    </a:lnTo>
                    <a:lnTo>
                      <a:pt x="97" y="627"/>
                    </a:lnTo>
                    <a:lnTo>
                      <a:pt x="103" y="627"/>
                    </a:lnTo>
                    <a:lnTo>
                      <a:pt x="109" y="627"/>
                    </a:lnTo>
                    <a:lnTo>
                      <a:pt x="116" y="627"/>
                    </a:lnTo>
                    <a:lnTo>
                      <a:pt x="122" y="627"/>
                    </a:lnTo>
                    <a:lnTo>
                      <a:pt x="131" y="627"/>
                    </a:lnTo>
                    <a:lnTo>
                      <a:pt x="137" y="627"/>
                    </a:lnTo>
                    <a:lnTo>
                      <a:pt x="145" y="627"/>
                    </a:lnTo>
                    <a:lnTo>
                      <a:pt x="152" y="625"/>
                    </a:lnTo>
                    <a:lnTo>
                      <a:pt x="160" y="625"/>
                    </a:lnTo>
                    <a:lnTo>
                      <a:pt x="168" y="624"/>
                    </a:lnTo>
                    <a:lnTo>
                      <a:pt x="175" y="622"/>
                    </a:lnTo>
                    <a:lnTo>
                      <a:pt x="183" y="622"/>
                    </a:lnTo>
                    <a:lnTo>
                      <a:pt x="192" y="620"/>
                    </a:lnTo>
                    <a:lnTo>
                      <a:pt x="200" y="618"/>
                    </a:lnTo>
                    <a:lnTo>
                      <a:pt x="209" y="616"/>
                    </a:lnTo>
                    <a:lnTo>
                      <a:pt x="217" y="612"/>
                    </a:lnTo>
                    <a:lnTo>
                      <a:pt x="226" y="610"/>
                    </a:lnTo>
                    <a:lnTo>
                      <a:pt x="234" y="606"/>
                    </a:lnTo>
                    <a:lnTo>
                      <a:pt x="244" y="605"/>
                    </a:lnTo>
                    <a:lnTo>
                      <a:pt x="251" y="601"/>
                    </a:lnTo>
                    <a:lnTo>
                      <a:pt x="261" y="599"/>
                    </a:lnTo>
                    <a:lnTo>
                      <a:pt x="268" y="595"/>
                    </a:lnTo>
                    <a:lnTo>
                      <a:pt x="280" y="593"/>
                    </a:lnTo>
                    <a:lnTo>
                      <a:pt x="289" y="587"/>
                    </a:lnTo>
                    <a:lnTo>
                      <a:pt x="297" y="586"/>
                    </a:lnTo>
                    <a:lnTo>
                      <a:pt x="306" y="582"/>
                    </a:lnTo>
                    <a:lnTo>
                      <a:pt x="316" y="578"/>
                    </a:lnTo>
                    <a:lnTo>
                      <a:pt x="325" y="572"/>
                    </a:lnTo>
                    <a:lnTo>
                      <a:pt x="335" y="568"/>
                    </a:lnTo>
                    <a:lnTo>
                      <a:pt x="346" y="565"/>
                    </a:lnTo>
                    <a:lnTo>
                      <a:pt x="356" y="561"/>
                    </a:lnTo>
                    <a:lnTo>
                      <a:pt x="363" y="555"/>
                    </a:lnTo>
                    <a:lnTo>
                      <a:pt x="373" y="549"/>
                    </a:lnTo>
                    <a:lnTo>
                      <a:pt x="384" y="544"/>
                    </a:lnTo>
                    <a:lnTo>
                      <a:pt x="394" y="540"/>
                    </a:lnTo>
                    <a:lnTo>
                      <a:pt x="403" y="532"/>
                    </a:lnTo>
                    <a:lnTo>
                      <a:pt x="413" y="527"/>
                    </a:lnTo>
                    <a:lnTo>
                      <a:pt x="424" y="521"/>
                    </a:lnTo>
                    <a:lnTo>
                      <a:pt x="432" y="517"/>
                    </a:lnTo>
                    <a:lnTo>
                      <a:pt x="443" y="509"/>
                    </a:lnTo>
                    <a:lnTo>
                      <a:pt x="453" y="504"/>
                    </a:lnTo>
                    <a:lnTo>
                      <a:pt x="464" y="498"/>
                    </a:lnTo>
                    <a:lnTo>
                      <a:pt x="474" y="492"/>
                    </a:lnTo>
                    <a:lnTo>
                      <a:pt x="483" y="487"/>
                    </a:lnTo>
                    <a:lnTo>
                      <a:pt x="493" y="479"/>
                    </a:lnTo>
                    <a:lnTo>
                      <a:pt x="504" y="471"/>
                    </a:lnTo>
                    <a:lnTo>
                      <a:pt x="514" y="466"/>
                    </a:lnTo>
                    <a:lnTo>
                      <a:pt x="514" y="466"/>
                    </a:lnTo>
                    <a:close/>
                  </a:path>
                </a:pathLst>
              </a:custGeom>
              <a:solidFill>
                <a:srgbClr val="990000"/>
              </a:solidFill>
              <a:ln w="9525">
                <a:noFill/>
                <a:round/>
                <a:headEnd/>
                <a:tailEnd/>
              </a:ln>
            </p:spPr>
            <p:txBody>
              <a:bodyPr/>
              <a:lstStyle/>
              <a:p>
                <a:endParaRPr lang="fr-FR"/>
              </a:p>
            </p:txBody>
          </p:sp>
          <p:sp>
            <p:nvSpPr>
              <p:cNvPr id="654476" name="Freeform 140"/>
              <p:cNvSpPr>
                <a:spLocks/>
              </p:cNvSpPr>
              <p:nvPr/>
            </p:nvSpPr>
            <p:spPr bwMode="auto">
              <a:xfrm rot="760844" flipH="1">
                <a:off x="1159" y="1752"/>
                <a:ext cx="374" cy="359"/>
              </a:xfrm>
              <a:custGeom>
                <a:avLst/>
                <a:gdLst/>
                <a:ahLst/>
                <a:cxnLst>
                  <a:cxn ang="0">
                    <a:pos x="40" y="452"/>
                  </a:cxn>
                  <a:cxn ang="0">
                    <a:pos x="72" y="439"/>
                  </a:cxn>
                  <a:cxn ang="0">
                    <a:pos x="101" y="427"/>
                  </a:cxn>
                  <a:cxn ang="0">
                    <a:pos x="131" y="416"/>
                  </a:cxn>
                  <a:cxn ang="0">
                    <a:pos x="160" y="403"/>
                  </a:cxn>
                  <a:cxn ang="0">
                    <a:pos x="192" y="388"/>
                  </a:cxn>
                  <a:cxn ang="0">
                    <a:pos x="223" y="372"/>
                  </a:cxn>
                  <a:cxn ang="0">
                    <a:pos x="253" y="353"/>
                  </a:cxn>
                  <a:cxn ang="0">
                    <a:pos x="281" y="332"/>
                  </a:cxn>
                  <a:cxn ang="0">
                    <a:pos x="312" y="311"/>
                  </a:cxn>
                  <a:cxn ang="0">
                    <a:pos x="346" y="281"/>
                  </a:cxn>
                  <a:cxn ang="0">
                    <a:pos x="376" y="251"/>
                  </a:cxn>
                  <a:cxn ang="0">
                    <a:pos x="407" y="220"/>
                  </a:cxn>
                  <a:cxn ang="0">
                    <a:pos x="434" y="188"/>
                  </a:cxn>
                  <a:cxn ang="0">
                    <a:pos x="458" y="158"/>
                  </a:cxn>
                  <a:cxn ang="0">
                    <a:pos x="481" y="125"/>
                  </a:cxn>
                  <a:cxn ang="0">
                    <a:pos x="502" y="95"/>
                  </a:cxn>
                  <a:cxn ang="0">
                    <a:pos x="521" y="66"/>
                  </a:cxn>
                  <a:cxn ang="0">
                    <a:pos x="536" y="38"/>
                  </a:cxn>
                  <a:cxn ang="0">
                    <a:pos x="553" y="6"/>
                  </a:cxn>
                  <a:cxn ang="0">
                    <a:pos x="574" y="28"/>
                  </a:cxn>
                  <a:cxn ang="0">
                    <a:pos x="599" y="57"/>
                  </a:cxn>
                  <a:cxn ang="0">
                    <a:pos x="635" y="72"/>
                  </a:cxn>
                  <a:cxn ang="0">
                    <a:pos x="667" y="80"/>
                  </a:cxn>
                  <a:cxn ang="0">
                    <a:pos x="705" y="82"/>
                  </a:cxn>
                  <a:cxn ang="0">
                    <a:pos x="757" y="85"/>
                  </a:cxn>
                  <a:cxn ang="0">
                    <a:pos x="818" y="85"/>
                  </a:cxn>
                  <a:cxn ang="0">
                    <a:pos x="894" y="82"/>
                  </a:cxn>
                  <a:cxn ang="0">
                    <a:pos x="1019" y="91"/>
                  </a:cxn>
                  <a:cxn ang="0">
                    <a:pos x="1127" y="139"/>
                  </a:cxn>
                  <a:cxn ang="0">
                    <a:pos x="1213" y="216"/>
                  </a:cxn>
                  <a:cxn ang="0">
                    <a:pos x="1274" y="315"/>
                  </a:cxn>
                  <a:cxn ang="0">
                    <a:pos x="1317" y="431"/>
                  </a:cxn>
                  <a:cxn ang="0">
                    <a:pos x="1344" y="549"/>
                  </a:cxn>
                  <a:cxn ang="0">
                    <a:pos x="1359" y="663"/>
                  </a:cxn>
                  <a:cxn ang="0">
                    <a:pos x="1365" y="766"/>
                  </a:cxn>
                  <a:cxn ang="0">
                    <a:pos x="1365" y="845"/>
                  </a:cxn>
                  <a:cxn ang="0">
                    <a:pos x="1365" y="899"/>
                  </a:cxn>
                  <a:cxn ang="0">
                    <a:pos x="960" y="1216"/>
                  </a:cxn>
                  <a:cxn ang="0">
                    <a:pos x="878" y="1222"/>
                  </a:cxn>
                  <a:cxn ang="0">
                    <a:pos x="787" y="1216"/>
                  </a:cxn>
                  <a:cxn ang="0">
                    <a:pos x="696" y="1205"/>
                  </a:cxn>
                  <a:cxn ang="0">
                    <a:pos x="603" y="1180"/>
                  </a:cxn>
                  <a:cxn ang="0">
                    <a:pos x="517" y="1150"/>
                  </a:cxn>
                  <a:cxn ang="0">
                    <a:pos x="434" y="1104"/>
                  </a:cxn>
                  <a:cxn ang="0">
                    <a:pos x="365" y="1049"/>
                  </a:cxn>
                  <a:cxn ang="0">
                    <a:pos x="308" y="980"/>
                  </a:cxn>
                  <a:cxn ang="0">
                    <a:pos x="270" y="897"/>
                  </a:cxn>
                  <a:cxn ang="0">
                    <a:pos x="251" y="800"/>
                  </a:cxn>
                  <a:cxn ang="0">
                    <a:pos x="247" y="728"/>
                  </a:cxn>
                  <a:cxn ang="0">
                    <a:pos x="240" y="678"/>
                  </a:cxn>
                  <a:cxn ang="0">
                    <a:pos x="226" y="636"/>
                  </a:cxn>
                  <a:cxn ang="0">
                    <a:pos x="205" y="597"/>
                  </a:cxn>
                  <a:cxn ang="0">
                    <a:pos x="183" y="566"/>
                  </a:cxn>
                  <a:cxn ang="0">
                    <a:pos x="154" y="541"/>
                  </a:cxn>
                  <a:cxn ang="0">
                    <a:pos x="126" y="519"/>
                  </a:cxn>
                  <a:cxn ang="0">
                    <a:pos x="93" y="502"/>
                  </a:cxn>
                  <a:cxn ang="0">
                    <a:pos x="61" y="486"/>
                  </a:cxn>
                  <a:cxn ang="0">
                    <a:pos x="29" y="473"/>
                  </a:cxn>
                  <a:cxn ang="0">
                    <a:pos x="0" y="465"/>
                  </a:cxn>
                </a:cxnLst>
                <a:rect l="0" t="0" r="r" b="b"/>
                <a:pathLst>
                  <a:path w="1365" h="1222">
                    <a:moveTo>
                      <a:pt x="0" y="465"/>
                    </a:moveTo>
                    <a:lnTo>
                      <a:pt x="8" y="462"/>
                    </a:lnTo>
                    <a:lnTo>
                      <a:pt x="15" y="460"/>
                    </a:lnTo>
                    <a:lnTo>
                      <a:pt x="23" y="456"/>
                    </a:lnTo>
                    <a:lnTo>
                      <a:pt x="31" y="454"/>
                    </a:lnTo>
                    <a:lnTo>
                      <a:pt x="40" y="452"/>
                    </a:lnTo>
                    <a:lnTo>
                      <a:pt x="50" y="448"/>
                    </a:lnTo>
                    <a:lnTo>
                      <a:pt x="53" y="446"/>
                    </a:lnTo>
                    <a:lnTo>
                      <a:pt x="57" y="445"/>
                    </a:lnTo>
                    <a:lnTo>
                      <a:pt x="63" y="443"/>
                    </a:lnTo>
                    <a:lnTo>
                      <a:pt x="69" y="441"/>
                    </a:lnTo>
                    <a:lnTo>
                      <a:pt x="72" y="439"/>
                    </a:lnTo>
                    <a:lnTo>
                      <a:pt x="78" y="437"/>
                    </a:lnTo>
                    <a:lnTo>
                      <a:pt x="82" y="435"/>
                    </a:lnTo>
                    <a:lnTo>
                      <a:pt x="86" y="433"/>
                    </a:lnTo>
                    <a:lnTo>
                      <a:pt x="91" y="431"/>
                    </a:lnTo>
                    <a:lnTo>
                      <a:pt x="97" y="429"/>
                    </a:lnTo>
                    <a:lnTo>
                      <a:pt x="101" y="427"/>
                    </a:lnTo>
                    <a:lnTo>
                      <a:pt x="107" y="427"/>
                    </a:lnTo>
                    <a:lnTo>
                      <a:pt x="110" y="424"/>
                    </a:lnTo>
                    <a:lnTo>
                      <a:pt x="114" y="422"/>
                    </a:lnTo>
                    <a:lnTo>
                      <a:pt x="122" y="420"/>
                    </a:lnTo>
                    <a:lnTo>
                      <a:pt x="126" y="418"/>
                    </a:lnTo>
                    <a:lnTo>
                      <a:pt x="131" y="416"/>
                    </a:lnTo>
                    <a:lnTo>
                      <a:pt x="135" y="414"/>
                    </a:lnTo>
                    <a:lnTo>
                      <a:pt x="141" y="412"/>
                    </a:lnTo>
                    <a:lnTo>
                      <a:pt x="146" y="410"/>
                    </a:lnTo>
                    <a:lnTo>
                      <a:pt x="152" y="408"/>
                    </a:lnTo>
                    <a:lnTo>
                      <a:pt x="156" y="407"/>
                    </a:lnTo>
                    <a:lnTo>
                      <a:pt x="160" y="403"/>
                    </a:lnTo>
                    <a:lnTo>
                      <a:pt x="167" y="401"/>
                    </a:lnTo>
                    <a:lnTo>
                      <a:pt x="171" y="397"/>
                    </a:lnTo>
                    <a:lnTo>
                      <a:pt x="177" y="395"/>
                    </a:lnTo>
                    <a:lnTo>
                      <a:pt x="181" y="393"/>
                    </a:lnTo>
                    <a:lnTo>
                      <a:pt x="186" y="389"/>
                    </a:lnTo>
                    <a:lnTo>
                      <a:pt x="192" y="388"/>
                    </a:lnTo>
                    <a:lnTo>
                      <a:pt x="198" y="384"/>
                    </a:lnTo>
                    <a:lnTo>
                      <a:pt x="202" y="382"/>
                    </a:lnTo>
                    <a:lnTo>
                      <a:pt x="207" y="380"/>
                    </a:lnTo>
                    <a:lnTo>
                      <a:pt x="213" y="376"/>
                    </a:lnTo>
                    <a:lnTo>
                      <a:pt x="217" y="374"/>
                    </a:lnTo>
                    <a:lnTo>
                      <a:pt x="223" y="372"/>
                    </a:lnTo>
                    <a:lnTo>
                      <a:pt x="230" y="369"/>
                    </a:lnTo>
                    <a:lnTo>
                      <a:pt x="234" y="367"/>
                    </a:lnTo>
                    <a:lnTo>
                      <a:pt x="238" y="363"/>
                    </a:lnTo>
                    <a:lnTo>
                      <a:pt x="243" y="359"/>
                    </a:lnTo>
                    <a:lnTo>
                      <a:pt x="247" y="357"/>
                    </a:lnTo>
                    <a:lnTo>
                      <a:pt x="253" y="353"/>
                    </a:lnTo>
                    <a:lnTo>
                      <a:pt x="259" y="350"/>
                    </a:lnTo>
                    <a:lnTo>
                      <a:pt x="262" y="346"/>
                    </a:lnTo>
                    <a:lnTo>
                      <a:pt x="266" y="344"/>
                    </a:lnTo>
                    <a:lnTo>
                      <a:pt x="272" y="340"/>
                    </a:lnTo>
                    <a:lnTo>
                      <a:pt x="278" y="338"/>
                    </a:lnTo>
                    <a:lnTo>
                      <a:pt x="281" y="332"/>
                    </a:lnTo>
                    <a:lnTo>
                      <a:pt x="287" y="331"/>
                    </a:lnTo>
                    <a:lnTo>
                      <a:pt x="293" y="327"/>
                    </a:lnTo>
                    <a:lnTo>
                      <a:pt x="297" y="323"/>
                    </a:lnTo>
                    <a:lnTo>
                      <a:pt x="300" y="321"/>
                    </a:lnTo>
                    <a:lnTo>
                      <a:pt x="306" y="317"/>
                    </a:lnTo>
                    <a:lnTo>
                      <a:pt x="312" y="311"/>
                    </a:lnTo>
                    <a:lnTo>
                      <a:pt x="318" y="306"/>
                    </a:lnTo>
                    <a:lnTo>
                      <a:pt x="323" y="302"/>
                    </a:lnTo>
                    <a:lnTo>
                      <a:pt x="329" y="298"/>
                    </a:lnTo>
                    <a:lnTo>
                      <a:pt x="335" y="292"/>
                    </a:lnTo>
                    <a:lnTo>
                      <a:pt x="340" y="289"/>
                    </a:lnTo>
                    <a:lnTo>
                      <a:pt x="346" y="281"/>
                    </a:lnTo>
                    <a:lnTo>
                      <a:pt x="352" y="277"/>
                    </a:lnTo>
                    <a:lnTo>
                      <a:pt x="356" y="272"/>
                    </a:lnTo>
                    <a:lnTo>
                      <a:pt x="361" y="266"/>
                    </a:lnTo>
                    <a:lnTo>
                      <a:pt x="365" y="262"/>
                    </a:lnTo>
                    <a:lnTo>
                      <a:pt x="371" y="256"/>
                    </a:lnTo>
                    <a:lnTo>
                      <a:pt x="376" y="251"/>
                    </a:lnTo>
                    <a:lnTo>
                      <a:pt x="382" y="245"/>
                    </a:lnTo>
                    <a:lnTo>
                      <a:pt x="388" y="241"/>
                    </a:lnTo>
                    <a:lnTo>
                      <a:pt x="394" y="237"/>
                    </a:lnTo>
                    <a:lnTo>
                      <a:pt x="397" y="230"/>
                    </a:lnTo>
                    <a:lnTo>
                      <a:pt x="401" y="224"/>
                    </a:lnTo>
                    <a:lnTo>
                      <a:pt x="407" y="220"/>
                    </a:lnTo>
                    <a:lnTo>
                      <a:pt x="411" y="215"/>
                    </a:lnTo>
                    <a:lnTo>
                      <a:pt x="416" y="209"/>
                    </a:lnTo>
                    <a:lnTo>
                      <a:pt x="420" y="203"/>
                    </a:lnTo>
                    <a:lnTo>
                      <a:pt x="424" y="199"/>
                    </a:lnTo>
                    <a:lnTo>
                      <a:pt x="430" y="194"/>
                    </a:lnTo>
                    <a:lnTo>
                      <a:pt x="434" y="188"/>
                    </a:lnTo>
                    <a:lnTo>
                      <a:pt x="439" y="182"/>
                    </a:lnTo>
                    <a:lnTo>
                      <a:pt x="441" y="177"/>
                    </a:lnTo>
                    <a:lnTo>
                      <a:pt x="447" y="173"/>
                    </a:lnTo>
                    <a:lnTo>
                      <a:pt x="451" y="167"/>
                    </a:lnTo>
                    <a:lnTo>
                      <a:pt x="456" y="163"/>
                    </a:lnTo>
                    <a:lnTo>
                      <a:pt x="458" y="158"/>
                    </a:lnTo>
                    <a:lnTo>
                      <a:pt x="464" y="152"/>
                    </a:lnTo>
                    <a:lnTo>
                      <a:pt x="468" y="146"/>
                    </a:lnTo>
                    <a:lnTo>
                      <a:pt x="470" y="142"/>
                    </a:lnTo>
                    <a:lnTo>
                      <a:pt x="473" y="137"/>
                    </a:lnTo>
                    <a:lnTo>
                      <a:pt x="477" y="131"/>
                    </a:lnTo>
                    <a:lnTo>
                      <a:pt x="481" y="125"/>
                    </a:lnTo>
                    <a:lnTo>
                      <a:pt x="487" y="120"/>
                    </a:lnTo>
                    <a:lnTo>
                      <a:pt x="491" y="114"/>
                    </a:lnTo>
                    <a:lnTo>
                      <a:pt x="492" y="110"/>
                    </a:lnTo>
                    <a:lnTo>
                      <a:pt x="496" y="104"/>
                    </a:lnTo>
                    <a:lnTo>
                      <a:pt x="498" y="101"/>
                    </a:lnTo>
                    <a:lnTo>
                      <a:pt x="502" y="95"/>
                    </a:lnTo>
                    <a:lnTo>
                      <a:pt x="506" y="91"/>
                    </a:lnTo>
                    <a:lnTo>
                      <a:pt x="508" y="85"/>
                    </a:lnTo>
                    <a:lnTo>
                      <a:pt x="511" y="82"/>
                    </a:lnTo>
                    <a:lnTo>
                      <a:pt x="515" y="76"/>
                    </a:lnTo>
                    <a:lnTo>
                      <a:pt x="517" y="70"/>
                    </a:lnTo>
                    <a:lnTo>
                      <a:pt x="521" y="66"/>
                    </a:lnTo>
                    <a:lnTo>
                      <a:pt x="523" y="61"/>
                    </a:lnTo>
                    <a:lnTo>
                      <a:pt x="525" y="57"/>
                    </a:lnTo>
                    <a:lnTo>
                      <a:pt x="529" y="51"/>
                    </a:lnTo>
                    <a:lnTo>
                      <a:pt x="530" y="47"/>
                    </a:lnTo>
                    <a:lnTo>
                      <a:pt x="534" y="42"/>
                    </a:lnTo>
                    <a:lnTo>
                      <a:pt x="536" y="38"/>
                    </a:lnTo>
                    <a:lnTo>
                      <a:pt x="540" y="34"/>
                    </a:lnTo>
                    <a:lnTo>
                      <a:pt x="542" y="28"/>
                    </a:lnTo>
                    <a:lnTo>
                      <a:pt x="544" y="23"/>
                    </a:lnTo>
                    <a:lnTo>
                      <a:pt x="546" y="19"/>
                    </a:lnTo>
                    <a:lnTo>
                      <a:pt x="549" y="15"/>
                    </a:lnTo>
                    <a:lnTo>
                      <a:pt x="553" y="6"/>
                    </a:lnTo>
                    <a:lnTo>
                      <a:pt x="557" y="0"/>
                    </a:lnTo>
                    <a:lnTo>
                      <a:pt x="559" y="6"/>
                    </a:lnTo>
                    <a:lnTo>
                      <a:pt x="563" y="11"/>
                    </a:lnTo>
                    <a:lnTo>
                      <a:pt x="567" y="17"/>
                    </a:lnTo>
                    <a:lnTo>
                      <a:pt x="570" y="23"/>
                    </a:lnTo>
                    <a:lnTo>
                      <a:pt x="574" y="28"/>
                    </a:lnTo>
                    <a:lnTo>
                      <a:pt x="576" y="34"/>
                    </a:lnTo>
                    <a:lnTo>
                      <a:pt x="580" y="40"/>
                    </a:lnTo>
                    <a:lnTo>
                      <a:pt x="586" y="45"/>
                    </a:lnTo>
                    <a:lnTo>
                      <a:pt x="587" y="47"/>
                    </a:lnTo>
                    <a:lnTo>
                      <a:pt x="593" y="51"/>
                    </a:lnTo>
                    <a:lnTo>
                      <a:pt x="599" y="57"/>
                    </a:lnTo>
                    <a:lnTo>
                      <a:pt x="605" y="59"/>
                    </a:lnTo>
                    <a:lnTo>
                      <a:pt x="608" y="63"/>
                    </a:lnTo>
                    <a:lnTo>
                      <a:pt x="616" y="66"/>
                    </a:lnTo>
                    <a:lnTo>
                      <a:pt x="624" y="68"/>
                    </a:lnTo>
                    <a:lnTo>
                      <a:pt x="633" y="72"/>
                    </a:lnTo>
                    <a:lnTo>
                      <a:pt x="635" y="72"/>
                    </a:lnTo>
                    <a:lnTo>
                      <a:pt x="641" y="74"/>
                    </a:lnTo>
                    <a:lnTo>
                      <a:pt x="645" y="74"/>
                    </a:lnTo>
                    <a:lnTo>
                      <a:pt x="650" y="76"/>
                    </a:lnTo>
                    <a:lnTo>
                      <a:pt x="656" y="76"/>
                    </a:lnTo>
                    <a:lnTo>
                      <a:pt x="662" y="80"/>
                    </a:lnTo>
                    <a:lnTo>
                      <a:pt x="667" y="80"/>
                    </a:lnTo>
                    <a:lnTo>
                      <a:pt x="673" y="80"/>
                    </a:lnTo>
                    <a:lnTo>
                      <a:pt x="677" y="80"/>
                    </a:lnTo>
                    <a:lnTo>
                      <a:pt x="684" y="82"/>
                    </a:lnTo>
                    <a:lnTo>
                      <a:pt x="692" y="82"/>
                    </a:lnTo>
                    <a:lnTo>
                      <a:pt x="700" y="82"/>
                    </a:lnTo>
                    <a:lnTo>
                      <a:pt x="705" y="82"/>
                    </a:lnTo>
                    <a:lnTo>
                      <a:pt x="715" y="83"/>
                    </a:lnTo>
                    <a:lnTo>
                      <a:pt x="721" y="85"/>
                    </a:lnTo>
                    <a:lnTo>
                      <a:pt x="730" y="85"/>
                    </a:lnTo>
                    <a:lnTo>
                      <a:pt x="738" y="85"/>
                    </a:lnTo>
                    <a:lnTo>
                      <a:pt x="747" y="85"/>
                    </a:lnTo>
                    <a:lnTo>
                      <a:pt x="757" y="85"/>
                    </a:lnTo>
                    <a:lnTo>
                      <a:pt x="766" y="85"/>
                    </a:lnTo>
                    <a:lnTo>
                      <a:pt x="776" y="85"/>
                    </a:lnTo>
                    <a:lnTo>
                      <a:pt x="785" y="85"/>
                    </a:lnTo>
                    <a:lnTo>
                      <a:pt x="797" y="85"/>
                    </a:lnTo>
                    <a:lnTo>
                      <a:pt x="808" y="85"/>
                    </a:lnTo>
                    <a:lnTo>
                      <a:pt x="818" y="85"/>
                    </a:lnTo>
                    <a:lnTo>
                      <a:pt x="829" y="85"/>
                    </a:lnTo>
                    <a:lnTo>
                      <a:pt x="840" y="85"/>
                    </a:lnTo>
                    <a:lnTo>
                      <a:pt x="856" y="85"/>
                    </a:lnTo>
                    <a:lnTo>
                      <a:pt x="867" y="83"/>
                    </a:lnTo>
                    <a:lnTo>
                      <a:pt x="880" y="83"/>
                    </a:lnTo>
                    <a:lnTo>
                      <a:pt x="894" y="82"/>
                    </a:lnTo>
                    <a:lnTo>
                      <a:pt x="909" y="82"/>
                    </a:lnTo>
                    <a:lnTo>
                      <a:pt x="932" y="82"/>
                    </a:lnTo>
                    <a:lnTo>
                      <a:pt x="954" y="82"/>
                    </a:lnTo>
                    <a:lnTo>
                      <a:pt x="977" y="85"/>
                    </a:lnTo>
                    <a:lnTo>
                      <a:pt x="998" y="87"/>
                    </a:lnTo>
                    <a:lnTo>
                      <a:pt x="1019" y="91"/>
                    </a:lnTo>
                    <a:lnTo>
                      <a:pt x="1040" y="97"/>
                    </a:lnTo>
                    <a:lnTo>
                      <a:pt x="1059" y="102"/>
                    </a:lnTo>
                    <a:lnTo>
                      <a:pt x="1078" y="112"/>
                    </a:lnTo>
                    <a:lnTo>
                      <a:pt x="1093" y="118"/>
                    </a:lnTo>
                    <a:lnTo>
                      <a:pt x="1112" y="129"/>
                    </a:lnTo>
                    <a:lnTo>
                      <a:pt x="1127" y="139"/>
                    </a:lnTo>
                    <a:lnTo>
                      <a:pt x="1144" y="150"/>
                    </a:lnTo>
                    <a:lnTo>
                      <a:pt x="1158" y="161"/>
                    </a:lnTo>
                    <a:lnTo>
                      <a:pt x="1173" y="175"/>
                    </a:lnTo>
                    <a:lnTo>
                      <a:pt x="1186" y="188"/>
                    </a:lnTo>
                    <a:lnTo>
                      <a:pt x="1200" y="203"/>
                    </a:lnTo>
                    <a:lnTo>
                      <a:pt x="1213" y="216"/>
                    </a:lnTo>
                    <a:lnTo>
                      <a:pt x="1224" y="232"/>
                    </a:lnTo>
                    <a:lnTo>
                      <a:pt x="1234" y="249"/>
                    </a:lnTo>
                    <a:lnTo>
                      <a:pt x="1245" y="264"/>
                    </a:lnTo>
                    <a:lnTo>
                      <a:pt x="1255" y="281"/>
                    </a:lnTo>
                    <a:lnTo>
                      <a:pt x="1264" y="298"/>
                    </a:lnTo>
                    <a:lnTo>
                      <a:pt x="1274" y="315"/>
                    </a:lnTo>
                    <a:lnTo>
                      <a:pt x="1283" y="334"/>
                    </a:lnTo>
                    <a:lnTo>
                      <a:pt x="1291" y="353"/>
                    </a:lnTo>
                    <a:lnTo>
                      <a:pt x="1297" y="372"/>
                    </a:lnTo>
                    <a:lnTo>
                      <a:pt x="1304" y="391"/>
                    </a:lnTo>
                    <a:lnTo>
                      <a:pt x="1310" y="412"/>
                    </a:lnTo>
                    <a:lnTo>
                      <a:pt x="1317" y="431"/>
                    </a:lnTo>
                    <a:lnTo>
                      <a:pt x="1323" y="452"/>
                    </a:lnTo>
                    <a:lnTo>
                      <a:pt x="1329" y="471"/>
                    </a:lnTo>
                    <a:lnTo>
                      <a:pt x="1333" y="490"/>
                    </a:lnTo>
                    <a:lnTo>
                      <a:pt x="1336" y="509"/>
                    </a:lnTo>
                    <a:lnTo>
                      <a:pt x="1340" y="530"/>
                    </a:lnTo>
                    <a:lnTo>
                      <a:pt x="1344" y="549"/>
                    </a:lnTo>
                    <a:lnTo>
                      <a:pt x="1348" y="568"/>
                    </a:lnTo>
                    <a:lnTo>
                      <a:pt x="1350" y="587"/>
                    </a:lnTo>
                    <a:lnTo>
                      <a:pt x="1352" y="608"/>
                    </a:lnTo>
                    <a:lnTo>
                      <a:pt x="1355" y="625"/>
                    </a:lnTo>
                    <a:lnTo>
                      <a:pt x="1357" y="644"/>
                    </a:lnTo>
                    <a:lnTo>
                      <a:pt x="1359" y="663"/>
                    </a:lnTo>
                    <a:lnTo>
                      <a:pt x="1359" y="682"/>
                    </a:lnTo>
                    <a:lnTo>
                      <a:pt x="1361" y="699"/>
                    </a:lnTo>
                    <a:lnTo>
                      <a:pt x="1363" y="716"/>
                    </a:lnTo>
                    <a:lnTo>
                      <a:pt x="1363" y="733"/>
                    </a:lnTo>
                    <a:lnTo>
                      <a:pt x="1365" y="750"/>
                    </a:lnTo>
                    <a:lnTo>
                      <a:pt x="1365" y="766"/>
                    </a:lnTo>
                    <a:lnTo>
                      <a:pt x="1365" y="781"/>
                    </a:lnTo>
                    <a:lnTo>
                      <a:pt x="1365" y="794"/>
                    </a:lnTo>
                    <a:lnTo>
                      <a:pt x="1365" y="809"/>
                    </a:lnTo>
                    <a:lnTo>
                      <a:pt x="1365" y="823"/>
                    </a:lnTo>
                    <a:lnTo>
                      <a:pt x="1365" y="836"/>
                    </a:lnTo>
                    <a:lnTo>
                      <a:pt x="1365" y="845"/>
                    </a:lnTo>
                    <a:lnTo>
                      <a:pt x="1365" y="857"/>
                    </a:lnTo>
                    <a:lnTo>
                      <a:pt x="1365" y="868"/>
                    </a:lnTo>
                    <a:lnTo>
                      <a:pt x="1365" y="878"/>
                    </a:lnTo>
                    <a:lnTo>
                      <a:pt x="1365" y="885"/>
                    </a:lnTo>
                    <a:lnTo>
                      <a:pt x="1365" y="893"/>
                    </a:lnTo>
                    <a:lnTo>
                      <a:pt x="1365" y="899"/>
                    </a:lnTo>
                    <a:lnTo>
                      <a:pt x="1365" y="904"/>
                    </a:lnTo>
                    <a:lnTo>
                      <a:pt x="1365" y="912"/>
                    </a:lnTo>
                    <a:lnTo>
                      <a:pt x="1365" y="916"/>
                    </a:lnTo>
                    <a:lnTo>
                      <a:pt x="987" y="1214"/>
                    </a:lnTo>
                    <a:lnTo>
                      <a:pt x="973" y="1216"/>
                    </a:lnTo>
                    <a:lnTo>
                      <a:pt x="960" y="1216"/>
                    </a:lnTo>
                    <a:lnTo>
                      <a:pt x="947" y="1216"/>
                    </a:lnTo>
                    <a:lnTo>
                      <a:pt x="933" y="1218"/>
                    </a:lnTo>
                    <a:lnTo>
                      <a:pt x="920" y="1218"/>
                    </a:lnTo>
                    <a:lnTo>
                      <a:pt x="907" y="1220"/>
                    </a:lnTo>
                    <a:lnTo>
                      <a:pt x="892" y="1220"/>
                    </a:lnTo>
                    <a:lnTo>
                      <a:pt x="878" y="1222"/>
                    </a:lnTo>
                    <a:lnTo>
                      <a:pt x="863" y="1220"/>
                    </a:lnTo>
                    <a:lnTo>
                      <a:pt x="848" y="1220"/>
                    </a:lnTo>
                    <a:lnTo>
                      <a:pt x="833" y="1218"/>
                    </a:lnTo>
                    <a:lnTo>
                      <a:pt x="818" y="1218"/>
                    </a:lnTo>
                    <a:lnTo>
                      <a:pt x="802" y="1216"/>
                    </a:lnTo>
                    <a:lnTo>
                      <a:pt x="787" y="1216"/>
                    </a:lnTo>
                    <a:lnTo>
                      <a:pt x="772" y="1214"/>
                    </a:lnTo>
                    <a:lnTo>
                      <a:pt x="757" y="1212"/>
                    </a:lnTo>
                    <a:lnTo>
                      <a:pt x="741" y="1210"/>
                    </a:lnTo>
                    <a:lnTo>
                      <a:pt x="726" y="1208"/>
                    </a:lnTo>
                    <a:lnTo>
                      <a:pt x="711" y="1207"/>
                    </a:lnTo>
                    <a:lnTo>
                      <a:pt x="696" y="1205"/>
                    </a:lnTo>
                    <a:lnTo>
                      <a:pt x="681" y="1199"/>
                    </a:lnTo>
                    <a:lnTo>
                      <a:pt x="664" y="1195"/>
                    </a:lnTo>
                    <a:lnTo>
                      <a:pt x="650" y="1193"/>
                    </a:lnTo>
                    <a:lnTo>
                      <a:pt x="635" y="1189"/>
                    </a:lnTo>
                    <a:lnTo>
                      <a:pt x="620" y="1184"/>
                    </a:lnTo>
                    <a:lnTo>
                      <a:pt x="603" y="1180"/>
                    </a:lnTo>
                    <a:lnTo>
                      <a:pt x="587" y="1176"/>
                    </a:lnTo>
                    <a:lnTo>
                      <a:pt x="574" y="1170"/>
                    </a:lnTo>
                    <a:lnTo>
                      <a:pt x="559" y="1165"/>
                    </a:lnTo>
                    <a:lnTo>
                      <a:pt x="544" y="1161"/>
                    </a:lnTo>
                    <a:lnTo>
                      <a:pt x="529" y="1155"/>
                    </a:lnTo>
                    <a:lnTo>
                      <a:pt x="517" y="1150"/>
                    </a:lnTo>
                    <a:lnTo>
                      <a:pt x="502" y="1142"/>
                    </a:lnTo>
                    <a:lnTo>
                      <a:pt x="487" y="1134"/>
                    </a:lnTo>
                    <a:lnTo>
                      <a:pt x="473" y="1129"/>
                    </a:lnTo>
                    <a:lnTo>
                      <a:pt x="460" y="1119"/>
                    </a:lnTo>
                    <a:lnTo>
                      <a:pt x="447" y="1112"/>
                    </a:lnTo>
                    <a:lnTo>
                      <a:pt x="434" y="1104"/>
                    </a:lnTo>
                    <a:lnTo>
                      <a:pt x="422" y="1094"/>
                    </a:lnTo>
                    <a:lnTo>
                      <a:pt x="411" y="1087"/>
                    </a:lnTo>
                    <a:lnTo>
                      <a:pt x="397" y="1077"/>
                    </a:lnTo>
                    <a:lnTo>
                      <a:pt x="386" y="1070"/>
                    </a:lnTo>
                    <a:lnTo>
                      <a:pt x="373" y="1058"/>
                    </a:lnTo>
                    <a:lnTo>
                      <a:pt x="365" y="1049"/>
                    </a:lnTo>
                    <a:lnTo>
                      <a:pt x="354" y="1037"/>
                    </a:lnTo>
                    <a:lnTo>
                      <a:pt x="344" y="1026"/>
                    </a:lnTo>
                    <a:lnTo>
                      <a:pt x="335" y="1015"/>
                    </a:lnTo>
                    <a:lnTo>
                      <a:pt x="327" y="1003"/>
                    </a:lnTo>
                    <a:lnTo>
                      <a:pt x="316" y="992"/>
                    </a:lnTo>
                    <a:lnTo>
                      <a:pt x="308" y="980"/>
                    </a:lnTo>
                    <a:lnTo>
                      <a:pt x="300" y="967"/>
                    </a:lnTo>
                    <a:lnTo>
                      <a:pt x="293" y="954"/>
                    </a:lnTo>
                    <a:lnTo>
                      <a:pt x="287" y="940"/>
                    </a:lnTo>
                    <a:lnTo>
                      <a:pt x="281" y="925"/>
                    </a:lnTo>
                    <a:lnTo>
                      <a:pt x="276" y="912"/>
                    </a:lnTo>
                    <a:lnTo>
                      <a:pt x="270" y="897"/>
                    </a:lnTo>
                    <a:lnTo>
                      <a:pt x="264" y="883"/>
                    </a:lnTo>
                    <a:lnTo>
                      <a:pt x="261" y="866"/>
                    </a:lnTo>
                    <a:lnTo>
                      <a:pt x="257" y="851"/>
                    </a:lnTo>
                    <a:lnTo>
                      <a:pt x="255" y="834"/>
                    </a:lnTo>
                    <a:lnTo>
                      <a:pt x="253" y="817"/>
                    </a:lnTo>
                    <a:lnTo>
                      <a:pt x="251" y="800"/>
                    </a:lnTo>
                    <a:lnTo>
                      <a:pt x="249" y="785"/>
                    </a:lnTo>
                    <a:lnTo>
                      <a:pt x="251" y="768"/>
                    </a:lnTo>
                    <a:lnTo>
                      <a:pt x="249" y="756"/>
                    </a:lnTo>
                    <a:lnTo>
                      <a:pt x="249" y="747"/>
                    </a:lnTo>
                    <a:lnTo>
                      <a:pt x="249" y="737"/>
                    </a:lnTo>
                    <a:lnTo>
                      <a:pt x="247" y="728"/>
                    </a:lnTo>
                    <a:lnTo>
                      <a:pt x="247" y="718"/>
                    </a:lnTo>
                    <a:lnTo>
                      <a:pt x="245" y="711"/>
                    </a:lnTo>
                    <a:lnTo>
                      <a:pt x="245" y="703"/>
                    </a:lnTo>
                    <a:lnTo>
                      <a:pt x="243" y="693"/>
                    </a:lnTo>
                    <a:lnTo>
                      <a:pt x="242" y="686"/>
                    </a:lnTo>
                    <a:lnTo>
                      <a:pt x="240" y="678"/>
                    </a:lnTo>
                    <a:lnTo>
                      <a:pt x="238" y="671"/>
                    </a:lnTo>
                    <a:lnTo>
                      <a:pt x="238" y="663"/>
                    </a:lnTo>
                    <a:lnTo>
                      <a:pt x="234" y="655"/>
                    </a:lnTo>
                    <a:lnTo>
                      <a:pt x="232" y="648"/>
                    </a:lnTo>
                    <a:lnTo>
                      <a:pt x="230" y="642"/>
                    </a:lnTo>
                    <a:lnTo>
                      <a:pt x="226" y="636"/>
                    </a:lnTo>
                    <a:lnTo>
                      <a:pt x="223" y="629"/>
                    </a:lnTo>
                    <a:lnTo>
                      <a:pt x="219" y="621"/>
                    </a:lnTo>
                    <a:lnTo>
                      <a:pt x="215" y="616"/>
                    </a:lnTo>
                    <a:lnTo>
                      <a:pt x="213" y="610"/>
                    </a:lnTo>
                    <a:lnTo>
                      <a:pt x="209" y="604"/>
                    </a:lnTo>
                    <a:lnTo>
                      <a:pt x="205" y="597"/>
                    </a:lnTo>
                    <a:lnTo>
                      <a:pt x="202" y="593"/>
                    </a:lnTo>
                    <a:lnTo>
                      <a:pt x="198" y="587"/>
                    </a:lnTo>
                    <a:lnTo>
                      <a:pt x="196" y="581"/>
                    </a:lnTo>
                    <a:lnTo>
                      <a:pt x="190" y="576"/>
                    </a:lnTo>
                    <a:lnTo>
                      <a:pt x="186" y="572"/>
                    </a:lnTo>
                    <a:lnTo>
                      <a:pt x="183" y="566"/>
                    </a:lnTo>
                    <a:lnTo>
                      <a:pt x="177" y="562"/>
                    </a:lnTo>
                    <a:lnTo>
                      <a:pt x="173" y="559"/>
                    </a:lnTo>
                    <a:lnTo>
                      <a:pt x="169" y="553"/>
                    </a:lnTo>
                    <a:lnTo>
                      <a:pt x="164" y="549"/>
                    </a:lnTo>
                    <a:lnTo>
                      <a:pt x="160" y="545"/>
                    </a:lnTo>
                    <a:lnTo>
                      <a:pt x="154" y="541"/>
                    </a:lnTo>
                    <a:lnTo>
                      <a:pt x="148" y="536"/>
                    </a:lnTo>
                    <a:lnTo>
                      <a:pt x="145" y="532"/>
                    </a:lnTo>
                    <a:lnTo>
                      <a:pt x="141" y="528"/>
                    </a:lnTo>
                    <a:lnTo>
                      <a:pt x="135" y="524"/>
                    </a:lnTo>
                    <a:lnTo>
                      <a:pt x="129" y="521"/>
                    </a:lnTo>
                    <a:lnTo>
                      <a:pt x="126" y="519"/>
                    </a:lnTo>
                    <a:lnTo>
                      <a:pt x="120" y="515"/>
                    </a:lnTo>
                    <a:lnTo>
                      <a:pt x="114" y="513"/>
                    </a:lnTo>
                    <a:lnTo>
                      <a:pt x="108" y="509"/>
                    </a:lnTo>
                    <a:lnTo>
                      <a:pt x="103" y="507"/>
                    </a:lnTo>
                    <a:lnTo>
                      <a:pt x="97" y="503"/>
                    </a:lnTo>
                    <a:lnTo>
                      <a:pt x="93" y="502"/>
                    </a:lnTo>
                    <a:lnTo>
                      <a:pt x="88" y="500"/>
                    </a:lnTo>
                    <a:lnTo>
                      <a:pt x="84" y="496"/>
                    </a:lnTo>
                    <a:lnTo>
                      <a:pt x="78" y="492"/>
                    </a:lnTo>
                    <a:lnTo>
                      <a:pt x="72" y="490"/>
                    </a:lnTo>
                    <a:lnTo>
                      <a:pt x="67" y="488"/>
                    </a:lnTo>
                    <a:lnTo>
                      <a:pt x="61" y="486"/>
                    </a:lnTo>
                    <a:lnTo>
                      <a:pt x="55" y="484"/>
                    </a:lnTo>
                    <a:lnTo>
                      <a:pt x="50" y="481"/>
                    </a:lnTo>
                    <a:lnTo>
                      <a:pt x="46" y="479"/>
                    </a:lnTo>
                    <a:lnTo>
                      <a:pt x="40" y="479"/>
                    </a:lnTo>
                    <a:lnTo>
                      <a:pt x="34" y="475"/>
                    </a:lnTo>
                    <a:lnTo>
                      <a:pt x="29" y="473"/>
                    </a:lnTo>
                    <a:lnTo>
                      <a:pt x="25" y="473"/>
                    </a:lnTo>
                    <a:lnTo>
                      <a:pt x="19" y="471"/>
                    </a:lnTo>
                    <a:lnTo>
                      <a:pt x="15" y="469"/>
                    </a:lnTo>
                    <a:lnTo>
                      <a:pt x="10" y="467"/>
                    </a:lnTo>
                    <a:lnTo>
                      <a:pt x="4" y="467"/>
                    </a:lnTo>
                    <a:lnTo>
                      <a:pt x="0" y="465"/>
                    </a:lnTo>
                    <a:lnTo>
                      <a:pt x="0" y="465"/>
                    </a:lnTo>
                    <a:close/>
                  </a:path>
                </a:pathLst>
              </a:custGeom>
              <a:solidFill>
                <a:srgbClr val="FF0000"/>
              </a:solidFill>
              <a:ln w="9525">
                <a:noFill/>
                <a:round/>
                <a:headEnd/>
                <a:tailEnd/>
              </a:ln>
            </p:spPr>
            <p:txBody>
              <a:bodyPr/>
              <a:lstStyle/>
              <a:p>
                <a:endParaRPr lang="fr-FR"/>
              </a:p>
            </p:txBody>
          </p:sp>
        </p:grpSp>
        <p:sp>
          <p:nvSpPr>
            <p:cNvPr id="654477" name="Freeform 141"/>
            <p:cNvSpPr>
              <a:spLocks/>
            </p:cNvSpPr>
            <p:nvPr/>
          </p:nvSpPr>
          <p:spPr bwMode="auto">
            <a:xfrm rot="760844" flipH="1">
              <a:off x="1372" y="1732"/>
              <a:ext cx="83" cy="53"/>
            </a:xfrm>
            <a:custGeom>
              <a:avLst/>
              <a:gdLst/>
              <a:ahLst/>
              <a:cxnLst>
                <a:cxn ang="0">
                  <a:pos x="81" y="6"/>
                </a:cxn>
                <a:cxn ang="0">
                  <a:pos x="0" y="128"/>
                </a:cxn>
                <a:cxn ang="0">
                  <a:pos x="51" y="179"/>
                </a:cxn>
                <a:cxn ang="0">
                  <a:pos x="300" y="57"/>
                </a:cxn>
                <a:cxn ang="0">
                  <a:pos x="106" y="0"/>
                </a:cxn>
                <a:cxn ang="0">
                  <a:pos x="81" y="6"/>
                </a:cxn>
                <a:cxn ang="0">
                  <a:pos x="81" y="6"/>
                </a:cxn>
              </a:cxnLst>
              <a:rect l="0" t="0" r="r" b="b"/>
              <a:pathLst>
                <a:path w="300" h="179">
                  <a:moveTo>
                    <a:pt x="81" y="6"/>
                  </a:moveTo>
                  <a:lnTo>
                    <a:pt x="0" y="128"/>
                  </a:lnTo>
                  <a:lnTo>
                    <a:pt x="51" y="179"/>
                  </a:lnTo>
                  <a:lnTo>
                    <a:pt x="300" y="57"/>
                  </a:lnTo>
                  <a:lnTo>
                    <a:pt x="106" y="0"/>
                  </a:lnTo>
                  <a:lnTo>
                    <a:pt x="81" y="6"/>
                  </a:lnTo>
                  <a:lnTo>
                    <a:pt x="81" y="6"/>
                  </a:lnTo>
                  <a:close/>
                </a:path>
              </a:pathLst>
            </a:custGeom>
            <a:solidFill>
              <a:srgbClr val="990000"/>
            </a:solidFill>
            <a:ln w="9525">
              <a:noFill/>
              <a:round/>
              <a:headEnd/>
              <a:tailEnd/>
            </a:ln>
          </p:spPr>
          <p:txBody>
            <a:bodyPr/>
            <a:lstStyle/>
            <a:p>
              <a:endParaRPr lang="fr-FR"/>
            </a:p>
          </p:txBody>
        </p:sp>
      </p:grpSp>
      <p:sp>
        <p:nvSpPr>
          <p:cNvPr id="654478" name="Freeform 142"/>
          <p:cNvSpPr>
            <a:spLocks/>
          </p:cNvSpPr>
          <p:nvPr/>
        </p:nvSpPr>
        <p:spPr bwMode="auto">
          <a:xfrm>
            <a:off x="4800600" y="3076575"/>
            <a:ext cx="130175" cy="925513"/>
          </a:xfrm>
          <a:custGeom>
            <a:avLst/>
            <a:gdLst/>
            <a:ahLst/>
            <a:cxnLst>
              <a:cxn ang="0">
                <a:pos x="114" y="0"/>
              </a:cxn>
              <a:cxn ang="0">
                <a:pos x="72" y="93"/>
              </a:cxn>
              <a:cxn ang="0">
                <a:pos x="52" y="278"/>
              </a:cxn>
              <a:cxn ang="0">
                <a:pos x="0" y="442"/>
              </a:cxn>
              <a:cxn ang="0">
                <a:pos x="175" y="350"/>
              </a:cxn>
              <a:cxn ang="0">
                <a:pos x="165" y="278"/>
              </a:cxn>
              <a:cxn ang="0">
                <a:pos x="144" y="216"/>
              </a:cxn>
              <a:cxn ang="0">
                <a:pos x="144" y="10"/>
              </a:cxn>
              <a:cxn ang="0">
                <a:pos x="114" y="0"/>
              </a:cxn>
            </a:cxnLst>
            <a:rect l="0" t="0" r="r" b="b"/>
            <a:pathLst>
              <a:path w="175" h="468">
                <a:moveTo>
                  <a:pt x="114" y="0"/>
                </a:moveTo>
                <a:cubicBezTo>
                  <a:pt x="89" y="74"/>
                  <a:pt x="105" y="44"/>
                  <a:pt x="72" y="93"/>
                </a:cubicBezTo>
                <a:cubicBezTo>
                  <a:pt x="66" y="177"/>
                  <a:pt x="72" y="212"/>
                  <a:pt x="52" y="278"/>
                </a:cubicBezTo>
                <a:cubicBezTo>
                  <a:pt x="38" y="325"/>
                  <a:pt x="0" y="392"/>
                  <a:pt x="0" y="442"/>
                </a:cubicBezTo>
                <a:cubicBezTo>
                  <a:pt x="143" y="440"/>
                  <a:pt x="146" y="468"/>
                  <a:pt x="175" y="350"/>
                </a:cubicBezTo>
                <a:cubicBezTo>
                  <a:pt x="172" y="326"/>
                  <a:pt x="170" y="302"/>
                  <a:pt x="165" y="278"/>
                </a:cubicBezTo>
                <a:cubicBezTo>
                  <a:pt x="160" y="257"/>
                  <a:pt x="144" y="216"/>
                  <a:pt x="144" y="216"/>
                </a:cubicBezTo>
                <a:cubicBezTo>
                  <a:pt x="146" y="186"/>
                  <a:pt x="167" y="57"/>
                  <a:pt x="144" y="10"/>
                </a:cubicBezTo>
                <a:cubicBezTo>
                  <a:pt x="139" y="1"/>
                  <a:pt x="124" y="3"/>
                  <a:pt x="114" y="0"/>
                </a:cubicBezTo>
                <a:close/>
              </a:path>
            </a:pathLst>
          </a:custGeom>
          <a:solidFill>
            <a:srgbClr val="7E9AF2"/>
          </a:solidFill>
          <a:ln w="9525">
            <a:solidFill>
              <a:srgbClr val="7E9AF2"/>
            </a:solidFill>
            <a:round/>
            <a:headEnd/>
            <a:tailEnd/>
          </a:ln>
          <a:effectLst/>
        </p:spPr>
        <p:txBody>
          <a:bodyPr/>
          <a:lstStyle/>
          <a:p>
            <a:endParaRPr lang="fr-FR"/>
          </a:p>
        </p:txBody>
      </p:sp>
      <p:grpSp>
        <p:nvGrpSpPr>
          <p:cNvPr id="23" name="Group 143"/>
          <p:cNvGrpSpPr>
            <a:grpSpLocks/>
          </p:cNvGrpSpPr>
          <p:nvPr/>
        </p:nvGrpSpPr>
        <p:grpSpPr bwMode="auto">
          <a:xfrm>
            <a:off x="644525" y="2681288"/>
            <a:ext cx="1698625" cy="1181100"/>
            <a:chOff x="1526" y="1121"/>
            <a:chExt cx="1190" cy="848"/>
          </a:xfrm>
        </p:grpSpPr>
        <p:grpSp>
          <p:nvGrpSpPr>
            <p:cNvPr id="24" name="Group 144"/>
            <p:cNvGrpSpPr>
              <a:grpSpLocks/>
            </p:cNvGrpSpPr>
            <p:nvPr/>
          </p:nvGrpSpPr>
          <p:grpSpPr bwMode="auto">
            <a:xfrm rot="4960917">
              <a:off x="2129" y="1019"/>
              <a:ext cx="434" cy="638"/>
              <a:chOff x="2010" y="1215"/>
              <a:chExt cx="434" cy="638"/>
            </a:xfrm>
          </p:grpSpPr>
          <p:sp>
            <p:nvSpPr>
              <p:cNvPr id="654481" name="Freeform 145"/>
              <p:cNvSpPr>
                <a:spLocks/>
              </p:cNvSpPr>
              <p:nvPr/>
            </p:nvSpPr>
            <p:spPr bwMode="auto">
              <a:xfrm>
                <a:off x="2010" y="1235"/>
                <a:ext cx="396" cy="588"/>
              </a:xfrm>
              <a:custGeom>
                <a:avLst/>
                <a:gdLst/>
                <a:ahLst/>
                <a:cxnLst>
                  <a:cxn ang="0">
                    <a:pos x="276" y="588"/>
                  </a:cxn>
                  <a:cxn ang="0">
                    <a:pos x="328" y="500"/>
                  </a:cxn>
                  <a:cxn ang="0">
                    <a:pos x="354" y="462"/>
                  </a:cxn>
                  <a:cxn ang="0">
                    <a:pos x="384" y="416"/>
                  </a:cxn>
                  <a:cxn ang="0">
                    <a:pos x="394" y="386"/>
                  </a:cxn>
                  <a:cxn ang="0">
                    <a:pos x="392" y="360"/>
                  </a:cxn>
                  <a:cxn ang="0">
                    <a:pos x="386" y="348"/>
                  </a:cxn>
                  <a:cxn ang="0">
                    <a:pos x="346" y="278"/>
                  </a:cxn>
                  <a:cxn ang="0">
                    <a:pos x="324" y="232"/>
                  </a:cxn>
                  <a:cxn ang="0">
                    <a:pos x="234" y="160"/>
                  </a:cxn>
                  <a:cxn ang="0">
                    <a:pos x="222" y="156"/>
                  </a:cxn>
                  <a:cxn ang="0">
                    <a:pos x="218" y="168"/>
                  </a:cxn>
                  <a:cxn ang="0">
                    <a:pos x="220" y="188"/>
                  </a:cxn>
                  <a:cxn ang="0">
                    <a:pos x="232" y="206"/>
                  </a:cxn>
                  <a:cxn ang="0">
                    <a:pos x="248" y="226"/>
                  </a:cxn>
                  <a:cxn ang="0">
                    <a:pos x="282" y="286"/>
                  </a:cxn>
                  <a:cxn ang="0">
                    <a:pos x="282" y="286"/>
                  </a:cxn>
                  <a:cxn ang="0">
                    <a:pos x="274" y="280"/>
                  </a:cxn>
                  <a:cxn ang="0">
                    <a:pos x="218" y="226"/>
                  </a:cxn>
                  <a:cxn ang="0">
                    <a:pos x="190" y="202"/>
                  </a:cxn>
                  <a:cxn ang="0">
                    <a:pos x="142" y="162"/>
                  </a:cxn>
                  <a:cxn ang="0">
                    <a:pos x="104" y="118"/>
                  </a:cxn>
                  <a:cxn ang="0">
                    <a:pos x="66" y="56"/>
                  </a:cxn>
                  <a:cxn ang="0">
                    <a:pos x="30" y="12"/>
                  </a:cxn>
                  <a:cxn ang="0">
                    <a:pos x="20" y="4"/>
                  </a:cxn>
                  <a:cxn ang="0">
                    <a:pos x="6" y="0"/>
                  </a:cxn>
                  <a:cxn ang="0">
                    <a:pos x="0" y="12"/>
                  </a:cxn>
                  <a:cxn ang="0">
                    <a:pos x="4" y="38"/>
                  </a:cxn>
                  <a:cxn ang="0">
                    <a:pos x="10" y="76"/>
                  </a:cxn>
                  <a:cxn ang="0">
                    <a:pos x="20" y="146"/>
                  </a:cxn>
                  <a:cxn ang="0">
                    <a:pos x="26" y="174"/>
                  </a:cxn>
                  <a:cxn ang="0">
                    <a:pos x="38" y="198"/>
                  </a:cxn>
                  <a:cxn ang="0">
                    <a:pos x="78" y="258"/>
                  </a:cxn>
                  <a:cxn ang="0">
                    <a:pos x="114" y="312"/>
                  </a:cxn>
                  <a:cxn ang="0">
                    <a:pos x="122" y="330"/>
                  </a:cxn>
                  <a:cxn ang="0">
                    <a:pos x="136" y="358"/>
                  </a:cxn>
                  <a:cxn ang="0">
                    <a:pos x="154" y="372"/>
                  </a:cxn>
                  <a:cxn ang="0">
                    <a:pos x="168" y="376"/>
                  </a:cxn>
                  <a:cxn ang="0">
                    <a:pos x="196" y="386"/>
                  </a:cxn>
                  <a:cxn ang="0">
                    <a:pos x="216" y="400"/>
                  </a:cxn>
                  <a:cxn ang="0">
                    <a:pos x="228" y="414"/>
                  </a:cxn>
                  <a:cxn ang="0">
                    <a:pos x="234" y="426"/>
                  </a:cxn>
                  <a:cxn ang="0">
                    <a:pos x="230" y="438"/>
                  </a:cxn>
                  <a:cxn ang="0">
                    <a:pos x="198" y="502"/>
                  </a:cxn>
                  <a:cxn ang="0">
                    <a:pos x="276" y="588"/>
                  </a:cxn>
                </a:cxnLst>
                <a:rect l="0" t="0" r="r" b="b"/>
                <a:pathLst>
                  <a:path w="396" h="588">
                    <a:moveTo>
                      <a:pt x="276" y="588"/>
                    </a:moveTo>
                    <a:lnTo>
                      <a:pt x="276" y="588"/>
                    </a:lnTo>
                    <a:lnTo>
                      <a:pt x="304" y="540"/>
                    </a:lnTo>
                    <a:lnTo>
                      <a:pt x="328" y="500"/>
                    </a:lnTo>
                    <a:lnTo>
                      <a:pt x="354" y="462"/>
                    </a:lnTo>
                    <a:lnTo>
                      <a:pt x="354" y="462"/>
                    </a:lnTo>
                    <a:lnTo>
                      <a:pt x="376" y="432"/>
                    </a:lnTo>
                    <a:lnTo>
                      <a:pt x="384" y="416"/>
                    </a:lnTo>
                    <a:lnTo>
                      <a:pt x="390" y="402"/>
                    </a:lnTo>
                    <a:lnTo>
                      <a:pt x="394" y="386"/>
                    </a:lnTo>
                    <a:lnTo>
                      <a:pt x="396" y="374"/>
                    </a:lnTo>
                    <a:lnTo>
                      <a:pt x="392" y="360"/>
                    </a:lnTo>
                    <a:lnTo>
                      <a:pt x="386" y="348"/>
                    </a:lnTo>
                    <a:lnTo>
                      <a:pt x="386" y="348"/>
                    </a:lnTo>
                    <a:lnTo>
                      <a:pt x="368" y="316"/>
                    </a:lnTo>
                    <a:lnTo>
                      <a:pt x="346" y="278"/>
                    </a:lnTo>
                    <a:lnTo>
                      <a:pt x="324" y="232"/>
                    </a:lnTo>
                    <a:lnTo>
                      <a:pt x="324" y="232"/>
                    </a:lnTo>
                    <a:lnTo>
                      <a:pt x="234" y="160"/>
                    </a:lnTo>
                    <a:lnTo>
                      <a:pt x="234" y="160"/>
                    </a:lnTo>
                    <a:lnTo>
                      <a:pt x="228" y="156"/>
                    </a:lnTo>
                    <a:lnTo>
                      <a:pt x="222" y="156"/>
                    </a:lnTo>
                    <a:lnTo>
                      <a:pt x="218" y="160"/>
                    </a:lnTo>
                    <a:lnTo>
                      <a:pt x="218" y="168"/>
                    </a:lnTo>
                    <a:lnTo>
                      <a:pt x="218" y="178"/>
                    </a:lnTo>
                    <a:lnTo>
                      <a:pt x="220" y="188"/>
                    </a:lnTo>
                    <a:lnTo>
                      <a:pt x="226" y="198"/>
                    </a:lnTo>
                    <a:lnTo>
                      <a:pt x="232" y="206"/>
                    </a:lnTo>
                    <a:lnTo>
                      <a:pt x="232" y="206"/>
                    </a:lnTo>
                    <a:lnTo>
                      <a:pt x="248" y="226"/>
                    </a:lnTo>
                    <a:lnTo>
                      <a:pt x="262" y="250"/>
                    </a:lnTo>
                    <a:lnTo>
                      <a:pt x="282" y="286"/>
                    </a:lnTo>
                    <a:lnTo>
                      <a:pt x="282" y="286"/>
                    </a:lnTo>
                    <a:lnTo>
                      <a:pt x="282" y="286"/>
                    </a:lnTo>
                    <a:lnTo>
                      <a:pt x="282" y="286"/>
                    </a:lnTo>
                    <a:lnTo>
                      <a:pt x="274" y="280"/>
                    </a:lnTo>
                    <a:lnTo>
                      <a:pt x="250" y="256"/>
                    </a:lnTo>
                    <a:lnTo>
                      <a:pt x="218" y="226"/>
                    </a:lnTo>
                    <a:lnTo>
                      <a:pt x="190" y="202"/>
                    </a:lnTo>
                    <a:lnTo>
                      <a:pt x="190" y="202"/>
                    </a:lnTo>
                    <a:lnTo>
                      <a:pt x="166" y="184"/>
                    </a:lnTo>
                    <a:lnTo>
                      <a:pt x="142" y="162"/>
                    </a:lnTo>
                    <a:lnTo>
                      <a:pt x="120" y="138"/>
                    </a:lnTo>
                    <a:lnTo>
                      <a:pt x="104" y="118"/>
                    </a:lnTo>
                    <a:lnTo>
                      <a:pt x="104" y="118"/>
                    </a:lnTo>
                    <a:lnTo>
                      <a:pt x="66" y="56"/>
                    </a:lnTo>
                    <a:lnTo>
                      <a:pt x="42" y="24"/>
                    </a:lnTo>
                    <a:lnTo>
                      <a:pt x="30" y="12"/>
                    </a:lnTo>
                    <a:lnTo>
                      <a:pt x="20" y="4"/>
                    </a:lnTo>
                    <a:lnTo>
                      <a:pt x="20" y="4"/>
                    </a:lnTo>
                    <a:lnTo>
                      <a:pt x="12" y="0"/>
                    </a:lnTo>
                    <a:lnTo>
                      <a:pt x="6" y="0"/>
                    </a:lnTo>
                    <a:lnTo>
                      <a:pt x="2" y="4"/>
                    </a:lnTo>
                    <a:lnTo>
                      <a:pt x="0" y="12"/>
                    </a:lnTo>
                    <a:lnTo>
                      <a:pt x="2" y="24"/>
                    </a:lnTo>
                    <a:lnTo>
                      <a:pt x="4" y="38"/>
                    </a:lnTo>
                    <a:lnTo>
                      <a:pt x="10" y="76"/>
                    </a:lnTo>
                    <a:lnTo>
                      <a:pt x="10" y="76"/>
                    </a:lnTo>
                    <a:lnTo>
                      <a:pt x="16" y="112"/>
                    </a:lnTo>
                    <a:lnTo>
                      <a:pt x="20" y="146"/>
                    </a:lnTo>
                    <a:lnTo>
                      <a:pt x="22" y="160"/>
                    </a:lnTo>
                    <a:lnTo>
                      <a:pt x="26" y="174"/>
                    </a:lnTo>
                    <a:lnTo>
                      <a:pt x="30" y="186"/>
                    </a:lnTo>
                    <a:lnTo>
                      <a:pt x="38" y="198"/>
                    </a:lnTo>
                    <a:lnTo>
                      <a:pt x="38" y="198"/>
                    </a:lnTo>
                    <a:lnTo>
                      <a:pt x="78" y="258"/>
                    </a:lnTo>
                    <a:lnTo>
                      <a:pt x="100" y="288"/>
                    </a:lnTo>
                    <a:lnTo>
                      <a:pt x="114" y="312"/>
                    </a:lnTo>
                    <a:lnTo>
                      <a:pt x="114" y="312"/>
                    </a:lnTo>
                    <a:lnTo>
                      <a:pt x="122" y="330"/>
                    </a:lnTo>
                    <a:lnTo>
                      <a:pt x="130" y="348"/>
                    </a:lnTo>
                    <a:lnTo>
                      <a:pt x="136" y="358"/>
                    </a:lnTo>
                    <a:lnTo>
                      <a:pt x="144" y="364"/>
                    </a:lnTo>
                    <a:lnTo>
                      <a:pt x="154" y="372"/>
                    </a:lnTo>
                    <a:lnTo>
                      <a:pt x="168" y="376"/>
                    </a:lnTo>
                    <a:lnTo>
                      <a:pt x="168" y="376"/>
                    </a:lnTo>
                    <a:lnTo>
                      <a:pt x="182" y="380"/>
                    </a:lnTo>
                    <a:lnTo>
                      <a:pt x="196" y="386"/>
                    </a:lnTo>
                    <a:lnTo>
                      <a:pt x="206" y="392"/>
                    </a:lnTo>
                    <a:lnTo>
                      <a:pt x="216" y="400"/>
                    </a:lnTo>
                    <a:lnTo>
                      <a:pt x="222" y="406"/>
                    </a:lnTo>
                    <a:lnTo>
                      <a:pt x="228" y="414"/>
                    </a:lnTo>
                    <a:lnTo>
                      <a:pt x="232" y="420"/>
                    </a:lnTo>
                    <a:lnTo>
                      <a:pt x="234" y="426"/>
                    </a:lnTo>
                    <a:lnTo>
                      <a:pt x="234" y="426"/>
                    </a:lnTo>
                    <a:lnTo>
                      <a:pt x="230" y="438"/>
                    </a:lnTo>
                    <a:lnTo>
                      <a:pt x="224" y="456"/>
                    </a:lnTo>
                    <a:lnTo>
                      <a:pt x="198" y="502"/>
                    </a:lnTo>
                    <a:lnTo>
                      <a:pt x="162" y="566"/>
                    </a:lnTo>
                    <a:lnTo>
                      <a:pt x="276" y="588"/>
                    </a:lnTo>
                    <a:close/>
                  </a:path>
                </a:pathLst>
              </a:custGeom>
              <a:solidFill>
                <a:srgbClr val="FFFFFF"/>
              </a:solidFill>
              <a:ln w="9525">
                <a:noFill/>
                <a:round/>
                <a:headEnd/>
                <a:tailEnd/>
              </a:ln>
            </p:spPr>
            <p:txBody>
              <a:bodyPr/>
              <a:lstStyle/>
              <a:p>
                <a:endParaRPr lang="fr-FR"/>
              </a:p>
            </p:txBody>
          </p:sp>
          <p:sp>
            <p:nvSpPr>
              <p:cNvPr id="654482" name="Freeform 146"/>
              <p:cNvSpPr>
                <a:spLocks/>
              </p:cNvSpPr>
              <p:nvPr/>
            </p:nvSpPr>
            <p:spPr bwMode="auto">
              <a:xfrm>
                <a:off x="2044" y="1243"/>
                <a:ext cx="394" cy="588"/>
              </a:xfrm>
              <a:custGeom>
                <a:avLst/>
                <a:gdLst/>
                <a:ahLst/>
                <a:cxnLst>
                  <a:cxn ang="0">
                    <a:pos x="276" y="588"/>
                  </a:cxn>
                  <a:cxn ang="0">
                    <a:pos x="326" y="502"/>
                  </a:cxn>
                  <a:cxn ang="0">
                    <a:pos x="352" y="464"/>
                  </a:cxn>
                  <a:cxn ang="0">
                    <a:pos x="382" y="418"/>
                  </a:cxn>
                  <a:cxn ang="0">
                    <a:pos x="392" y="388"/>
                  </a:cxn>
                  <a:cxn ang="0">
                    <a:pos x="390" y="362"/>
                  </a:cxn>
                  <a:cxn ang="0">
                    <a:pos x="384" y="348"/>
                  </a:cxn>
                  <a:cxn ang="0">
                    <a:pos x="346" y="278"/>
                  </a:cxn>
                  <a:cxn ang="0">
                    <a:pos x="322" y="232"/>
                  </a:cxn>
                  <a:cxn ang="0">
                    <a:pos x="234" y="160"/>
                  </a:cxn>
                  <a:cxn ang="0">
                    <a:pos x="220" y="158"/>
                  </a:cxn>
                  <a:cxn ang="0">
                    <a:pos x="216" y="168"/>
                  </a:cxn>
                  <a:cxn ang="0">
                    <a:pos x="218" y="188"/>
                  </a:cxn>
                  <a:cxn ang="0">
                    <a:pos x="230" y="208"/>
                  </a:cxn>
                  <a:cxn ang="0">
                    <a:pos x="246" y="228"/>
                  </a:cxn>
                  <a:cxn ang="0">
                    <a:pos x="280" y="286"/>
                  </a:cxn>
                  <a:cxn ang="0">
                    <a:pos x="280" y="288"/>
                  </a:cxn>
                  <a:cxn ang="0">
                    <a:pos x="272" y="282"/>
                  </a:cxn>
                  <a:cxn ang="0">
                    <a:pos x="216" y="228"/>
                  </a:cxn>
                  <a:cxn ang="0">
                    <a:pos x="188" y="204"/>
                  </a:cxn>
                  <a:cxn ang="0">
                    <a:pos x="140" y="162"/>
                  </a:cxn>
                  <a:cxn ang="0">
                    <a:pos x="102" y="118"/>
                  </a:cxn>
                  <a:cxn ang="0">
                    <a:pos x="64" y="58"/>
                  </a:cxn>
                  <a:cxn ang="0">
                    <a:pos x="28" y="12"/>
                  </a:cxn>
                  <a:cxn ang="0">
                    <a:pos x="18" y="4"/>
                  </a:cxn>
                  <a:cxn ang="0">
                    <a:pos x="4" y="2"/>
                  </a:cxn>
                  <a:cxn ang="0">
                    <a:pos x="0" y="14"/>
                  </a:cxn>
                  <a:cxn ang="0">
                    <a:pos x="2" y="40"/>
                  </a:cxn>
                  <a:cxn ang="0">
                    <a:pos x="8" y="76"/>
                  </a:cxn>
                  <a:cxn ang="0">
                    <a:pos x="18" y="146"/>
                  </a:cxn>
                  <a:cxn ang="0">
                    <a:pos x="24" y="174"/>
                  </a:cxn>
                  <a:cxn ang="0">
                    <a:pos x="36" y="198"/>
                  </a:cxn>
                  <a:cxn ang="0">
                    <a:pos x="78" y="258"/>
                  </a:cxn>
                  <a:cxn ang="0">
                    <a:pos x="112" y="312"/>
                  </a:cxn>
                  <a:cxn ang="0">
                    <a:pos x="120" y="332"/>
                  </a:cxn>
                  <a:cxn ang="0">
                    <a:pos x="134" y="358"/>
                  </a:cxn>
                  <a:cxn ang="0">
                    <a:pos x="152" y="372"/>
                  </a:cxn>
                  <a:cxn ang="0">
                    <a:pos x="166" y="378"/>
                  </a:cxn>
                  <a:cxn ang="0">
                    <a:pos x="194" y="388"/>
                  </a:cxn>
                  <a:cxn ang="0">
                    <a:pos x="214" y="400"/>
                  </a:cxn>
                  <a:cxn ang="0">
                    <a:pos x="226" y="414"/>
                  </a:cxn>
                  <a:cxn ang="0">
                    <a:pos x="232" y="428"/>
                  </a:cxn>
                  <a:cxn ang="0">
                    <a:pos x="228" y="438"/>
                  </a:cxn>
                  <a:cxn ang="0">
                    <a:pos x="196" y="504"/>
                  </a:cxn>
                  <a:cxn ang="0">
                    <a:pos x="276" y="588"/>
                  </a:cxn>
                </a:cxnLst>
                <a:rect l="0" t="0" r="r" b="b"/>
                <a:pathLst>
                  <a:path w="394" h="588">
                    <a:moveTo>
                      <a:pt x="276" y="588"/>
                    </a:moveTo>
                    <a:lnTo>
                      <a:pt x="276" y="588"/>
                    </a:lnTo>
                    <a:lnTo>
                      <a:pt x="302" y="542"/>
                    </a:lnTo>
                    <a:lnTo>
                      <a:pt x="326" y="502"/>
                    </a:lnTo>
                    <a:lnTo>
                      <a:pt x="352" y="464"/>
                    </a:lnTo>
                    <a:lnTo>
                      <a:pt x="352" y="464"/>
                    </a:lnTo>
                    <a:lnTo>
                      <a:pt x="374" y="432"/>
                    </a:lnTo>
                    <a:lnTo>
                      <a:pt x="382" y="418"/>
                    </a:lnTo>
                    <a:lnTo>
                      <a:pt x="388" y="402"/>
                    </a:lnTo>
                    <a:lnTo>
                      <a:pt x="392" y="388"/>
                    </a:lnTo>
                    <a:lnTo>
                      <a:pt x="394" y="374"/>
                    </a:lnTo>
                    <a:lnTo>
                      <a:pt x="390" y="362"/>
                    </a:lnTo>
                    <a:lnTo>
                      <a:pt x="384" y="348"/>
                    </a:lnTo>
                    <a:lnTo>
                      <a:pt x="384" y="348"/>
                    </a:lnTo>
                    <a:lnTo>
                      <a:pt x="366" y="316"/>
                    </a:lnTo>
                    <a:lnTo>
                      <a:pt x="346" y="278"/>
                    </a:lnTo>
                    <a:lnTo>
                      <a:pt x="322" y="232"/>
                    </a:lnTo>
                    <a:lnTo>
                      <a:pt x="322" y="232"/>
                    </a:lnTo>
                    <a:lnTo>
                      <a:pt x="234" y="160"/>
                    </a:lnTo>
                    <a:lnTo>
                      <a:pt x="234" y="160"/>
                    </a:lnTo>
                    <a:lnTo>
                      <a:pt x="226" y="156"/>
                    </a:lnTo>
                    <a:lnTo>
                      <a:pt x="220" y="158"/>
                    </a:lnTo>
                    <a:lnTo>
                      <a:pt x="216" y="162"/>
                    </a:lnTo>
                    <a:lnTo>
                      <a:pt x="216" y="168"/>
                    </a:lnTo>
                    <a:lnTo>
                      <a:pt x="216" y="178"/>
                    </a:lnTo>
                    <a:lnTo>
                      <a:pt x="218" y="188"/>
                    </a:lnTo>
                    <a:lnTo>
                      <a:pt x="224" y="198"/>
                    </a:lnTo>
                    <a:lnTo>
                      <a:pt x="230" y="208"/>
                    </a:lnTo>
                    <a:lnTo>
                      <a:pt x="230" y="208"/>
                    </a:lnTo>
                    <a:lnTo>
                      <a:pt x="246" y="228"/>
                    </a:lnTo>
                    <a:lnTo>
                      <a:pt x="260" y="250"/>
                    </a:lnTo>
                    <a:lnTo>
                      <a:pt x="280" y="286"/>
                    </a:lnTo>
                    <a:lnTo>
                      <a:pt x="280" y="286"/>
                    </a:lnTo>
                    <a:lnTo>
                      <a:pt x="280" y="288"/>
                    </a:lnTo>
                    <a:lnTo>
                      <a:pt x="280" y="288"/>
                    </a:lnTo>
                    <a:lnTo>
                      <a:pt x="272" y="282"/>
                    </a:lnTo>
                    <a:lnTo>
                      <a:pt x="248" y="258"/>
                    </a:lnTo>
                    <a:lnTo>
                      <a:pt x="216" y="228"/>
                    </a:lnTo>
                    <a:lnTo>
                      <a:pt x="188" y="204"/>
                    </a:lnTo>
                    <a:lnTo>
                      <a:pt x="188" y="204"/>
                    </a:lnTo>
                    <a:lnTo>
                      <a:pt x="166" y="184"/>
                    </a:lnTo>
                    <a:lnTo>
                      <a:pt x="140" y="162"/>
                    </a:lnTo>
                    <a:lnTo>
                      <a:pt x="118" y="140"/>
                    </a:lnTo>
                    <a:lnTo>
                      <a:pt x="102" y="118"/>
                    </a:lnTo>
                    <a:lnTo>
                      <a:pt x="102" y="118"/>
                    </a:lnTo>
                    <a:lnTo>
                      <a:pt x="64" y="58"/>
                    </a:lnTo>
                    <a:lnTo>
                      <a:pt x="40" y="26"/>
                    </a:lnTo>
                    <a:lnTo>
                      <a:pt x="28" y="12"/>
                    </a:lnTo>
                    <a:lnTo>
                      <a:pt x="18" y="4"/>
                    </a:lnTo>
                    <a:lnTo>
                      <a:pt x="18" y="4"/>
                    </a:lnTo>
                    <a:lnTo>
                      <a:pt x="10" y="0"/>
                    </a:lnTo>
                    <a:lnTo>
                      <a:pt x="4" y="2"/>
                    </a:lnTo>
                    <a:lnTo>
                      <a:pt x="0" y="6"/>
                    </a:lnTo>
                    <a:lnTo>
                      <a:pt x="0" y="14"/>
                    </a:lnTo>
                    <a:lnTo>
                      <a:pt x="0" y="26"/>
                    </a:lnTo>
                    <a:lnTo>
                      <a:pt x="2" y="40"/>
                    </a:lnTo>
                    <a:lnTo>
                      <a:pt x="8" y="76"/>
                    </a:lnTo>
                    <a:lnTo>
                      <a:pt x="8" y="76"/>
                    </a:lnTo>
                    <a:lnTo>
                      <a:pt x="14" y="114"/>
                    </a:lnTo>
                    <a:lnTo>
                      <a:pt x="18" y="146"/>
                    </a:lnTo>
                    <a:lnTo>
                      <a:pt x="20" y="162"/>
                    </a:lnTo>
                    <a:lnTo>
                      <a:pt x="24" y="174"/>
                    </a:lnTo>
                    <a:lnTo>
                      <a:pt x="28" y="188"/>
                    </a:lnTo>
                    <a:lnTo>
                      <a:pt x="36" y="198"/>
                    </a:lnTo>
                    <a:lnTo>
                      <a:pt x="36" y="198"/>
                    </a:lnTo>
                    <a:lnTo>
                      <a:pt x="78" y="258"/>
                    </a:lnTo>
                    <a:lnTo>
                      <a:pt x="98" y="290"/>
                    </a:lnTo>
                    <a:lnTo>
                      <a:pt x="112" y="312"/>
                    </a:lnTo>
                    <a:lnTo>
                      <a:pt x="112" y="312"/>
                    </a:lnTo>
                    <a:lnTo>
                      <a:pt x="120" y="332"/>
                    </a:lnTo>
                    <a:lnTo>
                      <a:pt x="128" y="350"/>
                    </a:lnTo>
                    <a:lnTo>
                      <a:pt x="134" y="358"/>
                    </a:lnTo>
                    <a:lnTo>
                      <a:pt x="142" y="366"/>
                    </a:lnTo>
                    <a:lnTo>
                      <a:pt x="152" y="372"/>
                    </a:lnTo>
                    <a:lnTo>
                      <a:pt x="166" y="378"/>
                    </a:lnTo>
                    <a:lnTo>
                      <a:pt x="166" y="378"/>
                    </a:lnTo>
                    <a:lnTo>
                      <a:pt x="180" y="382"/>
                    </a:lnTo>
                    <a:lnTo>
                      <a:pt x="194" y="388"/>
                    </a:lnTo>
                    <a:lnTo>
                      <a:pt x="204" y="394"/>
                    </a:lnTo>
                    <a:lnTo>
                      <a:pt x="214" y="400"/>
                    </a:lnTo>
                    <a:lnTo>
                      <a:pt x="220" y="408"/>
                    </a:lnTo>
                    <a:lnTo>
                      <a:pt x="226" y="414"/>
                    </a:lnTo>
                    <a:lnTo>
                      <a:pt x="230" y="422"/>
                    </a:lnTo>
                    <a:lnTo>
                      <a:pt x="232" y="428"/>
                    </a:lnTo>
                    <a:lnTo>
                      <a:pt x="232" y="428"/>
                    </a:lnTo>
                    <a:lnTo>
                      <a:pt x="228" y="438"/>
                    </a:lnTo>
                    <a:lnTo>
                      <a:pt x="222" y="456"/>
                    </a:lnTo>
                    <a:lnTo>
                      <a:pt x="196" y="504"/>
                    </a:lnTo>
                    <a:lnTo>
                      <a:pt x="160" y="568"/>
                    </a:lnTo>
                    <a:lnTo>
                      <a:pt x="276" y="588"/>
                    </a:lnTo>
                    <a:close/>
                  </a:path>
                </a:pathLst>
              </a:custGeom>
              <a:solidFill>
                <a:srgbClr val="FBBF8C"/>
              </a:solidFill>
              <a:ln w="9525">
                <a:noFill/>
                <a:round/>
                <a:headEnd/>
                <a:tailEnd/>
              </a:ln>
            </p:spPr>
            <p:txBody>
              <a:bodyPr/>
              <a:lstStyle/>
              <a:p>
                <a:endParaRPr lang="fr-FR"/>
              </a:p>
            </p:txBody>
          </p:sp>
          <p:sp>
            <p:nvSpPr>
              <p:cNvPr id="654483" name="Freeform 147"/>
              <p:cNvSpPr>
                <a:spLocks/>
              </p:cNvSpPr>
              <p:nvPr/>
            </p:nvSpPr>
            <p:spPr bwMode="auto">
              <a:xfrm>
                <a:off x="2036" y="1215"/>
                <a:ext cx="284" cy="304"/>
              </a:xfrm>
              <a:custGeom>
                <a:avLst/>
                <a:gdLst/>
                <a:ahLst/>
                <a:cxnLst>
                  <a:cxn ang="0">
                    <a:pos x="284" y="302"/>
                  </a:cxn>
                  <a:cxn ang="0">
                    <a:pos x="284" y="302"/>
                  </a:cxn>
                  <a:cxn ang="0">
                    <a:pos x="262" y="284"/>
                  </a:cxn>
                  <a:cxn ang="0">
                    <a:pos x="240" y="266"/>
                  </a:cxn>
                  <a:cxn ang="0">
                    <a:pos x="218" y="250"/>
                  </a:cxn>
                  <a:cxn ang="0">
                    <a:pos x="196" y="232"/>
                  </a:cxn>
                  <a:cxn ang="0">
                    <a:pos x="196" y="232"/>
                  </a:cxn>
                  <a:cxn ang="0">
                    <a:pos x="178" y="216"/>
                  </a:cxn>
                  <a:cxn ang="0">
                    <a:pos x="158" y="202"/>
                  </a:cxn>
                  <a:cxn ang="0">
                    <a:pos x="158" y="202"/>
                  </a:cxn>
                  <a:cxn ang="0">
                    <a:pos x="146" y="192"/>
                  </a:cxn>
                  <a:cxn ang="0">
                    <a:pos x="136" y="182"/>
                  </a:cxn>
                  <a:cxn ang="0">
                    <a:pos x="118" y="158"/>
                  </a:cxn>
                  <a:cxn ang="0">
                    <a:pos x="118" y="158"/>
                  </a:cxn>
                  <a:cxn ang="0">
                    <a:pos x="104" y="138"/>
                  </a:cxn>
                  <a:cxn ang="0">
                    <a:pos x="92" y="116"/>
                  </a:cxn>
                  <a:cxn ang="0">
                    <a:pos x="68" y="72"/>
                  </a:cxn>
                  <a:cxn ang="0">
                    <a:pos x="56" y="52"/>
                  </a:cxn>
                  <a:cxn ang="0">
                    <a:pos x="40" y="32"/>
                  </a:cxn>
                  <a:cxn ang="0">
                    <a:pos x="24" y="16"/>
                  </a:cxn>
                  <a:cxn ang="0">
                    <a:pos x="4" y="0"/>
                  </a:cxn>
                  <a:cxn ang="0">
                    <a:pos x="4" y="0"/>
                  </a:cxn>
                  <a:cxn ang="0">
                    <a:pos x="2" y="0"/>
                  </a:cxn>
                  <a:cxn ang="0">
                    <a:pos x="2" y="2"/>
                  </a:cxn>
                  <a:cxn ang="0">
                    <a:pos x="0" y="4"/>
                  </a:cxn>
                  <a:cxn ang="0">
                    <a:pos x="2" y="4"/>
                  </a:cxn>
                  <a:cxn ang="0">
                    <a:pos x="2" y="4"/>
                  </a:cxn>
                  <a:cxn ang="0">
                    <a:pos x="12" y="12"/>
                  </a:cxn>
                  <a:cxn ang="0">
                    <a:pos x="22" y="22"/>
                  </a:cxn>
                  <a:cxn ang="0">
                    <a:pos x="40" y="42"/>
                  </a:cxn>
                  <a:cxn ang="0">
                    <a:pos x="56" y="62"/>
                  </a:cxn>
                  <a:cxn ang="0">
                    <a:pos x="68" y="86"/>
                  </a:cxn>
                  <a:cxn ang="0">
                    <a:pos x="94" y="134"/>
                  </a:cxn>
                  <a:cxn ang="0">
                    <a:pos x="108" y="156"/>
                  </a:cxn>
                  <a:cxn ang="0">
                    <a:pos x="124" y="176"/>
                  </a:cxn>
                  <a:cxn ang="0">
                    <a:pos x="124" y="176"/>
                  </a:cxn>
                  <a:cxn ang="0">
                    <a:pos x="142" y="194"/>
                  </a:cxn>
                  <a:cxn ang="0">
                    <a:pos x="160" y="208"/>
                  </a:cxn>
                  <a:cxn ang="0">
                    <a:pos x="180" y="222"/>
                  </a:cxn>
                  <a:cxn ang="0">
                    <a:pos x="198" y="238"/>
                  </a:cxn>
                  <a:cxn ang="0">
                    <a:pos x="198" y="238"/>
                  </a:cxn>
                  <a:cxn ang="0">
                    <a:pos x="218" y="254"/>
                  </a:cxn>
                  <a:cxn ang="0">
                    <a:pos x="240" y="270"/>
                  </a:cxn>
                  <a:cxn ang="0">
                    <a:pos x="262" y="286"/>
                  </a:cxn>
                  <a:cxn ang="0">
                    <a:pos x="282" y="304"/>
                  </a:cxn>
                  <a:cxn ang="0">
                    <a:pos x="282" y="304"/>
                  </a:cxn>
                  <a:cxn ang="0">
                    <a:pos x="284" y="302"/>
                  </a:cxn>
                  <a:cxn ang="0">
                    <a:pos x="284" y="302"/>
                  </a:cxn>
                </a:cxnLst>
                <a:rect l="0" t="0" r="r" b="b"/>
                <a:pathLst>
                  <a:path w="284" h="304">
                    <a:moveTo>
                      <a:pt x="284" y="302"/>
                    </a:moveTo>
                    <a:lnTo>
                      <a:pt x="284" y="302"/>
                    </a:lnTo>
                    <a:lnTo>
                      <a:pt x="262" y="284"/>
                    </a:lnTo>
                    <a:lnTo>
                      <a:pt x="240" y="266"/>
                    </a:lnTo>
                    <a:lnTo>
                      <a:pt x="218" y="250"/>
                    </a:lnTo>
                    <a:lnTo>
                      <a:pt x="196" y="232"/>
                    </a:lnTo>
                    <a:lnTo>
                      <a:pt x="196" y="232"/>
                    </a:lnTo>
                    <a:lnTo>
                      <a:pt x="178" y="216"/>
                    </a:lnTo>
                    <a:lnTo>
                      <a:pt x="158" y="202"/>
                    </a:lnTo>
                    <a:lnTo>
                      <a:pt x="158" y="202"/>
                    </a:lnTo>
                    <a:lnTo>
                      <a:pt x="146" y="192"/>
                    </a:lnTo>
                    <a:lnTo>
                      <a:pt x="136" y="182"/>
                    </a:lnTo>
                    <a:lnTo>
                      <a:pt x="118" y="158"/>
                    </a:lnTo>
                    <a:lnTo>
                      <a:pt x="118" y="158"/>
                    </a:lnTo>
                    <a:lnTo>
                      <a:pt x="104" y="138"/>
                    </a:lnTo>
                    <a:lnTo>
                      <a:pt x="92" y="116"/>
                    </a:lnTo>
                    <a:lnTo>
                      <a:pt x="68" y="72"/>
                    </a:lnTo>
                    <a:lnTo>
                      <a:pt x="56" y="52"/>
                    </a:lnTo>
                    <a:lnTo>
                      <a:pt x="40" y="32"/>
                    </a:lnTo>
                    <a:lnTo>
                      <a:pt x="24" y="16"/>
                    </a:lnTo>
                    <a:lnTo>
                      <a:pt x="4" y="0"/>
                    </a:lnTo>
                    <a:lnTo>
                      <a:pt x="4" y="0"/>
                    </a:lnTo>
                    <a:lnTo>
                      <a:pt x="2" y="0"/>
                    </a:lnTo>
                    <a:lnTo>
                      <a:pt x="2" y="2"/>
                    </a:lnTo>
                    <a:lnTo>
                      <a:pt x="0" y="4"/>
                    </a:lnTo>
                    <a:lnTo>
                      <a:pt x="2" y="4"/>
                    </a:lnTo>
                    <a:lnTo>
                      <a:pt x="2" y="4"/>
                    </a:lnTo>
                    <a:lnTo>
                      <a:pt x="12" y="12"/>
                    </a:lnTo>
                    <a:lnTo>
                      <a:pt x="22" y="22"/>
                    </a:lnTo>
                    <a:lnTo>
                      <a:pt x="40" y="42"/>
                    </a:lnTo>
                    <a:lnTo>
                      <a:pt x="56" y="62"/>
                    </a:lnTo>
                    <a:lnTo>
                      <a:pt x="68" y="86"/>
                    </a:lnTo>
                    <a:lnTo>
                      <a:pt x="94" y="134"/>
                    </a:lnTo>
                    <a:lnTo>
                      <a:pt x="108" y="156"/>
                    </a:lnTo>
                    <a:lnTo>
                      <a:pt x="124" y="176"/>
                    </a:lnTo>
                    <a:lnTo>
                      <a:pt x="124" y="176"/>
                    </a:lnTo>
                    <a:lnTo>
                      <a:pt x="142" y="194"/>
                    </a:lnTo>
                    <a:lnTo>
                      <a:pt x="160" y="208"/>
                    </a:lnTo>
                    <a:lnTo>
                      <a:pt x="180" y="222"/>
                    </a:lnTo>
                    <a:lnTo>
                      <a:pt x="198" y="238"/>
                    </a:lnTo>
                    <a:lnTo>
                      <a:pt x="198" y="238"/>
                    </a:lnTo>
                    <a:lnTo>
                      <a:pt x="218" y="254"/>
                    </a:lnTo>
                    <a:lnTo>
                      <a:pt x="240" y="270"/>
                    </a:lnTo>
                    <a:lnTo>
                      <a:pt x="262" y="286"/>
                    </a:lnTo>
                    <a:lnTo>
                      <a:pt x="282" y="304"/>
                    </a:lnTo>
                    <a:lnTo>
                      <a:pt x="282" y="304"/>
                    </a:lnTo>
                    <a:lnTo>
                      <a:pt x="284" y="302"/>
                    </a:lnTo>
                    <a:lnTo>
                      <a:pt x="284" y="302"/>
                    </a:lnTo>
                    <a:close/>
                  </a:path>
                </a:pathLst>
              </a:custGeom>
              <a:solidFill>
                <a:srgbClr val="000000"/>
              </a:solidFill>
              <a:ln w="9525">
                <a:noFill/>
                <a:round/>
                <a:headEnd/>
                <a:tailEnd/>
              </a:ln>
            </p:spPr>
            <p:txBody>
              <a:bodyPr/>
              <a:lstStyle/>
              <a:p>
                <a:endParaRPr lang="fr-FR"/>
              </a:p>
            </p:txBody>
          </p:sp>
          <p:sp>
            <p:nvSpPr>
              <p:cNvPr id="654484" name="Freeform 148"/>
              <p:cNvSpPr>
                <a:spLocks/>
              </p:cNvSpPr>
              <p:nvPr/>
            </p:nvSpPr>
            <p:spPr bwMode="auto">
              <a:xfrm>
                <a:off x="2036" y="1231"/>
                <a:ext cx="160" cy="280"/>
              </a:xfrm>
              <a:custGeom>
                <a:avLst/>
                <a:gdLst/>
                <a:ahLst/>
                <a:cxnLst>
                  <a:cxn ang="0">
                    <a:pos x="0" y="0"/>
                  </a:cxn>
                  <a:cxn ang="0">
                    <a:pos x="0" y="0"/>
                  </a:cxn>
                  <a:cxn ang="0">
                    <a:pos x="14" y="42"/>
                  </a:cxn>
                  <a:cxn ang="0">
                    <a:pos x="30" y="82"/>
                  </a:cxn>
                  <a:cxn ang="0">
                    <a:pos x="30" y="82"/>
                  </a:cxn>
                  <a:cxn ang="0">
                    <a:pos x="36" y="102"/>
                  </a:cxn>
                  <a:cxn ang="0">
                    <a:pos x="40" y="120"/>
                  </a:cxn>
                  <a:cxn ang="0">
                    <a:pos x="50" y="158"/>
                  </a:cxn>
                  <a:cxn ang="0">
                    <a:pos x="50" y="158"/>
                  </a:cxn>
                  <a:cxn ang="0">
                    <a:pos x="56" y="178"/>
                  </a:cxn>
                  <a:cxn ang="0">
                    <a:pos x="68" y="194"/>
                  </a:cxn>
                  <a:cxn ang="0">
                    <a:pos x="80" y="208"/>
                  </a:cxn>
                  <a:cxn ang="0">
                    <a:pos x="96" y="224"/>
                  </a:cxn>
                  <a:cxn ang="0">
                    <a:pos x="126" y="250"/>
                  </a:cxn>
                  <a:cxn ang="0">
                    <a:pos x="140" y="264"/>
                  </a:cxn>
                  <a:cxn ang="0">
                    <a:pos x="154" y="278"/>
                  </a:cxn>
                  <a:cxn ang="0">
                    <a:pos x="154" y="278"/>
                  </a:cxn>
                  <a:cxn ang="0">
                    <a:pos x="156" y="280"/>
                  </a:cxn>
                  <a:cxn ang="0">
                    <a:pos x="158" y="278"/>
                  </a:cxn>
                  <a:cxn ang="0">
                    <a:pos x="160" y="276"/>
                  </a:cxn>
                  <a:cxn ang="0">
                    <a:pos x="160" y="274"/>
                  </a:cxn>
                  <a:cxn ang="0">
                    <a:pos x="160" y="274"/>
                  </a:cxn>
                  <a:cxn ang="0">
                    <a:pos x="146" y="258"/>
                  </a:cxn>
                  <a:cxn ang="0">
                    <a:pos x="130" y="244"/>
                  </a:cxn>
                  <a:cxn ang="0">
                    <a:pos x="98" y="216"/>
                  </a:cxn>
                  <a:cxn ang="0">
                    <a:pos x="84" y="200"/>
                  </a:cxn>
                  <a:cxn ang="0">
                    <a:pos x="70" y="184"/>
                  </a:cxn>
                  <a:cxn ang="0">
                    <a:pos x="60" y="166"/>
                  </a:cxn>
                  <a:cxn ang="0">
                    <a:pos x="54" y="146"/>
                  </a:cxn>
                  <a:cxn ang="0">
                    <a:pos x="54" y="146"/>
                  </a:cxn>
                  <a:cxn ang="0">
                    <a:pos x="46" y="114"/>
                  </a:cxn>
                  <a:cxn ang="0">
                    <a:pos x="36" y="80"/>
                  </a:cxn>
                  <a:cxn ang="0">
                    <a:pos x="36" y="80"/>
                  </a:cxn>
                  <a:cxn ang="0">
                    <a:pos x="28" y="60"/>
                  </a:cxn>
                  <a:cxn ang="0">
                    <a:pos x="18" y="40"/>
                  </a:cxn>
                  <a:cxn ang="0">
                    <a:pos x="8" y="20"/>
                  </a:cxn>
                  <a:cxn ang="0">
                    <a:pos x="0" y="0"/>
                  </a:cxn>
                  <a:cxn ang="0">
                    <a:pos x="0" y="0"/>
                  </a:cxn>
                  <a:cxn ang="0">
                    <a:pos x="0" y="0"/>
                  </a:cxn>
                  <a:cxn ang="0">
                    <a:pos x="0" y="0"/>
                  </a:cxn>
                </a:cxnLst>
                <a:rect l="0" t="0" r="r" b="b"/>
                <a:pathLst>
                  <a:path w="160" h="280">
                    <a:moveTo>
                      <a:pt x="0" y="0"/>
                    </a:moveTo>
                    <a:lnTo>
                      <a:pt x="0" y="0"/>
                    </a:lnTo>
                    <a:lnTo>
                      <a:pt x="14" y="42"/>
                    </a:lnTo>
                    <a:lnTo>
                      <a:pt x="30" y="82"/>
                    </a:lnTo>
                    <a:lnTo>
                      <a:pt x="30" y="82"/>
                    </a:lnTo>
                    <a:lnTo>
                      <a:pt x="36" y="102"/>
                    </a:lnTo>
                    <a:lnTo>
                      <a:pt x="40" y="120"/>
                    </a:lnTo>
                    <a:lnTo>
                      <a:pt x="50" y="158"/>
                    </a:lnTo>
                    <a:lnTo>
                      <a:pt x="50" y="158"/>
                    </a:lnTo>
                    <a:lnTo>
                      <a:pt x="56" y="178"/>
                    </a:lnTo>
                    <a:lnTo>
                      <a:pt x="68" y="194"/>
                    </a:lnTo>
                    <a:lnTo>
                      <a:pt x="80" y="208"/>
                    </a:lnTo>
                    <a:lnTo>
                      <a:pt x="96" y="224"/>
                    </a:lnTo>
                    <a:lnTo>
                      <a:pt x="126" y="250"/>
                    </a:lnTo>
                    <a:lnTo>
                      <a:pt x="140" y="264"/>
                    </a:lnTo>
                    <a:lnTo>
                      <a:pt x="154" y="278"/>
                    </a:lnTo>
                    <a:lnTo>
                      <a:pt x="154" y="278"/>
                    </a:lnTo>
                    <a:lnTo>
                      <a:pt x="156" y="280"/>
                    </a:lnTo>
                    <a:lnTo>
                      <a:pt x="158" y="278"/>
                    </a:lnTo>
                    <a:lnTo>
                      <a:pt x="160" y="276"/>
                    </a:lnTo>
                    <a:lnTo>
                      <a:pt x="160" y="274"/>
                    </a:lnTo>
                    <a:lnTo>
                      <a:pt x="160" y="274"/>
                    </a:lnTo>
                    <a:lnTo>
                      <a:pt x="146" y="258"/>
                    </a:lnTo>
                    <a:lnTo>
                      <a:pt x="130" y="244"/>
                    </a:lnTo>
                    <a:lnTo>
                      <a:pt x="98" y="216"/>
                    </a:lnTo>
                    <a:lnTo>
                      <a:pt x="84" y="200"/>
                    </a:lnTo>
                    <a:lnTo>
                      <a:pt x="70" y="184"/>
                    </a:lnTo>
                    <a:lnTo>
                      <a:pt x="60" y="166"/>
                    </a:lnTo>
                    <a:lnTo>
                      <a:pt x="54" y="146"/>
                    </a:lnTo>
                    <a:lnTo>
                      <a:pt x="54" y="146"/>
                    </a:lnTo>
                    <a:lnTo>
                      <a:pt x="46" y="114"/>
                    </a:lnTo>
                    <a:lnTo>
                      <a:pt x="36" y="80"/>
                    </a:lnTo>
                    <a:lnTo>
                      <a:pt x="36" y="80"/>
                    </a:lnTo>
                    <a:lnTo>
                      <a:pt x="28" y="60"/>
                    </a:lnTo>
                    <a:lnTo>
                      <a:pt x="18" y="40"/>
                    </a:lnTo>
                    <a:lnTo>
                      <a:pt x="8" y="20"/>
                    </a:lnTo>
                    <a:lnTo>
                      <a:pt x="0" y="0"/>
                    </a:lnTo>
                    <a:lnTo>
                      <a:pt x="0" y="0"/>
                    </a:lnTo>
                    <a:lnTo>
                      <a:pt x="0" y="0"/>
                    </a:lnTo>
                    <a:lnTo>
                      <a:pt x="0" y="0"/>
                    </a:lnTo>
                    <a:close/>
                  </a:path>
                </a:pathLst>
              </a:custGeom>
              <a:solidFill>
                <a:srgbClr val="000000"/>
              </a:solidFill>
              <a:ln w="9525">
                <a:noFill/>
                <a:round/>
                <a:headEnd/>
                <a:tailEnd/>
              </a:ln>
            </p:spPr>
            <p:txBody>
              <a:bodyPr/>
              <a:lstStyle/>
              <a:p>
                <a:endParaRPr lang="fr-FR"/>
              </a:p>
            </p:txBody>
          </p:sp>
          <p:sp>
            <p:nvSpPr>
              <p:cNvPr id="654485" name="Freeform 149"/>
              <p:cNvSpPr>
                <a:spLocks/>
              </p:cNvSpPr>
              <p:nvPr/>
            </p:nvSpPr>
            <p:spPr bwMode="auto">
              <a:xfrm>
                <a:off x="2040" y="1267"/>
                <a:ext cx="126" cy="260"/>
              </a:xfrm>
              <a:custGeom>
                <a:avLst/>
                <a:gdLst/>
                <a:ahLst/>
                <a:cxnLst>
                  <a:cxn ang="0">
                    <a:pos x="0" y="2"/>
                  </a:cxn>
                  <a:cxn ang="0">
                    <a:pos x="0" y="2"/>
                  </a:cxn>
                  <a:cxn ang="0">
                    <a:pos x="6" y="20"/>
                  </a:cxn>
                  <a:cxn ang="0">
                    <a:pos x="8" y="40"/>
                  </a:cxn>
                  <a:cxn ang="0">
                    <a:pos x="12" y="78"/>
                  </a:cxn>
                  <a:cxn ang="0">
                    <a:pos x="16" y="116"/>
                  </a:cxn>
                  <a:cxn ang="0">
                    <a:pos x="24" y="152"/>
                  </a:cxn>
                  <a:cxn ang="0">
                    <a:pos x="24" y="152"/>
                  </a:cxn>
                  <a:cxn ang="0">
                    <a:pos x="26" y="160"/>
                  </a:cxn>
                  <a:cxn ang="0">
                    <a:pos x="30" y="166"/>
                  </a:cxn>
                  <a:cxn ang="0">
                    <a:pos x="42" y="178"/>
                  </a:cxn>
                  <a:cxn ang="0">
                    <a:pos x="66" y="198"/>
                  </a:cxn>
                  <a:cxn ang="0">
                    <a:pos x="66" y="198"/>
                  </a:cxn>
                  <a:cxn ang="0">
                    <a:pos x="82" y="212"/>
                  </a:cxn>
                  <a:cxn ang="0">
                    <a:pos x="96" y="226"/>
                  </a:cxn>
                  <a:cxn ang="0">
                    <a:pos x="110" y="242"/>
                  </a:cxn>
                  <a:cxn ang="0">
                    <a:pos x="122" y="258"/>
                  </a:cxn>
                  <a:cxn ang="0">
                    <a:pos x="122" y="258"/>
                  </a:cxn>
                  <a:cxn ang="0">
                    <a:pos x="124" y="260"/>
                  </a:cxn>
                  <a:cxn ang="0">
                    <a:pos x="126" y="258"/>
                  </a:cxn>
                  <a:cxn ang="0">
                    <a:pos x="126" y="258"/>
                  </a:cxn>
                  <a:cxn ang="0">
                    <a:pos x="104" y="232"/>
                  </a:cxn>
                  <a:cxn ang="0">
                    <a:pos x="82" y="208"/>
                  </a:cxn>
                  <a:cxn ang="0">
                    <a:pos x="82" y="208"/>
                  </a:cxn>
                  <a:cxn ang="0">
                    <a:pos x="66" y="194"/>
                  </a:cxn>
                  <a:cxn ang="0">
                    <a:pos x="48" y="178"/>
                  </a:cxn>
                  <a:cxn ang="0">
                    <a:pos x="40" y="172"/>
                  </a:cxn>
                  <a:cxn ang="0">
                    <a:pos x="34" y="162"/>
                  </a:cxn>
                  <a:cxn ang="0">
                    <a:pos x="28" y="154"/>
                  </a:cxn>
                  <a:cxn ang="0">
                    <a:pos x="26" y="142"/>
                  </a:cxn>
                  <a:cxn ang="0">
                    <a:pos x="26" y="142"/>
                  </a:cxn>
                  <a:cxn ang="0">
                    <a:pos x="18" y="72"/>
                  </a:cxn>
                  <a:cxn ang="0">
                    <a:pos x="12" y="36"/>
                  </a:cxn>
                  <a:cxn ang="0">
                    <a:pos x="2" y="2"/>
                  </a:cxn>
                  <a:cxn ang="0">
                    <a:pos x="2" y="2"/>
                  </a:cxn>
                  <a:cxn ang="0">
                    <a:pos x="2" y="0"/>
                  </a:cxn>
                  <a:cxn ang="0">
                    <a:pos x="0" y="2"/>
                  </a:cxn>
                  <a:cxn ang="0">
                    <a:pos x="0" y="2"/>
                  </a:cxn>
                </a:cxnLst>
                <a:rect l="0" t="0" r="r" b="b"/>
                <a:pathLst>
                  <a:path w="126" h="260">
                    <a:moveTo>
                      <a:pt x="0" y="2"/>
                    </a:moveTo>
                    <a:lnTo>
                      <a:pt x="0" y="2"/>
                    </a:lnTo>
                    <a:lnTo>
                      <a:pt x="6" y="20"/>
                    </a:lnTo>
                    <a:lnTo>
                      <a:pt x="8" y="40"/>
                    </a:lnTo>
                    <a:lnTo>
                      <a:pt x="12" y="78"/>
                    </a:lnTo>
                    <a:lnTo>
                      <a:pt x="16" y="116"/>
                    </a:lnTo>
                    <a:lnTo>
                      <a:pt x="24" y="152"/>
                    </a:lnTo>
                    <a:lnTo>
                      <a:pt x="24" y="152"/>
                    </a:lnTo>
                    <a:lnTo>
                      <a:pt x="26" y="160"/>
                    </a:lnTo>
                    <a:lnTo>
                      <a:pt x="30" y="166"/>
                    </a:lnTo>
                    <a:lnTo>
                      <a:pt x="42" y="178"/>
                    </a:lnTo>
                    <a:lnTo>
                      <a:pt x="66" y="198"/>
                    </a:lnTo>
                    <a:lnTo>
                      <a:pt x="66" y="198"/>
                    </a:lnTo>
                    <a:lnTo>
                      <a:pt x="82" y="212"/>
                    </a:lnTo>
                    <a:lnTo>
                      <a:pt x="96" y="226"/>
                    </a:lnTo>
                    <a:lnTo>
                      <a:pt x="110" y="242"/>
                    </a:lnTo>
                    <a:lnTo>
                      <a:pt x="122" y="258"/>
                    </a:lnTo>
                    <a:lnTo>
                      <a:pt x="122" y="258"/>
                    </a:lnTo>
                    <a:lnTo>
                      <a:pt x="124" y="260"/>
                    </a:lnTo>
                    <a:lnTo>
                      <a:pt x="126" y="258"/>
                    </a:lnTo>
                    <a:lnTo>
                      <a:pt x="126" y="258"/>
                    </a:lnTo>
                    <a:lnTo>
                      <a:pt x="104" y="232"/>
                    </a:lnTo>
                    <a:lnTo>
                      <a:pt x="82" y="208"/>
                    </a:lnTo>
                    <a:lnTo>
                      <a:pt x="82" y="208"/>
                    </a:lnTo>
                    <a:lnTo>
                      <a:pt x="66" y="194"/>
                    </a:lnTo>
                    <a:lnTo>
                      <a:pt x="48" y="178"/>
                    </a:lnTo>
                    <a:lnTo>
                      <a:pt x="40" y="172"/>
                    </a:lnTo>
                    <a:lnTo>
                      <a:pt x="34" y="162"/>
                    </a:lnTo>
                    <a:lnTo>
                      <a:pt x="28" y="154"/>
                    </a:lnTo>
                    <a:lnTo>
                      <a:pt x="26" y="142"/>
                    </a:lnTo>
                    <a:lnTo>
                      <a:pt x="26" y="142"/>
                    </a:lnTo>
                    <a:lnTo>
                      <a:pt x="18" y="72"/>
                    </a:lnTo>
                    <a:lnTo>
                      <a:pt x="12" y="36"/>
                    </a:lnTo>
                    <a:lnTo>
                      <a:pt x="2" y="2"/>
                    </a:lnTo>
                    <a:lnTo>
                      <a:pt x="2" y="2"/>
                    </a:lnTo>
                    <a:lnTo>
                      <a:pt x="2" y="0"/>
                    </a:lnTo>
                    <a:lnTo>
                      <a:pt x="0" y="2"/>
                    </a:lnTo>
                    <a:lnTo>
                      <a:pt x="0" y="2"/>
                    </a:lnTo>
                    <a:close/>
                  </a:path>
                </a:pathLst>
              </a:custGeom>
              <a:solidFill>
                <a:srgbClr val="000000"/>
              </a:solidFill>
              <a:ln w="9525">
                <a:noFill/>
                <a:round/>
                <a:headEnd/>
                <a:tailEnd/>
              </a:ln>
            </p:spPr>
            <p:txBody>
              <a:bodyPr/>
              <a:lstStyle/>
              <a:p>
                <a:endParaRPr lang="fr-FR"/>
              </a:p>
            </p:txBody>
          </p:sp>
          <p:sp>
            <p:nvSpPr>
              <p:cNvPr id="654486" name="Freeform 150"/>
              <p:cNvSpPr>
                <a:spLocks/>
              </p:cNvSpPr>
              <p:nvPr/>
            </p:nvSpPr>
            <p:spPr bwMode="auto">
              <a:xfrm>
                <a:off x="2050" y="1393"/>
                <a:ext cx="98" cy="152"/>
              </a:xfrm>
              <a:custGeom>
                <a:avLst/>
                <a:gdLst/>
                <a:ahLst/>
                <a:cxnLst>
                  <a:cxn ang="0">
                    <a:pos x="0" y="0"/>
                  </a:cxn>
                  <a:cxn ang="0">
                    <a:pos x="0" y="0"/>
                  </a:cxn>
                  <a:cxn ang="0">
                    <a:pos x="0" y="14"/>
                  </a:cxn>
                  <a:cxn ang="0">
                    <a:pos x="0" y="22"/>
                  </a:cxn>
                  <a:cxn ang="0">
                    <a:pos x="2" y="30"/>
                  </a:cxn>
                  <a:cxn ang="0">
                    <a:pos x="2" y="30"/>
                  </a:cxn>
                  <a:cxn ang="0">
                    <a:pos x="6" y="38"/>
                  </a:cxn>
                  <a:cxn ang="0">
                    <a:pos x="10" y="46"/>
                  </a:cxn>
                  <a:cxn ang="0">
                    <a:pos x="24" y="60"/>
                  </a:cxn>
                  <a:cxn ang="0">
                    <a:pos x="24" y="60"/>
                  </a:cxn>
                  <a:cxn ang="0">
                    <a:pos x="44" y="80"/>
                  </a:cxn>
                  <a:cxn ang="0">
                    <a:pos x="62" y="102"/>
                  </a:cxn>
                  <a:cxn ang="0">
                    <a:pos x="80" y="126"/>
                  </a:cxn>
                  <a:cxn ang="0">
                    <a:pos x="96" y="150"/>
                  </a:cxn>
                  <a:cxn ang="0">
                    <a:pos x="96" y="150"/>
                  </a:cxn>
                  <a:cxn ang="0">
                    <a:pos x="98" y="152"/>
                  </a:cxn>
                  <a:cxn ang="0">
                    <a:pos x="98" y="150"/>
                  </a:cxn>
                  <a:cxn ang="0">
                    <a:pos x="98" y="150"/>
                  </a:cxn>
                  <a:cxn ang="0">
                    <a:pos x="86" y="128"/>
                  </a:cxn>
                  <a:cxn ang="0">
                    <a:pos x="72" y="108"/>
                  </a:cxn>
                  <a:cxn ang="0">
                    <a:pos x="42" y="72"/>
                  </a:cxn>
                  <a:cxn ang="0">
                    <a:pos x="42" y="72"/>
                  </a:cxn>
                  <a:cxn ang="0">
                    <a:pos x="26" y="56"/>
                  </a:cxn>
                  <a:cxn ang="0">
                    <a:pos x="18" y="50"/>
                  </a:cxn>
                  <a:cxn ang="0">
                    <a:pos x="10" y="40"/>
                  </a:cxn>
                  <a:cxn ang="0">
                    <a:pos x="10" y="40"/>
                  </a:cxn>
                  <a:cxn ang="0">
                    <a:pos x="6" y="30"/>
                  </a:cxn>
                  <a:cxn ang="0">
                    <a:pos x="2" y="20"/>
                  </a:cxn>
                  <a:cxn ang="0">
                    <a:pos x="2" y="0"/>
                  </a:cxn>
                  <a:cxn ang="0">
                    <a:pos x="2" y="0"/>
                  </a:cxn>
                  <a:cxn ang="0">
                    <a:pos x="0" y="0"/>
                  </a:cxn>
                  <a:cxn ang="0">
                    <a:pos x="0" y="0"/>
                  </a:cxn>
                </a:cxnLst>
                <a:rect l="0" t="0" r="r" b="b"/>
                <a:pathLst>
                  <a:path w="98" h="152">
                    <a:moveTo>
                      <a:pt x="0" y="0"/>
                    </a:moveTo>
                    <a:lnTo>
                      <a:pt x="0" y="0"/>
                    </a:lnTo>
                    <a:lnTo>
                      <a:pt x="0" y="14"/>
                    </a:lnTo>
                    <a:lnTo>
                      <a:pt x="0" y="22"/>
                    </a:lnTo>
                    <a:lnTo>
                      <a:pt x="2" y="30"/>
                    </a:lnTo>
                    <a:lnTo>
                      <a:pt x="2" y="30"/>
                    </a:lnTo>
                    <a:lnTo>
                      <a:pt x="6" y="38"/>
                    </a:lnTo>
                    <a:lnTo>
                      <a:pt x="10" y="46"/>
                    </a:lnTo>
                    <a:lnTo>
                      <a:pt x="24" y="60"/>
                    </a:lnTo>
                    <a:lnTo>
                      <a:pt x="24" y="60"/>
                    </a:lnTo>
                    <a:lnTo>
                      <a:pt x="44" y="80"/>
                    </a:lnTo>
                    <a:lnTo>
                      <a:pt x="62" y="102"/>
                    </a:lnTo>
                    <a:lnTo>
                      <a:pt x="80" y="126"/>
                    </a:lnTo>
                    <a:lnTo>
                      <a:pt x="96" y="150"/>
                    </a:lnTo>
                    <a:lnTo>
                      <a:pt x="96" y="150"/>
                    </a:lnTo>
                    <a:lnTo>
                      <a:pt x="98" y="152"/>
                    </a:lnTo>
                    <a:lnTo>
                      <a:pt x="98" y="150"/>
                    </a:lnTo>
                    <a:lnTo>
                      <a:pt x="98" y="150"/>
                    </a:lnTo>
                    <a:lnTo>
                      <a:pt x="86" y="128"/>
                    </a:lnTo>
                    <a:lnTo>
                      <a:pt x="72" y="108"/>
                    </a:lnTo>
                    <a:lnTo>
                      <a:pt x="42" y="72"/>
                    </a:lnTo>
                    <a:lnTo>
                      <a:pt x="42" y="72"/>
                    </a:lnTo>
                    <a:lnTo>
                      <a:pt x="26" y="56"/>
                    </a:lnTo>
                    <a:lnTo>
                      <a:pt x="18" y="50"/>
                    </a:lnTo>
                    <a:lnTo>
                      <a:pt x="10" y="40"/>
                    </a:lnTo>
                    <a:lnTo>
                      <a:pt x="10" y="40"/>
                    </a:lnTo>
                    <a:lnTo>
                      <a:pt x="6" y="30"/>
                    </a:lnTo>
                    <a:lnTo>
                      <a:pt x="2" y="20"/>
                    </a:lnTo>
                    <a:lnTo>
                      <a:pt x="2" y="0"/>
                    </a:lnTo>
                    <a:lnTo>
                      <a:pt x="2" y="0"/>
                    </a:lnTo>
                    <a:lnTo>
                      <a:pt x="0" y="0"/>
                    </a:lnTo>
                    <a:lnTo>
                      <a:pt x="0" y="0"/>
                    </a:lnTo>
                    <a:close/>
                  </a:path>
                </a:pathLst>
              </a:custGeom>
              <a:solidFill>
                <a:srgbClr val="000000"/>
              </a:solidFill>
              <a:ln w="9525">
                <a:noFill/>
                <a:round/>
                <a:headEnd/>
                <a:tailEnd/>
              </a:ln>
            </p:spPr>
            <p:txBody>
              <a:bodyPr/>
              <a:lstStyle/>
              <a:p>
                <a:endParaRPr lang="fr-FR"/>
              </a:p>
            </p:txBody>
          </p:sp>
          <p:sp>
            <p:nvSpPr>
              <p:cNvPr id="654487" name="Freeform 151"/>
              <p:cNvSpPr>
                <a:spLocks/>
              </p:cNvSpPr>
              <p:nvPr/>
            </p:nvSpPr>
            <p:spPr bwMode="auto">
              <a:xfrm>
                <a:off x="2258" y="1389"/>
                <a:ext cx="104" cy="188"/>
              </a:xfrm>
              <a:custGeom>
                <a:avLst/>
                <a:gdLst/>
                <a:ahLst/>
                <a:cxnLst>
                  <a:cxn ang="0">
                    <a:pos x="4" y="0"/>
                  </a:cxn>
                  <a:cxn ang="0">
                    <a:pos x="4" y="0"/>
                  </a:cxn>
                  <a:cxn ang="0">
                    <a:pos x="0" y="22"/>
                  </a:cxn>
                  <a:cxn ang="0">
                    <a:pos x="2" y="32"/>
                  </a:cxn>
                  <a:cxn ang="0">
                    <a:pos x="2" y="42"/>
                  </a:cxn>
                  <a:cxn ang="0">
                    <a:pos x="6" y="52"/>
                  </a:cxn>
                  <a:cxn ang="0">
                    <a:pos x="10" y="62"/>
                  </a:cxn>
                  <a:cxn ang="0">
                    <a:pos x="14" y="72"/>
                  </a:cxn>
                  <a:cxn ang="0">
                    <a:pos x="22" y="80"/>
                  </a:cxn>
                  <a:cxn ang="0">
                    <a:pos x="22" y="80"/>
                  </a:cxn>
                  <a:cxn ang="0">
                    <a:pos x="42" y="102"/>
                  </a:cxn>
                  <a:cxn ang="0">
                    <a:pos x="62" y="124"/>
                  </a:cxn>
                  <a:cxn ang="0">
                    <a:pos x="62" y="124"/>
                  </a:cxn>
                  <a:cxn ang="0">
                    <a:pos x="74" y="138"/>
                  </a:cxn>
                  <a:cxn ang="0">
                    <a:pos x="86" y="154"/>
                  </a:cxn>
                  <a:cxn ang="0">
                    <a:pos x="94" y="170"/>
                  </a:cxn>
                  <a:cxn ang="0">
                    <a:pos x="100" y="188"/>
                  </a:cxn>
                  <a:cxn ang="0">
                    <a:pos x="100" y="188"/>
                  </a:cxn>
                  <a:cxn ang="0">
                    <a:pos x="102" y="188"/>
                  </a:cxn>
                  <a:cxn ang="0">
                    <a:pos x="102" y="188"/>
                  </a:cxn>
                  <a:cxn ang="0">
                    <a:pos x="104" y="188"/>
                  </a:cxn>
                  <a:cxn ang="0">
                    <a:pos x="104" y="186"/>
                  </a:cxn>
                  <a:cxn ang="0">
                    <a:pos x="104" y="186"/>
                  </a:cxn>
                  <a:cxn ang="0">
                    <a:pos x="100" y="174"/>
                  </a:cxn>
                  <a:cxn ang="0">
                    <a:pos x="96" y="162"/>
                  </a:cxn>
                  <a:cxn ang="0">
                    <a:pos x="90" y="150"/>
                  </a:cxn>
                  <a:cxn ang="0">
                    <a:pos x="84" y="140"/>
                  </a:cxn>
                  <a:cxn ang="0">
                    <a:pos x="68" y="120"/>
                  </a:cxn>
                  <a:cxn ang="0">
                    <a:pos x="50" y="102"/>
                  </a:cxn>
                  <a:cxn ang="0">
                    <a:pos x="50" y="102"/>
                  </a:cxn>
                  <a:cxn ang="0">
                    <a:pos x="32" y="82"/>
                  </a:cxn>
                  <a:cxn ang="0">
                    <a:pos x="24" y="72"/>
                  </a:cxn>
                  <a:cxn ang="0">
                    <a:pos x="16" y="62"/>
                  </a:cxn>
                  <a:cxn ang="0">
                    <a:pos x="16" y="62"/>
                  </a:cxn>
                  <a:cxn ang="0">
                    <a:pos x="8" y="48"/>
                  </a:cxn>
                  <a:cxn ang="0">
                    <a:pos x="6" y="32"/>
                  </a:cxn>
                  <a:cxn ang="0">
                    <a:pos x="4" y="16"/>
                  </a:cxn>
                  <a:cxn ang="0">
                    <a:pos x="6" y="2"/>
                  </a:cxn>
                  <a:cxn ang="0">
                    <a:pos x="6" y="2"/>
                  </a:cxn>
                  <a:cxn ang="0">
                    <a:pos x="6" y="0"/>
                  </a:cxn>
                  <a:cxn ang="0">
                    <a:pos x="4" y="0"/>
                  </a:cxn>
                  <a:cxn ang="0">
                    <a:pos x="4" y="0"/>
                  </a:cxn>
                </a:cxnLst>
                <a:rect l="0" t="0" r="r" b="b"/>
                <a:pathLst>
                  <a:path w="104" h="188">
                    <a:moveTo>
                      <a:pt x="4" y="0"/>
                    </a:moveTo>
                    <a:lnTo>
                      <a:pt x="4" y="0"/>
                    </a:lnTo>
                    <a:lnTo>
                      <a:pt x="0" y="22"/>
                    </a:lnTo>
                    <a:lnTo>
                      <a:pt x="2" y="32"/>
                    </a:lnTo>
                    <a:lnTo>
                      <a:pt x="2" y="42"/>
                    </a:lnTo>
                    <a:lnTo>
                      <a:pt x="6" y="52"/>
                    </a:lnTo>
                    <a:lnTo>
                      <a:pt x="10" y="62"/>
                    </a:lnTo>
                    <a:lnTo>
                      <a:pt x="14" y="72"/>
                    </a:lnTo>
                    <a:lnTo>
                      <a:pt x="22" y="80"/>
                    </a:lnTo>
                    <a:lnTo>
                      <a:pt x="22" y="80"/>
                    </a:lnTo>
                    <a:lnTo>
                      <a:pt x="42" y="102"/>
                    </a:lnTo>
                    <a:lnTo>
                      <a:pt x="62" y="124"/>
                    </a:lnTo>
                    <a:lnTo>
                      <a:pt x="62" y="124"/>
                    </a:lnTo>
                    <a:lnTo>
                      <a:pt x="74" y="138"/>
                    </a:lnTo>
                    <a:lnTo>
                      <a:pt x="86" y="154"/>
                    </a:lnTo>
                    <a:lnTo>
                      <a:pt x="94" y="170"/>
                    </a:lnTo>
                    <a:lnTo>
                      <a:pt x="100" y="188"/>
                    </a:lnTo>
                    <a:lnTo>
                      <a:pt x="100" y="188"/>
                    </a:lnTo>
                    <a:lnTo>
                      <a:pt x="102" y="188"/>
                    </a:lnTo>
                    <a:lnTo>
                      <a:pt x="102" y="188"/>
                    </a:lnTo>
                    <a:lnTo>
                      <a:pt x="104" y="188"/>
                    </a:lnTo>
                    <a:lnTo>
                      <a:pt x="104" y="186"/>
                    </a:lnTo>
                    <a:lnTo>
                      <a:pt x="104" y="186"/>
                    </a:lnTo>
                    <a:lnTo>
                      <a:pt x="100" y="174"/>
                    </a:lnTo>
                    <a:lnTo>
                      <a:pt x="96" y="162"/>
                    </a:lnTo>
                    <a:lnTo>
                      <a:pt x="90" y="150"/>
                    </a:lnTo>
                    <a:lnTo>
                      <a:pt x="84" y="140"/>
                    </a:lnTo>
                    <a:lnTo>
                      <a:pt x="68" y="120"/>
                    </a:lnTo>
                    <a:lnTo>
                      <a:pt x="50" y="102"/>
                    </a:lnTo>
                    <a:lnTo>
                      <a:pt x="50" y="102"/>
                    </a:lnTo>
                    <a:lnTo>
                      <a:pt x="32" y="82"/>
                    </a:lnTo>
                    <a:lnTo>
                      <a:pt x="24" y="72"/>
                    </a:lnTo>
                    <a:lnTo>
                      <a:pt x="16" y="62"/>
                    </a:lnTo>
                    <a:lnTo>
                      <a:pt x="16" y="62"/>
                    </a:lnTo>
                    <a:lnTo>
                      <a:pt x="8" y="48"/>
                    </a:lnTo>
                    <a:lnTo>
                      <a:pt x="6" y="32"/>
                    </a:lnTo>
                    <a:lnTo>
                      <a:pt x="4" y="16"/>
                    </a:lnTo>
                    <a:lnTo>
                      <a:pt x="6" y="2"/>
                    </a:lnTo>
                    <a:lnTo>
                      <a:pt x="6" y="2"/>
                    </a:lnTo>
                    <a:lnTo>
                      <a:pt x="6" y="0"/>
                    </a:lnTo>
                    <a:lnTo>
                      <a:pt x="4" y="0"/>
                    </a:lnTo>
                    <a:lnTo>
                      <a:pt x="4" y="0"/>
                    </a:lnTo>
                    <a:close/>
                  </a:path>
                </a:pathLst>
              </a:custGeom>
              <a:solidFill>
                <a:srgbClr val="000000"/>
              </a:solidFill>
              <a:ln w="9525">
                <a:noFill/>
                <a:round/>
                <a:headEnd/>
                <a:tailEnd/>
              </a:ln>
            </p:spPr>
            <p:txBody>
              <a:bodyPr/>
              <a:lstStyle/>
              <a:p>
                <a:endParaRPr lang="fr-FR"/>
              </a:p>
            </p:txBody>
          </p:sp>
          <p:sp>
            <p:nvSpPr>
              <p:cNvPr id="654488" name="Freeform 152"/>
              <p:cNvSpPr>
                <a:spLocks/>
              </p:cNvSpPr>
              <p:nvPr/>
            </p:nvSpPr>
            <p:spPr bwMode="auto">
              <a:xfrm>
                <a:off x="2270" y="1395"/>
                <a:ext cx="98" cy="80"/>
              </a:xfrm>
              <a:custGeom>
                <a:avLst/>
                <a:gdLst/>
                <a:ahLst/>
                <a:cxnLst>
                  <a:cxn ang="0">
                    <a:pos x="0" y="2"/>
                  </a:cxn>
                  <a:cxn ang="0">
                    <a:pos x="0" y="2"/>
                  </a:cxn>
                  <a:cxn ang="0">
                    <a:pos x="24" y="22"/>
                  </a:cxn>
                  <a:cxn ang="0">
                    <a:pos x="46" y="42"/>
                  </a:cxn>
                  <a:cxn ang="0">
                    <a:pos x="96" y="80"/>
                  </a:cxn>
                  <a:cxn ang="0">
                    <a:pos x="96" y="80"/>
                  </a:cxn>
                  <a:cxn ang="0">
                    <a:pos x="98" y="80"/>
                  </a:cxn>
                  <a:cxn ang="0">
                    <a:pos x="98" y="78"/>
                  </a:cxn>
                  <a:cxn ang="0">
                    <a:pos x="98" y="78"/>
                  </a:cxn>
                  <a:cxn ang="0">
                    <a:pos x="48" y="40"/>
                  </a:cxn>
                  <a:cxn ang="0">
                    <a:pos x="24" y="20"/>
                  </a:cxn>
                  <a:cxn ang="0">
                    <a:pos x="2" y="0"/>
                  </a:cxn>
                  <a:cxn ang="0">
                    <a:pos x="2" y="0"/>
                  </a:cxn>
                  <a:cxn ang="0">
                    <a:pos x="0" y="0"/>
                  </a:cxn>
                  <a:cxn ang="0">
                    <a:pos x="0" y="2"/>
                  </a:cxn>
                  <a:cxn ang="0">
                    <a:pos x="0" y="2"/>
                  </a:cxn>
                </a:cxnLst>
                <a:rect l="0" t="0" r="r" b="b"/>
                <a:pathLst>
                  <a:path w="98" h="80">
                    <a:moveTo>
                      <a:pt x="0" y="2"/>
                    </a:moveTo>
                    <a:lnTo>
                      <a:pt x="0" y="2"/>
                    </a:lnTo>
                    <a:lnTo>
                      <a:pt x="24" y="22"/>
                    </a:lnTo>
                    <a:lnTo>
                      <a:pt x="46" y="42"/>
                    </a:lnTo>
                    <a:lnTo>
                      <a:pt x="96" y="80"/>
                    </a:lnTo>
                    <a:lnTo>
                      <a:pt x="96" y="80"/>
                    </a:lnTo>
                    <a:lnTo>
                      <a:pt x="98" y="80"/>
                    </a:lnTo>
                    <a:lnTo>
                      <a:pt x="98" y="78"/>
                    </a:lnTo>
                    <a:lnTo>
                      <a:pt x="98" y="78"/>
                    </a:lnTo>
                    <a:lnTo>
                      <a:pt x="48" y="40"/>
                    </a:lnTo>
                    <a:lnTo>
                      <a:pt x="24" y="20"/>
                    </a:lnTo>
                    <a:lnTo>
                      <a:pt x="2" y="0"/>
                    </a:lnTo>
                    <a:lnTo>
                      <a:pt x="2" y="0"/>
                    </a:lnTo>
                    <a:lnTo>
                      <a:pt x="0" y="0"/>
                    </a:lnTo>
                    <a:lnTo>
                      <a:pt x="0" y="2"/>
                    </a:lnTo>
                    <a:lnTo>
                      <a:pt x="0" y="2"/>
                    </a:lnTo>
                    <a:close/>
                  </a:path>
                </a:pathLst>
              </a:custGeom>
              <a:solidFill>
                <a:srgbClr val="000000"/>
              </a:solidFill>
              <a:ln w="9525">
                <a:noFill/>
                <a:round/>
                <a:headEnd/>
                <a:tailEnd/>
              </a:ln>
            </p:spPr>
            <p:txBody>
              <a:bodyPr/>
              <a:lstStyle/>
              <a:p>
                <a:endParaRPr lang="fr-FR"/>
              </a:p>
            </p:txBody>
          </p:sp>
          <p:sp>
            <p:nvSpPr>
              <p:cNvPr id="654489" name="Freeform 153"/>
              <p:cNvSpPr>
                <a:spLocks/>
              </p:cNvSpPr>
              <p:nvPr/>
            </p:nvSpPr>
            <p:spPr bwMode="auto">
              <a:xfrm>
                <a:off x="2358" y="1465"/>
                <a:ext cx="86" cy="246"/>
              </a:xfrm>
              <a:custGeom>
                <a:avLst/>
                <a:gdLst/>
                <a:ahLst/>
                <a:cxnLst>
                  <a:cxn ang="0">
                    <a:pos x="0" y="0"/>
                  </a:cxn>
                  <a:cxn ang="0">
                    <a:pos x="0" y="0"/>
                  </a:cxn>
                  <a:cxn ang="0">
                    <a:pos x="10" y="26"/>
                  </a:cxn>
                  <a:cxn ang="0">
                    <a:pos x="16" y="38"/>
                  </a:cxn>
                  <a:cxn ang="0">
                    <a:pos x="22" y="50"/>
                  </a:cxn>
                  <a:cxn ang="0">
                    <a:pos x="22" y="50"/>
                  </a:cxn>
                  <a:cxn ang="0">
                    <a:pos x="30" y="62"/>
                  </a:cxn>
                  <a:cxn ang="0">
                    <a:pos x="36" y="76"/>
                  </a:cxn>
                  <a:cxn ang="0">
                    <a:pos x="36" y="76"/>
                  </a:cxn>
                  <a:cxn ang="0">
                    <a:pos x="54" y="108"/>
                  </a:cxn>
                  <a:cxn ang="0">
                    <a:pos x="54" y="108"/>
                  </a:cxn>
                  <a:cxn ang="0">
                    <a:pos x="64" y="124"/>
                  </a:cxn>
                  <a:cxn ang="0">
                    <a:pos x="72" y="142"/>
                  </a:cxn>
                  <a:cxn ang="0">
                    <a:pos x="76" y="160"/>
                  </a:cxn>
                  <a:cxn ang="0">
                    <a:pos x="78" y="178"/>
                  </a:cxn>
                  <a:cxn ang="0">
                    <a:pos x="78" y="178"/>
                  </a:cxn>
                  <a:cxn ang="0">
                    <a:pos x="78" y="188"/>
                  </a:cxn>
                  <a:cxn ang="0">
                    <a:pos x="74" y="198"/>
                  </a:cxn>
                  <a:cxn ang="0">
                    <a:pos x="70" y="206"/>
                  </a:cxn>
                  <a:cxn ang="0">
                    <a:pos x="64" y="214"/>
                  </a:cxn>
                  <a:cxn ang="0">
                    <a:pos x="52" y="226"/>
                  </a:cxn>
                  <a:cxn ang="0">
                    <a:pos x="38" y="240"/>
                  </a:cxn>
                  <a:cxn ang="0">
                    <a:pos x="38" y="240"/>
                  </a:cxn>
                  <a:cxn ang="0">
                    <a:pos x="36" y="242"/>
                  </a:cxn>
                  <a:cxn ang="0">
                    <a:pos x="36" y="244"/>
                  </a:cxn>
                  <a:cxn ang="0">
                    <a:pos x="38" y="246"/>
                  </a:cxn>
                  <a:cxn ang="0">
                    <a:pos x="42" y="246"/>
                  </a:cxn>
                  <a:cxn ang="0">
                    <a:pos x="42" y="246"/>
                  </a:cxn>
                  <a:cxn ang="0">
                    <a:pos x="68" y="224"/>
                  </a:cxn>
                  <a:cxn ang="0">
                    <a:pos x="78" y="210"/>
                  </a:cxn>
                  <a:cxn ang="0">
                    <a:pos x="82" y="204"/>
                  </a:cxn>
                  <a:cxn ang="0">
                    <a:pos x="84" y="196"/>
                  </a:cxn>
                  <a:cxn ang="0">
                    <a:pos x="84" y="196"/>
                  </a:cxn>
                  <a:cxn ang="0">
                    <a:pos x="86" y="186"/>
                  </a:cxn>
                  <a:cxn ang="0">
                    <a:pos x="86" y="178"/>
                  </a:cxn>
                  <a:cxn ang="0">
                    <a:pos x="84" y="160"/>
                  </a:cxn>
                  <a:cxn ang="0">
                    <a:pos x="78" y="144"/>
                  </a:cxn>
                  <a:cxn ang="0">
                    <a:pos x="70" y="126"/>
                  </a:cxn>
                  <a:cxn ang="0">
                    <a:pos x="70" y="126"/>
                  </a:cxn>
                  <a:cxn ang="0">
                    <a:pos x="62" y="110"/>
                  </a:cxn>
                  <a:cxn ang="0">
                    <a:pos x="52" y="94"/>
                  </a:cxn>
                  <a:cxn ang="0">
                    <a:pos x="34" y="62"/>
                  </a:cxn>
                  <a:cxn ang="0">
                    <a:pos x="34" y="62"/>
                  </a:cxn>
                  <a:cxn ang="0">
                    <a:pos x="2" y="0"/>
                  </a:cxn>
                  <a:cxn ang="0">
                    <a:pos x="2" y="0"/>
                  </a:cxn>
                  <a:cxn ang="0">
                    <a:pos x="0" y="0"/>
                  </a:cxn>
                  <a:cxn ang="0">
                    <a:pos x="0" y="0"/>
                  </a:cxn>
                  <a:cxn ang="0">
                    <a:pos x="0" y="0"/>
                  </a:cxn>
                </a:cxnLst>
                <a:rect l="0" t="0" r="r" b="b"/>
                <a:pathLst>
                  <a:path w="86" h="246">
                    <a:moveTo>
                      <a:pt x="0" y="0"/>
                    </a:moveTo>
                    <a:lnTo>
                      <a:pt x="0" y="0"/>
                    </a:lnTo>
                    <a:lnTo>
                      <a:pt x="10" y="26"/>
                    </a:lnTo>
                    <a:lnTo>
                      <a:pt x="16" y="38"/>
                    </a:lnTo>
                    <a:lnTo>
                      <a:pt x="22" y="50"/>
                    </a:lnTo>
                    <a:lnTo>
                      <a:pt x="22" y="50"/>
                    </a:lnTo>
                    <a:lnTo>
                      <a:pt x="30" y="62"/>
                    </a:lnTo>
                    <a:lnTo>
                      <a:pt x="36" y="76"/>
                    </a:lnTo>
                    <a:lnTo>
                      <a:pt x="36" y="76"/>
                    </a:lnTo>
                    <a:lnTo>
                      <a:pt x="54" y="108"/>
                    </a:lnTo>
                    <a:lnTo>
                      <a:pt x="54" y="108"/>
                    </a:lnTo>
                    <a:lnTo>
                      <a:pt x="64" y="124"/>
                    </a:lnTo>
                    <a:lnTo>
                      <a:pt x="72" y="142"/>
                    </a:lnTo>
                    <a:lnTo>
                      <a:pt x="76" y="160"/>
                    </a:lnTo>
                    <a:lnTo>
                      <a:pt x="78" y="178"/>
                    </a:lnTo>
                    <a:lnTo>
                      <a:pt x="78" y="178"/>
                    </a:lnTo>
                    <a:lnTo>
                      <a:pt x="78" y="188"/>
                    </a:lnTo>
                    <a:lnTo>
                      <a:pt x="74" y="198"/>
                    </a:lnTo>
                    <a:lnTo>
                      <a:pt x="70" y="206"/>
                    </a:lnTo>
                    <a:lnTo>
                      <a:pt x="64" y="214"/>
                    </a:lnTo>
                    <a:lnTo>
                      <a:pt x="52" y="226"/>
                    </a:lnTo>
                    <a:lnTo>
                      <a:pt x="38" y="240"/>
                    </a:lnTo>
                    <a:lnTo>
                      <a:pt x="38" y="240"/>
                    </a:lnTo>
                    <a:lnTo>
                      <a:pt x="36" y="242"/>
                    </a:lnTo>
                    <a:lnTo>
                      <a:pt x="36" y="244"/>
                    </a:lnTo>
                    <a:lnTo>
                      <a:pt x="38" y="246"/>
                    </a:lnTo>
                    <a:lnTo>
                      <a:pt x="42" y="246"/>
                    </a:lnTo>
                    <a:lnTo>
                      <a:pt x="42" y="246"/>
                    </a:lnTo>
                    <a:lnTo>
                      <a:pt x="68" y="224"/>
                    </a:lnTo>
                    <a:lnTo>
                      <a:pt x="78" y="210"/>
                    </a:lnTo>
                    <a:lnTo>
                      <a:pt x="82" y="204"/>
                    </a:lnTo>
                    <a:lnTo>
                      <a:pt x="84" y="196"/>
                    </a:lnTo>
                    <a:lnTo>
                      <a:pt x="84" y="196"/>
                    </a:lnTo>
                    <a:lnTo>
                      <a:pt x="86" y="186"/>
                    </a:lnTo>
                    <a:lnTo>
                      <a:pt x="86" y="178"/>
                    </a:lnTo>
                    <a:lnTo>
                      <a:pt x="84" y="160"/>
                    </a:lnTo>
                    <a:lnTo>
                      <a:pt x="78" y="144"/>
                    </a:lnTo>
                    <a:lnTo>
                      <a:pt x="70" y="126"/>
                    </a:lnTo>
                    <a:lnTo>
                      <a:pt x="70" y="126"/>
                    </a:lnTo>
                    <a:lnTo>
                      <a:pt x="62" y="110"/>
                    </a:lnTo>
                    <a:lnTo>
                      <a:pt x="52" y="94"/>
                    </a:lnTo>
                    <a:lnTo>
                      <a:pt x="34" y="62"/>
                    </a:lnTo>
                    <a:lnTo>
                      <a:pt x="34" y="62"/>
                    </a:lnTo>
                    <a:lnTo>
                      <a:pt x="2" y="0"/>
                    </a:lnTo>
                    <a:lnTo>
                      <a:pt x="2" y="0"/>
                    </a:lnTo>
                    <a:lnTo>
                      <a:pt x="0" y="0"/>
                    </a:lnTo>
                    <a:lnTo>
                      <a:pt x="0" y="0"/>
                    </a:lnTo>
                    <a:lnTo>
                      <a:pt x="0" y="0"/>
                    </a:lnTo>
                    <a:close/>
                  </a:path>
                </a:pathLst>
              </a:custGeom>
              <a:solidFill>
                <a:srgbClr val="000000"/>
              </a:solidFill>
              <a:ln w="9525">
                <a:noFill/>
                <a:round/>
                <a:headEnd/>
                <a:tailEnd/>
              </a:ln>
            </p:spPr>
            <p:txBody>
              <a:bodyPr/>
              <a:lstStyle/>
              <a:p>
                <a:endParaRPr lang="fr-FR"/>
              </a:p>
            </p:txBody>
          </p:sp>
          <p:sp>
            <p:nvSpPr>
              <p:cNvPr id="654490" name="Freeform 154"/>
              <p:cNvSpPr>
                <a:spLocks/>
              </p:cNvSpPr>
              <p:nvPr/>
            </p:nvSpPr>
            <p:spPr bwMode="auto">
              <a:xfrm>
                <a:off x="2314" y="1707"/>
                <a:ext cx="84" cy="146"/>
              </a:xfrm>
              <a:custGeom>
                <a:avLst/>
                <a:gdLst/>
                <a:ahLst/>
                <a:cxnLst>
                  <a:cxn ang="0">
                    <a:pos x="82" y="0"/>
                  </a:cxn>
                  <a:cxn ang="0">
                    <a:pos x="82" y="0"/>
                  </a:cxn>
                  <a:cxn ang="0">
                    <a:pos x="68" y="16"/>
                  </a:cxn>
                  <a:cxn ang="0">
                    <a:pos x="56" y="32"/>
                  </a:cxn>
                  <a:cxn ang="0">
                    <a:pos x="46" y="50"/>
                  </a:cxn>
                  <a:cxn ang="0">
                    <a:pos x="36" y="68"/>
                  </a:cxn>
                  <a:cxn ang="0">
                    <a:pos x="18" y="106"/>
                  </a:cxn>
                  <a:cxn ang="0">
                    <a:pos x="0" y="144"/>
                  </a:cxn>
                  <a:cxn ang="0">
                    <a:pos x="0" y="144"/>
                  </a:cxn>
                  <a:cxn ang="0">
                    <a:pos x="0" y="146"/>
                  </a:cxn>
                  <a:cxn ang="0">
                    <a:pos x="2" y="146"/>
                  </a:cxn>
                  <a:cxn ang="0">
                    <a:pos x="4" y="146"/>
                  </a:cxn>
                  <a:cxn ang="0">
                    <a:pos x="4" y="146"/>
                  </a:cxn>
                  <a:cxn ang="0">
                    <a:pos x="4" y="146"/>
                  </a:cxn>
                  <a:cxn ang="0">
                    <a:pos x="24" y="108"/>
                  </a:cxn>
                  <a:cxn ang="0">
                    <a:pos x="40" y="72"/>
                  </a:cxn>
                  <a:cxn ang="0">
                    <a:pos x="60" y="34"/>
                  </a:cxn>
                  <a:cxn ang="0">
                    <a:pos x="72" y="18"/>
                  </a:cxn>
                  <a:cxn ang="0">
                    <a:pos x="84" y="2"/>
                  </a:cxn>
                  <a:cxn ang="0">
                    <a:pos x="84" y="2"/>
                  </a:cxn>
                  <a:cxn ang="0">
                    <a:pos x="84" y="0"/>
                  </a:cxn>
                  <a:cxn ang="0">
                    <a:pos x="82" y="0"/>
                  </a:cxn>
                  <a:cxn ang="0">
                    <a:pos x="82" y="0"/>
                  </a:cxn>
                </a:cxnLst>
                <a:rect l="0" t="0" r="r" b="b"/>
                <a:pathLst>
                  <a:path w="84" h="146">
                    <a:moveTo>
                      <a:pt x="82" y="0"/>
                    </a:moveTo>
                    <a:lnTo>
                      <a:pt x="82" y="0"/>
                    </a:lnTo>
                    <a:lnTo>
                      <a:pt x="68" y="16"/>
                    </a:lnTo>
                    <a:lnTo>
                      <a:pt x="56" y="32"/>
                    </a:lnTo>
                    <a:lnTo>
                      <a:pt x="46" y="50"/>
                    </a:lnTo>
                    <a:lnTo>
                      <a:pt x="36" y="68"/>
                    </a:lnTo>
                    <a:lnTo>
                      <a:pt x="18" y="106"/>
                    </a:lnTo>
                    <a:lnTo>
                      <a:pt x="0" y="144"/>
                    </a:lnTo>
                    <a:lnTo>
                      <a:pt x="0" y="144"/>
                    </a:lnTo>
                    <a:lnTo>
                      <a:pt x="0" y="146"/>
                    </a:lnTo>
                    <a:lnTo>
                      <a:pt x="2" y="146"/>
                    </a:lnTo>
                    <a:lnTo>
                      <a:pt x="4" y="146"/>
                    </a:lnTo>
                    <a:lnTo>
                      <a:pt x="4" y="146"/>
                    </a:lnTo>
                    <a:lnTo>
                      <a:pt x="4" y="146"/>
                    </a:lnTo>
                    <a:lnTo>
                      <a:pt x="24" y="108"/>
                    </a:lnTo>
                    <a:lnTo>
                      <a:pt x="40" y="72"/>
                    </a:lnTo>
                    <a:lnTo>
                      <a:pt x="60" y="34"/>
                    </a:lnTo>
                    <a:lnTo>
                      <a:pt x="72" y="18"/>
                    </a:lnTo>
                    <a:lnTo>
                      <a:pt x="84" y="2"/>
                    </a:lnTo>
                    <a:lnTo>
                      <a:pt x="84" y="2"/>
                    </a:lnTo>
                    <a:lnTo>
                      <a:pt x="84" y="0"/>
                    </a:lnTo>
                    <a:lnTo>
                      <a:pt x="82" y="0"/>
                    </a:lnTo>
                    <a:lnTo>
                      <a:pt x="82" y="0"/>
                    </a:lnTo>
                    <a:close/>
                  </a:path>
                </a:pathLst>
              </a:custGeom>
              <a:solidFill>
                <a:srgbClr val="000000"/>
              </a:solidFill>
              <a:ln w="9525">
                <a:noFill/>
                <a:round/>
                <a:headEnd/>
                <a:tailEnd/>
              </a:ln>
            </p:spPr>
            <p:txBody>
              <a:bodyPr/>
              <a:lstStyle/>
              <a:p>
                <a:endParaRPr lang="fr-FR"/>
              </a:p>
            </p:txBody>
          </p:sp>
          <p:sp>
            <p:nvSpPr>
              <p:cNvPr id="654491" name="Freeform 155"/>
              <p:cNvSpPr>
                <a:spLocks/>
              </p:cNvSpPr>
              <p:nvPr/>
            </p:nvSpPr>
            <p:spPr bwMode="auto">
              <a:xfrm>
                <a:off x="2072" y="1455"/>
                <a:ext cx="206" cy="216"/>
              </a:xfrm>
              <a:custGeom>
                <a:avLst/>
                <a:gdLst/>
                <a:ahLst/>
                <a:cxnLst>
                  <a:cxn ang="0">
                    <a:pos x="0" y="0"/>
                  </a:cxn>
                  <a:cxn ang="0">
                    <a:pos x="0" y="0"/>
                  </a:cxn>
                  <a:cxn ang="0">
                    <a:pos x="14" y="16"/>
                  </a:cxn>
                  <a:cxn ang="0">
                    <a:pos x="28" y="32"/>
                  </a:cxn>
                  <a:cxn ang="0">
                    <a:pos x="38" y="50"/>
                  </a:cxn>
                  <a:cxn ang="0">
                    <a:pos x="50" y="68"/>
                  </a:cxn>
                  <a:cxn ang="0">
                    <a:pos x="50" y="68"/>
                  </a:cxn>
                  <a:cxn ang="0">
                    <a:pos x="64" y="100"/>
                  </a:cxn>
                  <a:cxn ang="0">
                    <a:pos x="72" y="114"/>
                  </a:cxn>
                  <a:cxn ang="0">
                    <a:pos x="82" y="128"/>
                  </a:cxn>
                  <a:cxn ang="0">
                    <a:pos x="82" y="128"/>
                  </a:cxn>
                  <a:cxn ang="0">
                    <a:pos x="92" y="134"/>
                  </a:cxn>
                  <a:cxn ang="0">
                    <a:pos x="102" y="140"/>
                  </a:cxn>
                  <a:cxn ang="0">
                    <a:pos x="102" y="140"/>
                  </a:cxn>
                  <a:cxn ang="0">
                    <a:pos x="120" y="152"/>
                  </a:cxn>
                  <a:cxn ang="0">
                    <a:pos x="138" y="166"/>
                  </a:cxn>
                  <a:cxn ang="0">
                    <a:pos x="138" y="166"/>
                  </a:cxn>
                  <a:cxn ang="0">
                    <a:pos x="204" y="216"/>
                  </a:cxn>
                  <a:cxn ang="0">
                    <a:pos x="204" y="216"/>
                  </a:cxn>
                  <a:cxn ang="0">
                    <a:pos x="206" y="216"/>
                  </a:cxn>
                  <a:cxn ang="0">
                    <a:pos x="204" y="214"/>
                  </a:cxn>
                  <a:cxn ang="0">
                    <a:pos x="204" y="214"/>
                  </a:cxn>
                  <a:cxn ang="0">
                    <a:pos x="142" y="162"/>
                  </a:cxn>
                  <a:cxn ang="0">
                    <a:pos x="142" y="162"/>
                  </a:cxn>
                  <a:cxn ang="0">
                    <a:pos x="120" y="144"/>
                  </a:cxn>
                  <a:cxn ang="0">
                    <a:pos x="120" y="144"/>
                  </a:cxn>
                  <a:cxn ang="0">
                    <a:pos x="102" y="134"/>
                  </a:cxn>
                  <a:cxn ang="0">
                    <a:pos x="94" y="130"/>
                  </a:cxn>
                  <a:cxn ang="0">
                    <a:pos x="86" y="124"/>
                  </a:cxn>
                  <a:cxn ang="0">
                    <a:pos x="86" y="124"/>
                  </a:cxn>
                  <a:cxn ang="0">
                    <a:pos x="78" y="118"/>
                  </a:cxn>
                  <a:cxn ang="0">
                    <a:pos x="72" y="110"/>
                  </a:cxn>
                  <a:cxn ang="0">
                    <a:pos x="64" y="92"/>
                  </a:cxn>
                  <a:cxn ang="0">
                    <a:pos x="54" y="74"/>
                  </a:cxn>
                  <a:cxn ang="0">
                    <a:pos x="46" y="56"/>
                  </a:cxn>
                  <a:cxn ang="0">
                    <a:pos x="46" y="56"/>
                  </a:cxn>
                  <a:cxn ang="0">
                    <a:pos x="36" y="40"/>
                  </a:cxn>
                  <a:cxn ang="0">
                    <a:pos x="26" y="26"/>
                  </a:cxn>
                  <a:cxn ang="0">
                    <a:pos x="2" y="0"/>
                  </a:cxn>
                  <a:cxn ang="0">
                    <a:pos x="2" y="0"/>
                  </a:cxn>
                  <a:cxn ang="0">
                    <a:pos x="0" y="0"/>
                  </a:cxn>
                  <a:cxn ang="0">
                    <a:pos x="0" y="0"/>
                  </a:cxn>
                </a:cxnLst>
                <a:rect l="0" t="0" r="r" b="b"/>
                <a:pathLst>
                  <a:path w="206" h="216">
                    <a:moveTo>
                      <a:pt x="0" y="0"/>
                    </a:moveTo>
                    <a:lnTo>
                      <a:pt x="0" y="0"/>
                    </a:lnTo>
                    <a:lnTo>
                      <a:pt x="14" y="16"/>
                    </a:lnTo>
                    <a:lnTo>
                      <a:pt x="28" y="32"/>
                    </a:lnTo>
                    <a:lnTo>
                      <a:pt x="38" y="50"/>
                    </a:lnTo>
                    <a:lnTo>
                      <a:pt x="50" y="68"/>
                    </a:lnTo>
                    <a:lnTo>
                      <a:pt x="50" y="68"/>
                    </a:lnTo>
                    <a:lnTo>
                      <a:pt x="64" y="100"/>
                    </a:lnTo>
                    <a:lnTo>
                      <a:pt x="72" y="114"/>
                    </a:lnTo>
                    <a:lnTo>
                      <a:pt x="82" y="128"/>
                    </a:lnTo>
                    <a:lnTo>
                      <a:pt x="82" y="128"/>
                    </a:lnTo>
                    <a:lnTo>
                      <a:pt x="92" y="134"/>
                    </a:lnTo>
                    <a:lnTo>
                      <a:pt x="102" y="140"/>
                    </a:lnTo>
                    <a:lnTo>
                      <a:pt x="102" y="140"/>
                    </a:lnTo>
                    <a:lnTo>
                      <a:pt x="120" y="152"/>
                    </a:lnTo>
                    <a:lnTo>
                      <a:pt x="138" y="166"/>
                    </a:lnTo>
                    <a:lnTo>
                      <a:pt x="138" y="166"/>
                    </a:lnTo>
                    <a:lnTo>
                      <a:pt x="204" y="216"/>
                    </a:lnTo>
                    <a:lnTo>
                      <a:pt x="204" y="216"/>
                    </a:lnTo>
                    <a:lnTo>
                      <a:pt x="206" y="216"/>
                    </a:lnTo>
                    <a:lnTo>
                      <a:pt x="204" y="214"/>
                    </a:lnTo>
                    <a:lnTo>
                      <a:pt x="204" y="214"/>
                    </a:lnTo>
                    <a:lnTo>
                      <a:pt x="142" y="162"/>
                    </a:lnTo>
                    <a:lnTo>
                      <a:pt x="142" y="162"/>
                    </a:lnTo>
                    <a:lnTo>
                      <a:pt x="120" y="144"/>
                    </a:lnTo>
                    <a:lnTo>
                      <a:pt x="120" y="144"/>
                    </a:lnTo>
                    <a:lnTo>
                      <a:pt x="102" y="134"/>
                    </a:lnTo>
                    <a:lnTo>
                      <a:pt x="94" y="130"/>
                    </a:lnTo>
                    <a:lnTo>
                      <a:pt x="86" y="124"/>
                    </a:lnTo>
                    <a:lnTo>
                      <a:pt x="86" y="124"/>
                    </a:lnTo>
                    <a:lnTo>
                      <a:pt x="78" y="118"/>
                    </a:lnTo>
                    <a:lnTo>
                      <a:pt x="72" y="110"/>
                    </a:lnTo>
                    <a:lnTo>
                      <a:pt x="64" y="92"/>
                    </a:lnTo>
                    <a:lnTo>
                      <a:pt x="54" y="74"/>
                    </a:lnTo>
                    <a:lnTo>
                      <a:pt x="46" y="56"/>
                    </a:lnTo>
                    <a:lnTo>
                      <a:pt x="46" y="56"/>
                    </a:lnTo>
                    <a:lnTo>
                      <a:pt x="36" y="40"/>
                    </a:lnTo>
                    <a:lnTo>
                      <a:pt x="26" y="26"/>
                    </a:lnTo>
                    <a:lnTo>
                      <a:pt x="2" y="0"/>
                    </a:lnTo>
                    <a:lnTo>
                      <a:pt x="2" y="0"/>
                    </a:lnTo>
                    <a:lnTo>
                      <a:pt x="0" y="0"/>
                    </a:lnTo>
                    <a:lnTo>
                      <a:pt x="0" y="0"/>
                    </a:lnTo>
                    <a:close/>
                  </a:path>
                </a:pathLst>
              </a:custGeom>
              <a:solidFill>
                <a:srgbClr val="000000"/>
              </a:solidFill>
              <a:ln w="9525">
                <a:noFill/>
                <a:round/>
                <a:headEnd/>
                <a:tailEnd/>
              </a:ln>
            </p:spPr>
            <p:txBody>
              <a:bodyPr/>
              <a:lstStyle/>
              <a:p>
                <a:endParaRPr lang="fr-FR"/>
              </a:p>
            </p:txBody>
          </p:sp>
          <p:sp>
            <p:nvSpPr>
              <p:cNvPr id="654492" name="Freeform 156"/>
              <p:cNvSpPr>
                <a:spLocks/>
              </p:cNvSpPr>
              <p:nvPr/>
            </p:nvSpPr>
            <p:spPr bwMode="auto">
              <a:xfrm>
                <a:off x="2182" y="1665"/>
                <a:ext cx="84" cy="182"/>
              </a:xfrm>
              <a:custGeom>
                <a:avLst/>
                <a:gdLst/>
                <a:ahLst/>
                <a:cxnLst>
                  <a:cxn ang="0">
                    <a:pos x="82" y="2"/>
                  </a:cxn>
                  <a:cxn ang="0">
                    <a:pos x="82" y="2"/>
                  </a:cxn>
                  <a:cxn ang="0">
                    <a:pos x="78" y="28"/>
                  </a:cxn>
                  <a:cxn ang="0">
                    <a:pos x="70" y="50"/>
                  </a:cxn>
                  <a:cxn ang="0">
                    <a:pos x="60" y="72"/>
                  </a:cxn>
                  <a:cxn ang="0">
                    <a:pos x="48" y="96"/>
                  </a:cxn>
                  <a:cxn ang="0">
                    <a:pos x="48" y="96"/>
                  </a:cxn>
                  <a:cxn ang="0">
                    <a:pos x="24" y="136"/>
                  </a:cxn>
                  <a:cxn ang="0">
                    <a:pos x="0" y="176"/>
                  </a:cxn>
                  <a:cxn ang="0">
                    <a:pos x="0" y="176"/>
                  </a:cxn>
                  <a:cxn ang="0">
                    <a:pos x="0" y="178"/>
                  </a:cxn>
                  <a:cxn ang="0">
                    <a:pos x="0" y="180"/>
                  </a:cxn>
                  <a:cxn ang="0">
                    <a:pos x="4" y="182"/>
                  </a:cxn>
                  <a:cxn ang="0">
                    <a:pos x="6" y="180"/>
                  </a:cxn>
                  <a:cxn ang="0">
                    <a:pos x="6" y="180"/>
                  </a:cxn>
                  <a:cxn ang="0">
                    <a:pos x="34" y="134"/>
                  </a:cxn>
                  <a:cxn ang="0">
                    <a:pos x="62" y="88"/>
                  </a:cxn>
                  <a:cxn ang="0">
                    <a:pos x="62" y="88"/>
                  </a:cxn>
                  <a:cxn ang="0">
                    <a:pos x="72" y="66"/>
                  </a:cxn>
                  <a:cxn ang="0">
                    <a:pos x="80" y="46"/>
                  </a:cxn>
                  <a:cxn ang="0">
                    <a:pos x="84" y="26"/>
                  </a:cxn>
                  <a:cxn ang="0">
                    <a:pos x="84" y="2"/>
                  </a:cxn>
                  <a:cxn ang="0">
                    <a:pos x="84" y="2"/>
                  </a:cxn>
                  <a:cxn ang="0">
                    <a:pos x="82" y="0"/>
                  </a:cxn>
                  <a:cxn ang="0">
                    <a:pos x="82" y="2"/>
                  </a:cxn>
                  <a:cxn ang="0">
                    <a:pos x="82" y="2"/>
                  </a:cxn>
                </a:cxnLst>
                <a:rect l="0" t="0" r="r" b="b"/>
                <a:pathLst>
                  <a:path w="84" h="182">
                    <a:moveTo>
                      <a:pt x="82" y="2"/>
                    </a:moveTo>
                    <a:lnTo>
                      <a:pt x="82" y="2"/>
                    </a:lnTo>
                    <a:lnTo>
                      <a:pt x="78" y="28"/>
                    </a:lnTo>
                    <a:lnTo>
                      <a:pt x="70" y="50"/>
                    </a:lnTo>
                    <a:lnTo>
                      <a:pt x="60" y="72"/>
                    </a:lnTo>
                    <a:lnTo>
                      <a:pt x="48" y="96"/>
                    </a:lnTo>
                    <a:lnTo>
                      <a:pt x="48" y="96"/>
                    </a:lnTo>
                    <a:lnTo>
                      <a:pt x="24" y="136"/>
                    </a:lnTo>
                    <a:lnTo>
                      <a:pt x="0" y="176"/>
                    </a:lnTo>
                    <a:lnTo>
                      <a:pt x="0" y="176"/>
                    </a:lnTo>
                    <a:lnTo>
                      <a:pt x="0" y="178"/>
                    </a:lnTo>
                    <a:lnTo>
                      <a:pt x="0" y="180"/>
                    </a:lnTo>
                    <a:lnTo>
                      <a:pt x="4" y="182"/>
                    </a:lnTo>
                    <a:lnTo>
                      <a:pt x="6" y="180"/>
                    </a:lnTo>
                    <a:lnTo>
                      <a:pt x="6" y="180"/>
                    </a:lnTo>
                    <a:lnTo>
                      <a:pt x="34" y="134"/>
                    </a:lnTo>
                    <a:lnTo>
                      <a:pt x="62" y="88"/>
                    </a:lnTo>
                    <a:lnTo>
                      <a:pt x="62" y="88"/>
                    </a:lnTo>
                    <a:lnTo>
                      <a:pt x="72" y="66"/>
                    </a:lnTo>
                    <a:lnTo>
                      <a:pt x="80" y="46"/>
                    </a:lnTo>
                    <a:lnTo>
                      <a:pt x="84" y="26"/>
                    </a:lnTo>
                    <a:lnTo>
                      <a:pt x="84" y="2"/>
                    </a:lnTo>
                    <a:lnTo>
                      <a:pt x="84" y="2"/>
                    </a:lnTo>
                    <a:lnTo>
                      <a:pt x="82" y="0"/>
                    </a:lnTo>
                    <a:lnTo>
                      <a:pt x="82" y="2"/>
                    </a:lnTo>
                    <a:lnTo>
                      <a:pt x="82" y="2"/>
                    </a:lnTo>
                    <a:close/>
                  </a:path>
                </a:pathLst>
              </a:custGeom>
              <a:solidFill>
                <a:srgbClr val="000000"/>
              </a:solidFill>
              <a:ln w="9525">
                <a:noFill/>
                <a:round/>
                <a:headEnd/>
                <a:tailEnd/>
              </a:ln>
            </p:spPr>
            <p:txBody>
              <a:bodyPr/>
              <a:lstStyle/>
              <a:p>
                <a:endParaRPr lang="fr-FR"/>
              </a:p>
            </p:txBody>
          </p:sp>
        </p:grpSp>
        <p:grpSp>
          <p:nvGrpSpPr>
            <p:cNvPr id="25" name="Group 157"/>
            <p:cNvGrpSpPr>
              <a:grpSpLocks/>
            </p:cNvGrpSpPr>
            <p:nvPr/>
          </p:nvGrpSpPr>
          <p:grpSpPr bwMode="auto">
            <a:xfrm rot="2434588">
              <a:off x="2276" y="1319"/>
              <a:ext cx="440" cy="650"/>
              <a:chOff x="2470" y="1219"/>
              <a:chExt cx="440" cy="650"/>
            </a:xfrm>
          </p:grpSpPr>
          <p:sp>
            <p:nvSpPr>
              <p:cNvPr id="654494" name="Freeform 158"/>
              <p:cNvSpPr>
                <a:spLocks/>
              </p:cNvSpPr>
              <p:nvPr/>
            </p:nvSpPr>
            <p:spPr bwMode="auto">
              <a:xfrm>
                <a:off x="2504" y="1231"/>
                <a:ext cx="406" cy="626"/>
              </a:xfrm>
              <a:custGeom>
                <a:avLst/>
                <a:gdLst/>
                <a:ahLst/>
                <a:cxnLst>
                  <a:cxn ang="0">
                    <a:pos x="122" y="626"/>
                  </a:cxn>
                  <a:cxn ang="0">
                    <a:pos x="64" y="516"/>
                  </a:cxn>
                  <a:cxn ang="0">
                    <a:pos x="38" y="474"/>
                  </a:cxn>
                  <a:cxn ang="0">
                    <a:pos x="18" y="442"/>
                  </a:cxn>
                  <a:cxn ang="0">
                    <a:pos x="4" y="412"/>
                  </a:cxn>
                  <a:cxn ang="0">
                    <a:pos x="0" y="384"/>
                  </a:cxn>
                  <a:cxn ang="0">
                    <a:pos x="10" y="358"/>
                  </a:cxn>
                  <a:cxn ang="0">
                    <a:pos x="30" y="326"/>
                  </a:cxn>
                  <a:cxn ang="0">
                    <a:pos x="78" y="242"/>
                  </a:cxn>
                  <a:cxn ang="0">
                    <a:pos x="170" y="170"/>
                  </a:cxn>
                  <a:cxn ang="0">
                    <a:pos x="176" y="166"/>
                  </a:cxn>
                  <a:cxn ang="0">
                    <a:pos x="186" y="172"/>
                  </a:cxn>
                  <a:cxn ang="0">
                    <a:pos x="186" y="188"/>
                  </a:cxn>
                  <a:cxn ang="0">
                    <a:pos x="178" y="208"/>
                  </a:cxn>
                  <a:cxn ang="0">
                    <a:pos x="170" y="218"/>
                  </a:cxn>
                  <a:cxn ang="0">
                    <a:pos x="138" y="260"/>
                  </a:cxn>
                  <a:cxn ang="0">
                    <a:pos x="116" y="296"/>
                  </a:cxn>
                  <a:cxn ang="0">
                    <a:pos x="118" y="298"/>
                  </a:cxn>
                  <a:cxn ang="0">
                    <a:pos x="150" y="268"/>
                  </a:cxn>
                  <a:cxn ang="0">
                    <a:pos x="212" y="214"/>
                  </a:cxn>
                  <a:cxn ang="0">
                    <a:pos x="236" y="196"/>
                  </a:cxn>
                  <a:cxn ang="0">
                    <a:pos x="284" y="150"/>
                  </a:cxn>
                  <a:cxn ang="0">
                    <a:pos x="302" y="130"/>
                  </a:cxn>
                  <a:cxn ang="0">
                    <a:pos x="340" y="62"/>
                  </a:cxn>
                  <a:cxn ang="0">
                    <a:pos x="364" y="26"/>
                  </a:cxn>
                  <a:cxn ang="0">
                    <a:pos x="386" y="4"/>
                  </a:cxn>
                  <a:cxn ang="0">
                    <a:pos x="396" y="0"/>
                  </a:cxn>
                  <a:cxn ang="0">
                    <a:pos x="402" y="2"/>
                  </a:cxn>
                  <a:cxn ang="0">
                    <a:pos x="406" y="20"/>
                  </a:cxn>
                  <a:cxn ang="0">
                    <a:pos x="404" y="50"/>
                  </a:cxn>
                  <a:cxn ang="0">
                    <a:pos x="398" y="88"/>
                  </a:cxn>
                  <a:cxn ang="0">
                    <a:pos x="384" y="158"/>
                  </a:cxn>
                  <a:cxn ang="0">
                    <a:pos x="378" y="186"/>
                  </a:cxn>
                  <a:cxn ang="0">
                    <a:pos x="366" y="210"/>
                  </a:cxn>
                  <a:cxn ang="0">
                    <a:pos x="322" y="270"/>
                  </a:cxn>
                  <a:cxn ang="0">
                    <a:pos x="284" y="324"/>
                  </a:cxn>
                  <a:cxn ang="0">
                    <a:pos x="276" y="342"/>
                  </a:cxn>
                  <a:cxn ang="0">
                    <a:pos x="260" y="370"/>
                  </a:cxn>
                  <a:cxn ang="0">
                    <a:pos x="242" y="382"/>
                  </a:cxn>
                  <a:cxn ang="0">
                    <a:pos x="228" y="388"/>
                  </a:cxn>
                  <a:cxn ang="0">
                    <a:pos x="200" y="398"/>
                  </a:cxn>
                  <a:cxn ang="0">
                    <a:pos x="180" y="410"/>
                  </a:cxn>
                  <a:cxn ang="0">
                    <a:pos x="166" y="424"/>
                  </a:cxn>
                  <a:cxn ang="0">
                    <a:pos x="160" y="438"/>
                  </a:cxn>
                  <a:cxn ang="0">
                    <a:pos x="164" y="450"/>
                  </a:cxn>
                  <a:cxn ang="0">
                    <a:pos x="198" y="528"/>
                  </a:cxn>
                  <a:cxn ang="0">
                    <a:pos x="122" y="626"/>
                  </a:cxn>
                </a:cxnLst>
                <a:rect l="0" t="0" r="r" b="b"/>
                <a:pathLst>
                  <a:path w="406" h="626">
                    <a:moveTo>
                      <a:pt x="122" y="626"/>
                    </a:moveTo>
                    <a:lnTo>
                      <a:pt x="122" y="626"/>
                    </a:lnTo>
                    <a:lnTo>
                      <a:pt x="92" y="566"/>
                    </a:lnTo>
                    <a:lnTo>
                      <a:pt x="64" y="516"/>
                    </a:lnTo>
                    <a:lnTo>
                      <a:pt x="50" y="492"/>
                    </a:lnTo>
                    <a:lnTo>
                      <a:pt x="38" y="474"/>
                    </a:lnTo>
                    <a:lnTo>
                      <a:pt x="38" y="474"/>
                    </a:lnTo>
                    <a:lnTo>
                      <a:pt x="18" y="442"/>
                    </a:lnTo>
                    <a:lnTo>
                      <a:pt x="10" y="426"/>
                    </a:lnTo>
                    <a:lnTo>
                      <a:pt x="4" y="412"/>
                    </a:lnTo>
                    <a:lnTo>
                      <a:pt x="2" y="398"/>
                    </a:lnTo>
                    <a:lnTo>
                      <a:pt x="0" y="384"/>
                    </a:lnTo>
                    <a:lnTo>
                      <a:pt x="4" y="370"/>
                    </a:lnTo>
                    <a:lnTo>
                      <a:pt x="10" y="358"/>
                    </a:lnTo>
                    <a:lnTo>
                      <a:pt x="10" y="358"/>
                    </a:lnTo>
                    <a:lnTo>
                      <a:pt x="30" y="326"/>
                    </a:lnTo>
                    <a:lnTo>
                      <a:pt x="52" y="288"/>
                    </a:lnTo>
                    <a:lnTo>
                      <a:pt x="78" y="242"/>
                    </a:lnTo>
                    <a:lnTo>
                      <a:pt x="78" y="242"/>
                    </a:lnTo>
                    <a:lnTo>
                      <a:pt x="170" y="170"/>
                    </a:lnTo>
                    <a:lnTo>
                      <a:pt x="170" y="170"/>
                    </a:lnTo>
                    <a:lnTo>
                      <a:pt x="176" y="166"/>
                    </a:lnTo>
                    <a:lnTo>
                      <a:pt x="182" y="168"/>
                    </a:lnTo>
                    <a:lnTo>
                      <a:pt x="186" y="172"/>
                    </a:lnTo>
                    <a:lnTo>
                      <a:pt x="186" y="180"/>
                    </a:lnTo>
                    <a:lnTo>
                      <a:pt x="186" y="188"/>
                    </a:lnTo>
                    <a:lnTo>
                      <a:pt x="182" y="198"/>
                    </a:lnTo>
                    <a:lnTo>
                      <a:pt x="178" y="208"/>
                    </a:lnTo>
                    <a:lnTo>
                      <a:pt x="170" y="218"/>
                    </a:lnTo>
                    <a:lnTo>
                      <a:pt x="170" y="218"/>
                    </a:lnTo>
                    <a:lnTo>
                      <a:pt x="154" y="238"/>
                    </a:lnTo>
                    <a:lnTo>
                      <a:pt x="138" y="260"/>
                    </a:lnTo>
                    <a:lnTo>
                      <a:pt x="116" y="296"/>
                    </a:lnTo>
                    <a:lnTo>
                      <a:pt x="116" y="296"/>
                    </a:lnTo>
                    <a:lnTo>
                      <a:pt x="116" y="298"/>
                    </a:lnTo>
                    <a:lnTo>
                      <a:pt x="118" y="298"/>
                    </a:lnTo>
                    <a:lnTo>
                      <a:pt x="124" y="292"/>
                    </a:lnTo>
                    <a:lnTo>
                      <a:pt x="150" y="268"/>
                    </a:lnTo>
                    <a:lnTo>
                      <a:pt x="182" y="238"/>
                    </a:lnTo>
                    <a:lnTo>
                      <a:pt x="212" y="214"/>
                    </a:lnTo>
                    <a:lnTo>
                      <a:pt x="212" y="214"/>
                    </a:lnTo>
                    <a:lnTo>
                      <a:pt x="236" y="196"/>
                    </a:lnTo>
                    <a:lnTo>
                      <a:pt x="262" y="174"/>
                    </a:lnTo>
                    <a:lnTo>
                      <a:pt x="284" y="150"/>
                    </a:lnTo>
                    <a:lnTo>
                      <a:pt x="302" y="130"/>
                    </a:lnTo>
                    <a:lnTo>
                      <a:pt x="302" y="130"/>
                    </a:lnTo>
                    <a:lnTo>
                      <a:pt x="320" y="100"/>
                    </a:lnTo>
                    <a:lnTo>
                      <a:pt x="340" y="62"/>
                    </a:lnTo>
                    <a:lnTo>
                      <a:pt x="352" y="44"/>
                    </a:lnTo>
                    <a:lnTo>
                      <a:pt x="364" y="26"/>
                    </a:lnTo>
                    <a:lnTo>
                      <a:pt x="376" y="12"/>
                    </a:lnTo>
                    <a:lnTo>
                      <a:pt x="386" y="4"/>
                    </a:lnTo>
                    <a:lnTo>
                      <a:pt x="386" y="4"/>
                    </a:lnTo>
                    <a:lnTo>
                      <a:pt x="396" y="0"/>
                    </a:lnTo>
                    <a:lnTo>
                      <a:pt x="398" y="0"/>
                    </a:lnTo>
                    <a:lnTo>
                      <a:pt x="402" y="2"/>
                    </a:lnTo>
                    <a:lnTo>
                      <a:pt x="406" y="8"/>
                    </a:lnTo>
                    <a:lnTo>
                      <a:pt x="406" y="20"/>
                    </a:lnTo>
                    <a:lnTo>
                      <a:pt x="406" y="34"/>
                    </a:lnTo>
                    <a:lnTo>
                      <a:pt x="404" y="50"/>
                    </a:lnTo>
                    <a:lnTo>
                      <a:pt x="398" y="88"/>
                    </a:lnTo>
                    <a:lnTo>
                      <a:pt x="398" y="88"/>
                    </a:lnTo>
                    <a:lnTo>
                      <a:pt x="390" y="126"/>
                    </a:lnTo>
                    <a:lnTo>
                      <a:pt x="384" y="158"/>
                    </a:lnTo>
                    <a:lnTo>
                      <a:pt x="382" y="172"/>
                    </a:lnTo>
                    <a:lnTo>
                      <a:pt x="378" y="186"/>
                    </a:lnTo>
                    <a:lnTo>
                      <a:pt x="372" y="198"/>
                    </a:lnTo>
                    <a:lnTo>
                      <a:pt x="366" y="210"/>
                    </a:lnTo>
                    <a:lnTo>
                      <a:pt x="366" y="210"/>
                    </a:lnTo>
                    <a:lnTo>
                      <a:pt x="322" y="270"/>
                    </a:lnTo>
                    <a:lnTo>
                      <a:pt x="298" y="300"/>
                    </a:lnTo>
                    <a:lnTo>
                      <a:pt x="284" y="324"/>
                    </a:lnTo>
                    <a:lnTo>
                      <a:pt x="284" y="324"/>
                    </a:lnTo>
                    <a:lnTo>
                      <a:pt x="276" y="342"/>
                    </a:lnTo>
                    <a:lnTo>
                      <a:pt x="268" y="360"/>
                    </a:lnTo>
                    <a:lnTo>
                      <a:pt x="260" y="370"/>
                    </a:lnTo>
                    <a:lnTo>
                      <a:pt x="252" y="376"/>
                    </a:lnTo>
                    <a:lnTo>
                      <a:pt x="242" y="382"/>
                    </a:lnTo>
                    <a:lnTo>
                      <a:pt x="228" y="388"/>
                    </a:lnTo>
                    <a:lnTo>
                      <a:pt x="228" y="388"/>
                    </a:lnTo>
                    <a:lnTo>
                      <a:pt x="212" y="392"/>
                    </a:lnTo>
                    <a:lnTo>
                      <a:pt x="200" y="398"/>
                    </a:lnTo>
                    <a:lnTo>
                      <a:pt x="188" y="404"/>
                    </a:lnTo>
                    <a:lnTo>
                      <a:pt x="180" y="410"/>
                    </a:lnTo>
                    <a:lnTo>
                      <a:pt x="172" y="418"/>
                    </a:lnTo>
                    <a:lnTo>
                      <a:pt x="166" y="424"/>
                    </a:lnTo>
                    <a:lnTo>
                      <a:pt x="162" y="432"/>
                    </a:lnTo>
                    <a:lnTo>
                      <a:pt x="160" y="438"/>
                    </a:lnTo>
                    <a:lnTo>
                      <a:pt x="160" y="438"/>
                    </a:lnTo>
                    <a:lnTo>
                      <a:pt x="164" y="450"/>
                    </a:lnTo>
                    <a:lnTo>
                      <a:pt x="172" y="472"/>
                    </a:lnTo>
                    <a:lnTo>
                      <a:pt x="198" y="528"/>
                    </a:lnTo>
                    <a:lnTo>
                      <a:pt x="238" y="604"/>
                    </a:lnTo>
                    <a:lnTo>
                      <a:pt x="122" y="626"/>
                    </a:lnTo>
                    <a:close/>
                  </a:path>
                </a:pathLst>
              </a:custGeom>
              <a:solidFill>
                <a:srgbClr val="FFFFFF"/>
              </a:solidFill>
              <a:ln w="9525">
                <a:noFill/>
                <a:round/>
                <a:headEnd/>
                <a:tailEnd/>
              </a:ln>
            </p:spPr>
            <p:txBody>
              <a:bodyPr/>
              <a:lstStyle/>
              <a:p>
                <a:endParaRPr lang="fr-FR"/>
              </a:p>
            </p:txBody>
          </p:sp>
          <p:sp>
            <p:nvSpPr>
              <p:cNvPr id="654495" name="Freeform 159"/>
              <p:cNvSpPr>
                <a:spLocks/>
              </p:cNvSpPr>
              <p:nvPr/>
            </p:nvSpPr>
            <p:spPr bwMode="auto">
              <a:xfrm>
                <a:off x="2478" y="1245"/>
                <a:ext cx="408" cy="614"/>
              </a:xfrm>
              <a:custGeom>
                <a:avLst/>
                <a:gdLst/>
                <a:ahLst/>
                <a:cxnLst>
                  <a:cxn ang="0">
                    <a:pos x="122" y="614"/>
                  </a:cxn>
                  <a:cxn ang="0">
                    <a:pos x="64" y="504"/>
                  </a:cxn>
                  <a:cxn ang="0">
                    <a:pos x="38" y="462"/>
                  </a:cxn>
                  <a:cxn ang="0">
                    <a:pos x="18" y="430"/>
                  </a:cxn>
                  <a:cxn ang="0">
                    <a:pos x="4" y="400"/>
                  </a:cxn>
                  <a:cxn ang="0">
                    <a:pos x="0" y="372"/>
                  </a:cxn>
                  <a:cxn ang="0">
                    <a:pos x="10" y="348"/>
                  </a:cxn>
                  <a:cxn ang="0">
                    <a:pos x="30" y="316"/>
                  </a:cxn>
                  <a:cxn ang="0">
                    <a:pos x="76" y="230"/>
                  </a:cxn>
                  <a:cxn ang="0">
                    <a:pos x="168" y="160"/>
                  </a:cxn>
                  <a:cxn ang="0">
                    <a:pos x="176" y="156"/>
                  </a:cxn>
                  <a:cxn ang="0">
                    <a:pos x="184" y="160"/>
                  </a:cxn>
                  <a:cxn ang="0">
                    <a:pos x="184" y="178"/>
                  </a:cxn>
                  <a:cxn ang="0">
                    <a:pos x="176" y="198"/>
                  </a:cxn>
                  <a:cxn ang="0">
                    <a:pos x="170" y="206"/>
                  </a:cxn>
                  <a:cxn ang="0">
                    <a:pos x="138" y="250"/>
                  </a:cxn>
                  <a:cxn ang="0">
                    <a:pos x="116" y="286"/>
                  </a:cxn>
                  <a:cxn ang="0">
                    <a:pos x="118" y="286"/>
                  </a:cxn>
                  <a:cxn ang="0">
                    <a:pos x="150" y="256"/>
                  </a:cxn>
                  <a:cxn ang="0">
                    <a:pos x="210" y="202"/>
                  </a:cxn>
                  <a:cxn ang="0">
                    <a:pos x="236" y="184"/>
                  </a:cxn>
                  <a:cxn ang="0">
                    <a:pos x="284" y="140"/>
                  </a:cxn>
                  <a:cxn ang="0">
                    <a:pos x="302" y="118"/>
                  </a:cxn>
                  <a:cxn ang="0">
                    <a:pos x="366" y="26"/>
                  </a:cxn>
                  <a:cxn ang="0">
                    <a:pos x="390" y="4"/>
                  </a:cxn>
                  <a:cxn ang="0">
                    <a:pos x="398" y="0"/>
                  </a:cxn>
                  <a:cxn ang="0">
                    <a:pos x="406" y="6"/>
                  </a:cxn>
                  <a:cxn ang="0">
                    <a:pos x="408" y="26"/>
                  </a:cxn>
                  <a:cxn ang="0">
                    <a:pos x="396" y="76"/>
                  </a:cxn>
                  <a:cxn ang="0">
                    <a:pos x="390" y="114"/>
                  </a:cxn>
                  <a:cxn ang="0">
                    <a:pos x="380" y="162"/>
                  </a:cxn>
                  <a:cxn ang="0">
                    <a:pos x="372" y="188"/>
                  </a:cxn>
                  <a:cxn ang="0">
                    <a:pos x="364" y="200"/>
                  </a:cxn>
                  <a:cxn ang="0">
                    <a:pos x="298" y="290"/>
                  </a:cxn>
                  <a:cxn ang="0">
                    <a:pos x="284" y="312"/>
                  </a:cxn>
                  <a:cxn ang="0">
                    <a:pos x="266" y="350"/>
                  </a:cxn>
                  <a:cxn ang="0">
                    <a:pos x="252" y="366"/>
                  </a:cxn>
                  <a:cxn ang="0">
                    <a:pos x="228" y="376"/>
                  </a:cxn>
                  <a:cxn ang="0">
                    <a:pos x="212" y="382"/>
                  </a:cxn>
                  <a:cxn ang="0">
                    <a:pos x="188" y="392"/>
                  </a:cxn>
                  <a:cxn ang="0">
                    <a:pos x="172" y="406"/>
                  </a:cxn>
                  <a:cxn ang="0">
                    <a:pos x="162" y="420"/>
                  </a:cxn>
                  <a:cxn ang="0">
                    <a:pos x="160" y="428"/>
                  </a:cxn>
                  <a:cxn ang="0">
                    <a:pos x="170" y="460"/>
                  </a:cxn>
                  <a:cxn ang="0">
                    <a:pos x="236" y="594"/>
                  </a:cxn>
                </a:cxnLst>
                <a:rect l="0" t="0" r="r" b="b"/>
                <a:pathLst>
                  <a:path w="408" h="614">
                    <a:moveTo>
                      <a:pt x="122" y="614"/>
                    </a:moveTo>
                    <a:lnTo>
                      <a:pt x="122" y="614"/>
                    </a:lnTo>
                    <a:lnTo>
                      <a:pt x="92" y="554"/>
                    </a:lnTo>
                    <a:lnTo>
                      <a:pt x="64" y="504"/>
                    </a:lnTo>
                    <a:lnTo>
                      <a:pt x="50" y="480"/>
                    </a:lnTo>
                    <a:lnTo>
                      <a:pt x="38" y="462"/>
                    </a:lnTo>
                    <a:lnTo>
                      <a:pt x="38" y="462"/>
                    </a:lnTo>
                    <a:lnTo>
                      <a:pt x="18" y="430"/>
                    </a:lnTo>
                    <a:lnTo>
                      <a:pt x="10" y="416"/>
                    </a:lnTo>
                    <a:lnTo>
                      <a:pt x="4" y="400"/>
                    </a:lnTo>
                    <a:lnTo>
                      <a:pt x="0" y="386"/>
                    </a:lnTo>
                    <a:lnTo>
                      <a:pt x="0" y="372"/>
                    </a:lnTo>
                    <a:lnTo>
                      <a:pt x="4" y="360"/>
                    </a:lnTo>
                    <a:lnTo>
                      <a:pt x="10" y="348"/>
                    </a:lnTo>
                    <a:lnTo>
                      <a:pt x="10" y="348"/>
                    </a:lnTo>
                    <a:lnTo>
                      <a:pt x="30" y="316"/>
                    </a:lnTo>
                    <a:lnTo>
                      <a:pt x="52" y="276"/>
                    </a:lnTo>
                    <a:lnTo>
                      <a:pt x="76" y="230"/>
                    </a:lnTo>
                    <a:lnTo>
                      <a:pt x="76" y="230"/>
                    </a:lnTo>
                    <a:lnTo>
                      <a:pt x="168" y="160"/>
                    </a:lnTo>
                    <a:lnTo>
                      <a:pt x="168" y="160"/>
                    </a:lnTo>
                    <a:lnTo>
                      <a:pt x="176" y="156"/>
                    </a:lnTo>
                    <a:lnTo>
                      <a:pt x="182" y="156"/>
                    </a:lnTo>
                    <a:lnTo>
                      <a:pt x="184" y="160"/>
                    </a:lnTo>
                    <a:lnTo>
                      <a:pt x="186" y="168"/>
                    </a:lnTo>
                    <a:lnTo>
                      <a:pt x="184" y="178"/>
                    </a:lnTo>
                    <a:lnTo>
                      <a:pt x="182" y="188"/>
                    </a:lnTo>
                    <a:lnTo>
                      <a:pt x="176" y="198"/>
                    </a:lnTo>
                    <a:lnTo>
                      <a:pt x="170" y="206"/>
                    </a:lnTo>
                    <a:lnTo>
                      <a:pt x="170" y="206"/>
                    </a:lnTo>
                    <a:lnTo>
                      <a:pt x="154" y="226"/>
                    </a:lnTo>
                    <a:lnTo>
                      <a:pt x="138" y="250"/>
                    </a:lnTo>
                    <a:lnTo>
                      <a:pt x="116" y="286"/>
                    </a:lnTo>
                    <a:lnTo>
                      <a:pt x="116" y="286"/>
                    </a:lnTo>
                    <a:lnTo>
                      <a:pt x="116" y="286"/>
                    </a:lnTo>
                    <a:lnTo>
                      <a:pt x="118" y="286"/>
                    </a:lnTo>
                    <a:lnTo>
                      <a:pt x="124" y="280"/>
                    </a:lnTo>
                    <a:lnTo>
                      <a:pt x="150" y="256"/>
                    </a:lnTo>
                    <a:lnTo>
                      <a:pt x="182" y="226"/>
                    </a:lnTo>
                    <a:lnTo>
                      <a:pt x="210" y="202"/>
                    </a:lnTo>
                    <a:lnTo>
                      <a:pt x="210" y="202"/>
                    </a:lnTo>
                    <a:lnTo>
                      <a:pt x="236" y="184"/>
                    </a:lnTo>
                    <a:lnTo>
                      <a:pt x="260" y="162"/>
                    </a:lnTo>
                    <a:lnTo>
                      <a:pt x="284" y="140"/>
                    </a:lnTo>
                    <a:lnTo>
                      <a:pt x="302" y="118"/>
                    </a:lnTo>
                    <a:lnTo>
                      <a:pt x="302" y="118"/>
                    </a:lnTo>
                    <a:lnTo>
                      <a:pt x="342" y="58"/>
                    </a:lnTo>
                    <a:lnTo>
                      <a:pt x="366" y="26"/>
                    </a:lnTo>
                    <a:lnTo>
                      <a:pt x="378" y="14"/>
                    </a:lnTo>
                    <a:lnTo>
                      <a:pt x="390" y="4"/>
                    </a:lnTo>
                    <a:lnTo>
                      <a:pt x="390" y="4"/>
                    </a:lnTo>
                    <a:lnTo>
                      <a:pt x="398" y="0"/>
                    </a:lnTo>
                    <a:lnTo>
                      <a:pt x="404" y="2"/>
                    </a:lnTo>
                    <a:lnTo>
                      <a:pt x="406" y="6"/>
                    </a:lnTo>
                    <a:lnTo>
                      <a:pt x="408" y="14"/>
                    </a:lnTo>
                    <a:lnTo>
                      <a:pt x="408" y="26"/>
                    </a:lnTo>
                    <a:lnTo>
                      <a:pt x="404" y="40"/>
                    </a:lnTo>
                    <a:lnTo>
                      <a:pt x="396" y="76"/>
                    </a:lnTo>
                    <a:lnTo>
                      <a:pt x="396" y="76"/>
                    </a:lnTo>
                    <a:lnTo>
                      <a:pt x="390" y="114"/>
                    </a:lnTo>
                    <a:lnTo>
                      <a:pt x="384" y="146"/>
                    </a:lnTo>
                    <a:lnTo>
                      <a:pt x="380" y="162"/>
                    </a:lnTo>
                    <a:lnTo>
                      <a:pt x="376" y="174"/>
                    </a:lnTo>
                    <a:lnTo>
                      <a:pt x="372" y="188"/>
                    </a:lnTo>
                    <a:lnTo>
                      <a:pt x="364" y="200"/>
                    </a:lnTo>
                    <a:lnTo>
                      <a:pt x="364" y="200"/>
                    </a:lnTo>
                    <a:lnTo>
                      <a:pt x="320" y="258"/>
                    </a:lnTo>
                    <a:lnTo>
                      <a:pt x="298" y="290"/>
                    </a:lnTo>
                    <a:lnTo>
                      <a:pt x="284" y="312"/>
                    </a:lnTo>
                    <a:lnTo>
                      <a:pt x="284" y="312"/>
                    </a:lnTo>
                    <a:lnTo>
                      <a:pt x="276" y="332"/>
                    </a:lnTo>
                    <a:lnTo>
                      <a:pt x="266" y="350"/>
                    </a:lnTo>
                    <a:lnTo>
                      <a:pt x="260" y="358"/>
                    </a:lnTo>
                    <a:lnTo>
                      <a:pt x="252" y="366"/>
                    </a:lnTo>
                    <a:lnTo>
                      <a:pt x="242" y="372"/>
                    </a:lnTo>
                    <a:lnTo>
                      <a:pt x="228" y="376"/>
                    </a:lnTo>
                    <a:lnTo>
                      <a:pt x="228" y="376"/>
                    </a:lnTo>
                    <a:lnTo>
                      <a:pt x="212" y="382"/>
                    </a:lnTo>
                    <a:lnTo>
                      <a:pt x="200" y="386"/>
                    </a:lnTo>
                    <a:lnTo>
                      <a:pt x="188" y="392"/>
                    </a:lnTo>
                    <a:lnTo>
                      <a:pt x="178" y="400"/>
                    </a:lnTo>
                    <a:lnTo>
                      <a:pt x="172" y="406"/>
                    </a:lnTo>
                    <a:lnTo>
                      <a:pt x="166" y="414"/>
                    </a:lnTo>
                    <a:lnTo>
                      <a:pt x="162" y="420"/>
                    </a:lnTo>
                    <a:lnTo>
                      <a:pt x="160" y="428"/>
                    </a:lnTo>
                    <a:lnTo>
                      <a:pt x="160" y="428"/>
                    </a:lnTo>
                    <a:lnTo>
                      <a:pt x="162" y="440"/>
                    </a:lnTo>
                    <a:lnTo>
                      <a:pt x="170" y="460"/>
                    </a:lnTo>
                    <a:lnTo>
                      <a:pt x="198" y="516"/>
                    </a:lnTo>
                    <a:lnTo>
                      <a:pt x="236" y="594"/>
                    </a:lnTo>
                    <a:lnTo>
                      <a:pt x="122" y="614"/>
                    </a:lnTo>
                    <a:close/>
                  </a:path>
                </a:pathLst>
              </a:custGeom>
              <a:solidFill>
                <a:srgbClr val="FBBF8C"/>
              </a:solidFill>
              <a:ln w="9525">
                <a:noFill/>
                <a:round/>
                <a:headEnd/>
                <a:tailEnd/>
              </a:ln>
            </p:spPr>
            <p:txBody>
              <a:bodyPr/>
              <a:lstStyle/>
              <a:p>
                <a:endParaRPr lang="fr-FR"/>
              </a:p>
            </p:txBody>
          </p:sp>
          <p:sp>
            <p:nvSpPr>
              <p:cNvPr id="654496" name="Freeform 160"/>
              <p:cNvSpPr>
                <a:spLocks/>
              </p:cNvSpPr>
              <p:nvPr/>
            </p:nvSpPr>
            <p:spPr bwMode="auto">
              <a:xfrm>
                <a:off x="2600" y="1219"/>
                <a:ext cx="294" cy="300"/>
              </a:xfrm>
              <a:custGeom>
                <a:avLst/>
                <a:gdLst/>
                <a:ahLst/>
                <a:cxnLst>
                  <a:cxn ang="0">
                    <a:pos x="0" y="300"/>
                  </a:cxn>
                  <a:cxn ang="0">
                    <a:pos x="0" y="300"/>
                  </a:cxn>
                  <a:cxn ang="0">
                    <a:pos x="22" y="284"/>
                  </a:cxn>
                  <a:cxn ang="0">
                    <a:pos x="44" y="268"/>
                  </a:cxn>
                  <a:cxn ang="0">
                    <a:pos x="66" y="252"/>
                  </a:cxn>
                  <a:cxn ang="0">
                    <a:pos x="88" y="236"/>
                  </a:cxn>
                  <a:cxn ang="0">
                    <a:pos x="88" y="236"/>
                  </a:cxn>
                  <a:cxn ang="0">
                    <a:pos x="98" y="226"/>
                  </a:cxn>
                  <a:cxn ang="0">
                    <a:pos x="108" y="218"/>
                  </a:cxn>
                  <a:cxn ang="0">
                    <a:pos x="132" y="204"/>
                  </a:cxn>
                  <a:cxn ang="0">
                    <a:pos x="132" y="204"/>
                  </a:cxn>
                  <a:cxn ang="0">
                    <a:pos x="148" y="190"/>
                  </a:cxn>
                  <a:cxn ang="0">
                    <a:pos x="164" y="174"/>
                  </a:cxn>
                  <a:cxn ang="0">
                    <a:pos x="164" y="174"/>
                  </a:cxn>
                  <a:cxn ang="0">
                    <a:pos x="180" y="154"/>
                  </a:cxn>
                  <a:cxn ang="0">
                    <a:pos x="196" y="130"/>
                  </a:cxn>
                  <a:cxn ang="0">
                    <a:pos x="222" y="84"/>
                  </a:cxn>
                  <a:cxn ang="0">
                    <a:pos x="238" y="60"/>
                  </a:cxn>
                  <a:cxn ang="0">
                    <a:pos x="252" y="40"/>
                  </a:cxn>
                  <a:cxn ang="0">
                    <a:pos x="270" y="20"/>
                  </a:cxn>
                  <a:cxn ang="0">
                    <a:pos x="282" y="12"/>
                  </a:cxn>
                  <a:cxn ang="0">
                    <a:pos x="292" y="4"/>
                  </a:cxn>
                  <a:cxn ang="0">
                    <a:pos x="292" y="4"/>
                  </a:cxn>
                  <a:cxn ang="0">
                    <a:pos x="294" y="2"/>
                  </a:cxn>
                  <a:cxn ang="0">
                    <a:pos x="292" y="0"/>
                  </a:cxn>
                  <a:cxn ang="0">
                    <a:pos x="292" y="0"/>
                  </a:cxn>
                  <a:cxn ang="0">
                    <a:pos x="290" y="0"/>
                  </a:cxn>
                  <a:cxn ang="0">
                    <a:pos x="290" y="0"/>
                  </a:cxn>
                  <a:cxn ang="0">
                    <a:pos x="270" y="14"/>
                  </a:cxn>
                  <a:cxn ang="0">
                    <a:pos x="252" y="30"/>
                  </a:cxn>
                  <a:cxn ang="0">
                    <a:pos x="236" y="50"/>
                  </a:cxn>
                  <a:cxn ang="0">
                    <a:pos x="224" y="70"/>
                  </a:cxn>
                  <a:cxn ang="0">
                    <a:pos x="198" y="114"/>
                  </a:cxn>
                  <a:cxn ang="0">
                    <a:pos x="184" y="136"/>
                  </a:cxn>
                  <a:cxn ang="0">
                    <a:pos x="172" y="156"/>
                  </a:cxn>
                  <a:cxn ang="0">
                    <a:pos x="172" y="156"/>
                  </a:cxn>
                  <a:cxn ang="0">
                    <a:pos x="154" y="176"/>
                  </a:cxn>
                  <a:cxn ang="0">
                    <a:pos x="134" y="194"/>
                  </a:cxn>
                  <a:cxn ang="0">
                    <a:pos x="94" y="226"/>
                  </a:cxn>
                  <a:cxn ang="0">
                    <a:pos x="94" y="226"/>
                  </a:cxn>
                  <a:cxn ang="0">
                    <a:pos x="68" y="246"/>
                  </a:cxn>
                  <a:cxn ang="0">
                    <a:pos x="44" y="264"/>
                  </a:cxn>
                  <a:cxn ang="0">
                    <a:pos x="44" y="264"/>
                  </a:cxn>
                  <a:cxn ang="0">
                    <a:pos x="20" y="282"/>
                  </a:cxn>
                  <a:cxn ang="0">
                    <a:pos x="0" y="300"/>
                  </a:cxn>
                  <a:cxn ang="0">
                    <a:pos x="0" y="300"/>
                  </a:cxn>
                  <a:cxn ang="0">
                    <a:pos x="0" y="300"/>
                  </a:cxn>
                  <a:cxn ang="0">
                    <a:pos x="0" y="300"/>
                  </a:cxn>
                </a:cxnLst>
                <a:rect l="0" t="0" r="r" b="b"/>
                <a:pathLst>
                  <a:path w="294" h="300">
                    <a:moveTo>
                      <a:pt x="0" y="300"/>
                    </a:moveTo>
                    <a:lnTo>
                      <a:pt x="0" y="300"/>
                    </a:lnTo>
                    <a:lnTo>
                      <a:pt x="22" y="284"/>
                    </a:lnTo>
                    <a:lnTo>
                      <a:pt x="44" y="268"/>
                    </a:lnTo>
                    <a:lnTo>
                      <a:pt x="66" y="252"/>
                    </a:lnTo>
                    <a:lnTo>
                      <a:pt x="88" y="236"/>
                    </a:lnTo>
                    <a:lnTo>
                      <a:pt x="88" y="236"/>
                    </a:lnTo>
                    <a:lnTo>
                      <a:pt x="98" y="226"/>
                    </a:lnTo>
                    <a:lnTo>
                      <a:pt x="108" y="218"/>
                    </a:lnTo>
                    <a:lnTo>
                      <a:pt x="132" y="204"/>
                    </a:lnTo>
                    <a:lnTo>
                      <a:pt x="132" y="204"/>
                    </a:lnTo>
                    <a:lnTo>
                      <a:pt x="148" y="190"/>
                    </a:lnTo>
                    <a:lnTo>
                      <a:pt x="164" y="174"/>
                    </a:lnTo>
                    <a:lnTo>
                      <a:pt x="164" y="174"/>
                    </a:lnTo>
                    <a:lnTo>
                      <a:pt x="180" y="154"/>
                    </a:lnTo>
                    <a:lnTo>
                      <a:pt x="196" y="130"/>
                    </a:lnTo>
                    <a:lnTo>
                      <a:pt x="222" y="84"/>
                    </a:lnTo>
                    <a:lnTo>
                      <a:pt x="238" y="60"/>
                    </a:lnTo>
                    <a:lnTo>
                      <a:pt x="252" y="40"/>
                    </a:lnTo>
                    <a:lnTo>
                      <a:pt x="270" y="20"/>
                    </a:lnTo>
                    <a:lnTo>
                      <a:pt x="282" y="12"/>
                    </a:lnTo>
                    <a:lnTo>
                      <a:pt x="292" y="4"/>
                    </a:lnTo>
                    <a:lnTo>
                      <a:pt x="292" y="4"/>
                    </a:lnTo>
                    <a:lnTo>
                      <a:pt x="294" y="2"/>
                    </a:lnTo>
                    <a:lnTo>
                      <a:pt x="292" y="0"/>
                    </a:lnTo>
                    <a:lnTo>
                      <a:pt x="292" y="0"/>
                    </a:lnTo>
                    <a:lnTo>
                      <a:pt x="290" y="0"/>
                    </a:lnTo>
                    <a:lnTo>
                      <a:pt x="290" y="0"/>
                    </a:lnTo>
                    <a:lnTo>
                      <a:pt x="270" y="14"/>
                    </a:lnTo>
                    <a:lnTo>
                      <a:pt x="252" y="30"/>
                    </a:lnTo>
                    <a:lnTo>
                      <a:pt x="236" y="50"/>
                    </a:lnTo>
                    <a:lnTo>
                      <a:pt x="224" y="70"/>
                    </a:lnTo>
                    <a:lnTo>
                      <a:pt x="198" y="114"/>
                    </a:lnTo>
                    <a:lnTo>
                      <a:pt x="184" y="136"/>
                    </a:lnTo>
                    <a:lnTo>
                      <a:pt x="172" y="156"/>
                    </a:lnTo>
                    <a:lnTo>
                      <a:pt x="172" y="156"/>
                    </a:lnTo>
                    <a:lnTo>
                      <a:pt x="154" y="176"/>
                    </a:lnTo>
                    <a:lnTo>
                      <a:pt x="134" y="194"/>
                    </a:lnTo>
                    <a:lnTo>
                      <a:pt x="94" y="226"/>
                    </a:lnTo>
                    <a:lnTo>
                      <a:pt x="94" y="226"/>
                    </a:lnTo>
                    <a:lnTo>
                      <a:pt x="68" y="246"/>
                    </a:lnTo>
                    <a:lnTo>
                      <a:pt x="44" y="264"/>
                    </a:lnTo>
                    <a:lnTo>
                      <a:pt x="44" y="264"/>
                    </a:lnTo>
                    <a:lnTo>
                      <a:pt x="20" y="282"/>
                    </a:lnTo>
                    <a:lnTo>
                      <a:pt x="0" y="300"/>
                    </a:lnTo>
                    <a:lnTo>
                      <a:pt x="0" y="300"/>
                    </a:lnTo>
                    <a:lnTo>
                      <a:pt x="0" y="300"/>
                    </a:lnTo>
                    <a:lnTo>
                      <a:pt x="0" y="300"/>
                    </a:lnTo>
                    <a:close/>
                  </a:path>
                </a:pathLst>
              </a:custGeom>
              <a:solidFill>
                <a:srgbClr val="000000"/>
              </a:solidFill>
              <a:ln w="9525">
                <a:noFill/>
                <a:round/>
                <a:headEnd/>
                <a:tailEnd/>
              </a:ln>
            </p:spPr>
            <p:txBody>
              <a:bodyPr/>
              <a:lstStyle/>
              <a:p>
                <a:endParaRPr lang="fr-FR"/>
              </a:p>
            </p:txBody>
          </p:sp>
          <p:sp>
            <p:nvSpPr>
              <p:cNvPr id="654497" name="Freeform 161"/>
              <p:cNvSpPr>
                <a:spLocks/>
              </p:cNvSpPr>
              <p:nvPr/>
            </p:nvSpPr>
            <p:spPr bwMode="auto">
              <a:xfrm>
                <a:off x="2724" y="1233"/>
                <a:ext cx="170" cy="278"/>
              </a:xfrm>
              <a:custGeom>
                <a:avLst/>
                <a:gdLst/>
                <a:ahLst/>
                <a:cxnLst>
                  <a:cxn ang="0">
                    <a:pos x="170" y="0"/>
                  </a:cxn>
                  <a:cxn ang="0">
                    <a:pos x="170" y="0"/>
                  </a:cxn>
                  <a:cxn ang="0">
                    <a:pos x="152" y="38"/>
                  </a:cxn>
                  <a:cxn ang="0">
                    <a:pos x="134" y="74"/>
                  </a:cxn>
                  <a:cxn ang="0">
                    <a:pos x="134" y="74"/>
                  </a:cxn>
                  <a:cxn ang="0">
                    <a:pos x="128" y="92"/>
                  </a:cxn>
                  <a:cxn ang="0">
                    <a:pos x="122" y="110"/>
                  </a:cxn>
                  <a:cxn ang="0">
                    <a:pos x="122" y="110"/>
                  </a:cxn>
                  <a:cxn ang="0">
                    <a:pos x="116" y="126"/>
                  </a:cxn>
                  <a:cxn ang="0">
                    <a:pos x="112" y="142"/>
                  </a:cxn>
                  <a:cxn ang="0">
                    <a:pos x="112" y="142"/>
                  </a:cxn>
                  <a:cxn ang="0">
                    <a:pos x="110" y="152"/>
                  </a:cxn>
                  <a:cxn ang="0">
                    <a:pos x="106" y="162"/>
                  </a:cxn>
                  <a:cxn ang="0">
                    <a:pos x="96" y="182"/>
                  </a:cxn>
                  <a:cxn ang="0">
                    <a:pos x="82" y="198"/>
                  </a:cxn>
                  <a:cxn ang="0">
                    <a:pos x="66" y="214"/>
                  </a:cxn>
                  <a:cxn ang="0">
                    <a:pos x="30" y="244"/>
                  </a:cxn>
                  <a:cxn ang="0">
                    <a:pos x="14" y="258"/>
                  </a:cxn>
                  <a:cxn ang="0">
                    <a:pos x="0" y="274"/>
                  </a:cxn>
                  <a:cxn ang="0">
                    <a:pos x="0" y="274"/>
                  </a:cxn>
                  <a:cxn ang="0">
                    <a:pos x="0" y="276"/>
                  </a:cxn>
                  <a:cxn ang="0">
                    <a:pos x="0" y="278"/>
                  </a:cxn>
                  <a:cxn ang="0">
                    <a:pos x="4" y="278"/>
                  </a:cxn>
                  <a:cxn ang="0">
                    <a:pos x="6" y="278"/>
                  </a:cxn>
                  <a:cxn ang="0">
                    <a:pos x="6" y="278"/>
                  </a:cxn>
                  <a:cxn ang="0">
                    <a:pos x="20" y="262"/>
                  </a:cxn>
                  <a:cxn ang="0">
                    <a:pos x="34" y="248"/>
                  </a:cxn>
                  <a:cxn ang="0">
                    <a:pos x="66" y="222"/>
                  </a:cxn>
                  <a:cxn ang="0">
                    <a:pos x="80" y="208"/>
                  </a:cxn>
                  <a:cxn ang="0">
                    <a:pos x="94" y="194"/>
                  </a:cxn>
                  <a:cxn ang="0">
                    <a:pos x="106" y="178"/>
                  </a:cxn>
                  <a:cxn ang="0">
                    <a:pos x="114" y="158"/>
                  </a:cxn>
                  <a:cxn ang="0">
                    <a:pos x="114" y="158"/>
                  </a:cxn>
                  <a:cxn ang="0">
                    <a:pos x="120" y="140"/>
                  </a:cxn>
                  <a:cxn ang="0">
                    <a:pos x="124" y="122"/>
                  </a:cxn>
                  <a:cxn ang="0">
                    <a:pos x="124" y="122"/>
                  </a:cxn>
                  <a:cxn ang="0">
                    <a:pos x="136" y="82"/>
                  </a:cxn>
                  <a:cxn ang="0">
                    <a:pos x="136" y="82"/>
                  </a:cxn>
                  <a:cxn ang="0">
                    <a:pos x="154" y="42"/>
                  </a:cxn>
                  <a:cxn ang="0">
                    <a:pos x="170" y="0"/>
                  </a:cxn>
                  <a:cxn ang="0">
                    <a:pos x="170" y="0"/>
                  </a:cxn>
                  <a:cxn ang="0">
                    <a:pos x="170" y="0"/>
                  </a:cxn>
                  <a:cxn ang="0">
                    <a:pos x="170" y="0"/>
                  </a:cxn>
                </a:cxnLst>
                <a:rect l="0" t="0" r="r" b="b"/>
                <a:pathLst>
                  <a:path w="170" h="278">
                    <a:moveTo>
                      <a:pt x="170" y="0"/>
                    </a:moveTo>
                    <a:lnTo>
                      <a:pt x="170" y="0"/>
                    </a:lnTo>
                    <a:lnTo>
                      <a:pt x="152" y="38"/>
                    </a:lnTo>
                    <a:lnTo>
                      <a:pt x="134" y="74"/>
                    </a:lnTo>
                    <a:lnTo>
                      <a:pt x="134" y="74"/>
                    </a:lnTo>
                    <a:lnTo>
                      <a:pt x="128" y="92"/>
                    </a:lnTo>
                    <a:lnTo>
                      <a:pt x="122" y="110"/>
                    </a:lnTo>
                    <a:lnTo>
                      <a:pt x="122" y="110"/>
                    </a:lnTo>
                    <a:lnTo>
                      <a:pt x="116" y="126"/>
                    </a:lnTo>
                    <a:lnTo>
                      <a:pt x="112" y="142"/>
                    </a:lnTo>
                    <a:lnTo>
                      <a:pt x="112" y="142"/>
                    </a:lnTo>
                    <a:lnTo>
                      <a:pt x="110" y="152"/>
                    </a:lnTo>
                    <a:lnTo>
                      <a:pt x="106" y="162"/>
                    </a:lnTo>
                    <a:lnTo>
                      <a:pt x="96" y="182"/>
                    </a:lnTo>
                    <a:lnTo>
                      <a:pt x="82" y="198"/>
                    </a:lnTo>
                    <a:lnTo>
                      <a:pt x="66" y="214"/>
                    </a:lnTo>
                    <a:lnTo>
                      <a:pt x="30" y="244"/>
                    </a:lnTo>
                    <a:lnTo>
                      <a:pt x="14" y="258"/>
                    </a:lnTo>
                    <a:lnTo>
                      <a:pt x="0" y="274"/>
                    </a:lnTo>
                    <a:lnTo>
                      <a:pt x="0" y="274"/>
                    </a:lnTo>
                    <a:lnTo>
                      <a:pt x="0" y="276"/>
                    </a:lnTo>
                    <a:lnTo>
                      <a:pt x="0" y="278"/>
                    </a:lnTo>
                    <a:lnTo>
                      <a:pt x="4" y="278"/>
                    </a:lnTo>
                    <a:lnTo>
                      <a:pt x="6" y="278"/>
                    </a:lnTo>
                    <a:lnTo>
                      <a:pt x="6" y="278"/>
                    </a:lnTo>
                    <a:lnTo>
                      <a:pt x="20" y="262"/>
                    </a:lnTo>
                    <a:lnTo>
                      <a:pt x="34" y="248"/>
                    </a:lnTo>
                    <a:lnTo>
                      <a:pt x="66" y="222"/>
                    </a:lnTo>
                    <a:lnTo>
                      <a:pt x="80" y="208"/>
                    </a:lnTo>
                    <a:lnTo>
                      <a:pt x="94" y="194"/>
                    </a:lnTo>
                    <a:lnTo>
                      <a:pt x="106" y="178"/>
                    </a:lnTo>
                    <a:lnTo>
                      <a:pt x="114" y="158"/>
                    </a:lnTo>
                    <a:lnTo>
                      <a:pt x="114" y="158"/>
                    </a:lnTo>
                    <a:lnTo>
                      <a:pt x="120" y="140"/>
                    </a:lnTo>
                    <a:lnTo>
                      <a:pt x="124" y="122"/>
                    </a:lnTo>
                    <a:lnTo>
                      <a:pt x="124" y="122"/>
                    </a:lnTo>
                    <a:lnTo>
                      <a:pt x="136" y="82"/>
                    </a:lnTo>
                    <a:lnTo>
                      <a:pt x="136" y="82"/>
                    </a:lnTo>
                    <a:lnTo>
                      <a:pt x="154" y="42"/>
                    </a:lnTo>
                    <a:lnTo>
                      <a:pt x="170" y="0"/>
                    </a:lnTo>
                    <a:lnTo>
                      <a:pt x="170" y="0"/>
                    </a:lnTo>
                    <a:lnTo>
                      <a:pt x="170" y="0"/>
                    </a:lnTo>
                    <a:lnTo>
                      <a:pt x="170" y="0"/>
                    </a:lnTo>
                    <a:close/>
                  </a:path>
                </a:pathLst>
              </a:custGeom>
              <a:solidFill>
                <a:srgbClr val="000000"/>
              </a:solidFill>
              <a:ln w="9525">
                <a:noFill/>
                <a:round/>
                <a:headEnd/>
                <a:tailEnd/>
              </a:ln>
            </p:spPr>
            <p:txBody>
              <a:bodyPr/>
              <a:lstStyle/>
              <a:p>
                <a:endParaRPr lang="fr-FR"/>
              </a:p>
            </p:txBody>
          </p:sp>
          <p:sp>
            <p:nvSpPr>
              <p:cNvPr id="654498" name="Freeform 162"/>
              <p:cNvSpPr>
                <a:spLocks/>
              </p:cNvSpPr>
              <p:nvPr/>
            </p:nvSpPr>
            <p:spPr bwMode="auto">
              <a:xfrm>
                <a:off x="2754" y="1271"/>
                <a:ext cx="134" cy="256"/>
              </a:xfrm>
              <a:custGeom>
                <a:avLst/>
                <a:gdLst/>
                <a:ahLst/>
                <a:cxnLst>
                  <a:cxn ang="0">
                    <a:pos x="132" y="0"/>
                  </a:cxn>
                  <a:cxn ang="0">
                    <a:pos x="132" y="0"/>
                  </a:cxn>
                  <a:cxn ang="0">
                    <a:pos x="120" y="36"/>
                  </a:cxn>
                  <a:cxn ang="0">
                    <a:pos x="114" y="72"/>
                  </a:cxn>
                  <a:cxn ang="0">
                    <a:pos x="102" y="146"/>
                  </a:cxn>
                  <a:cxn ang="0">
                    <a:pos x="102" y="146"/>
                  </a:cxn>
                  <a:cxn ang="0">
                    <a:pos x="100" y="154"/>
                  </a:cxn>
                  <a:cxn ang="0">
                    <a:pos x="94" y="162"/>
                  </a:cxn>
                  <a:cxn ang="0">
                    <a:pos x="88" y="170"/>
                  </a:cxn>
                  <a:cxn ang="0">
                    <a:pos x="80" y="176"/>
                  </a:cxn>
                  <a:cxn ang="0">
                    <a:pos x="50" y="202"/>
                  </a:cxn>
                  <a:cxn ang="0">
                    <a:pos x="50" y="202"/>
                  </a:cxn>
                  <a:cxn ang="0">
                    <a:pos x="36" y="214"/>
                  </a:cxn>
                  <a:cxn ang="0">
                    <a:pos x="22" y="226"/>
                  </a:cxn>
                  <a:cxn ang="0">
                    <a:pos x="0" y="254"/>
                  </a:cxn>
                  <a:cxn ang="0">
                    <a:pos x="0" y="254"/>
                  </a:cxn>
                  <a:cxn ang="0">
                    <a:pos x="0" y="256"/>
                  </a:cxn>
                  <a:cxn ang="0">
                    <a:pos x="2" y="256"/>
                  </a:cxn>
                  <a:cxn ang="0">
                    <a:pos x="2" y="256"/>
                  </a:cxn>
                  <a:cxn ang="0">
                    <a:pos x="16" y="240"/>
                  </a:cxn>
                  <a:cxn ang="0">
                    <a:pos x="30" y="224"/>
                  </a:cxn>
                  <a:cxn ang="0">
                    <a:pos x="44" y="210"/>
                  </a:cxn>
                  <a:cxn ang="0">
                    <a:pos x="60" y="196"/>
                  </a:cxn>
                  <a:cxn ang="0">
                    <a:pos x="60" y="196"/>
                  </a:cxn>
                  <a:cxn ang="0">
                    <a:pos x="84" y="178"/>
                  </a:cxn>
                  <a:cxn ang="0">
                    <a:pos x="94" y="168"/>
                  </a:cxn>
                  <a:cxn ang="0">
                    <a:pos x="104" y="156"/>
                  </a:cxn>
                  <a:cxn ang="0">
                    <a:pos x="104" y="156"/>
                  </a:cxn>
                  <a:cxn ang="0">
                    <a:pos x="106" y="146"/>
                  </a:cxn>
                  <a:cxn ang="0">
                    <a:pos x="108" y="136"/>
                  </a:cxn>
                  <a:cxn ang="0">
                    <a:pos x="108" y="136"/>
                  </a:cxn>
                  <a:cxn ang="0">
                    <a:pos x="112" y="116"/>
                  </a:cxn>
                  <a:cxn ang="0">
                    <a:pos x="116" y="94"/>
                  </a:cxn>
                  <a:cxn ang="0">
                    <a:pos x="116" y="94"/>
                  </a:cxn>
                  <a:cxn ang="0">
                    <a:pos x="122" y="46"/>
                  </a:cxn>
                  <a:cxn ang="0">
                    <a:pos x="128" y="24"/>
                  </a:cxn>
                  <a:cxn ang="0">
                    <a:pos x="134" y="0"/>
                  </a:cxn>
                  <a:cxn ang="0">
                    <a:pos x="134" y="0"/>
                  </a:cxn>
                  <a:cxn ang="0">
                    <a:pos x="134" y="0"/>
                  </a:cxn>
                  <a:cxn ang="0">
                    <a:pos x="132" y="0"/>
                  </a:cxn>
                  <a:cxn ang="0">
                    <a:pos x="132" y="0"/>
                  </a:cxn>
                </a:cxnLst>
                <a:rect l="0" t="0" r="r" b="b"/>
                <a:pathLst>
                  <a:path w="134" h="256">
                    <a:moveTo>
                      <a:pt x="132" y="0"/>
                    </a:moveTo>
                    <a:lnTo>
                      <a:pt x="132" y="0"/>
                    </a:lnTo>
                    <a:lnTo>
                      <a:pt x="120" y="36"/>
                    </a:lnTo>
                    <a:lnTo>
                      <a:pt x="114" y="72"/>
                    </a:lnTo>
                    <a:lnTo>
                      <a:pt x="102" y="146"/>
                    </a:lnTo>
                    <a:lnTo>
                      <a:pt x="102" y="146"/>
                    </a:lnTo>
                    <a:lnTo>
                      <a:pt x="100" y="154"/>
                    </a:lnTo>
                    <a:lnTo>
                      <a:pt x="94" y="162"/>
                    </a:lnTo>
                    <a:lnTo>
                      <a:pt x="88" y="170"/>
                    </a:lnTo>
                    <a:lnTo>
                      <a:pt x="80" y="176"/>
                    </a:lnTo>
                    <a:lnTo>
                      <a:pt x="50" y="202"/>
                    </a:lnTo>
                    <a:lnTo>
                      <a:pt x="50" y="202"/>
                    </a:lnTo>
                    <a:lnTo>
                      <a:pt x="36" y="214"/>
                    </a:lnTo>
                    <a:lnTo>
                      <a:pt x="22" y="226"/>
                    </a:lnTo>
                    <a:lnTo>
                      <a:pt x="0" y="254"/>
                    </a:lnTo>
                    <a:lnTo>
                      <a:pt x="0" y="254"/>
                    </a:lnTo>
                    <a:lnTo>
                      <a:pt x="0" y="256"/>
                    </a:lnTo>
                    <a:lnTo>
                      <a:pt x="2" y="256"/>
                    </a:lnTo>
                    <a:lnTo>
                      <a:pt x="2" y="256"/>
                    </a:lnTo>
                    <a:lnTo>
                      <a:pt x="16" y="240"/>
                    </a:lnTo>
                    <a:lnTo>
                      <a:pt x="30" y="224"/>
                    </a:lnTo>
                    <a:lnTo>
                      <a:pt x="44" y="210"/>
                    </a:lnTo>
                    <a:lnTo>
                      <a:pt x="60" y="196"/>
                    </a:lnTo>
                    <a:lnTo>
                      <a:pt x="60" y="196"/>
                    </a:lnTo>
                    <a:lnTo>
                      <a:pt x="84" y="178"/>
                    </a:lnTo>
                    <a:lnTo>
                      <a:pt x="94" y="168"/>
                    </a:lnTo>
                    <a:lnTo>
                      <a:pt x="104" y="156"/>
                    </a:lnTo>
                    <a:lnTo>
                      <a:pt x="104" y="156"/>
                    </a:lnTo>
                    <a:lnTo>
                      <a:pt x="106" y="146"/>
                    </a:lnTo>
                    <a:lnTo>
                      <a:pt x="108" y="136"/>
                    </a:lnTo>
                    <a:lnTo>
                      <a:pt x="108" y="136"/>
                    </a:lnTo>
                    <a:lnTo>
                      <a:pt x="112" y="116"/>
                    </a:lnTo>
                    <a:lnTo>
                      <a:pt x="116" y="94"/>
                    </a:lnTo>
                    <a:lnTo>
                      <a:pt x="116" y="94"/>
                    </a:lnTo>
                    <a:lnTo>
                      <a:pt x="122" y="46"/>
                    </a:lnTo>
                    <a:lnTo>
                      <a:pt x="128" y="24"/>
                    </a:lnTo>
                    <a:lnTo>
                      <a:pt x="134" y="0"/>
                    </a:lnTo>
                    <a:lnTo>
                      <a:pt x="134" y="0"/>
                    </a:lnTo>
                    <a:lnTo>
                      <a:pt x="134" y="0"/>
                    </a:lnTo>
                    <a:lnTo>
                      <a:pt x="132" y="0"/>
                    </a:lnTo>
                    <a:lnTo>
                      <a:pt x="132" y="0"/>
                    </a:lnTo>
                    <a:close/>
                  </a:path>
                </a:pathLst>
              </a:custGeom>
              <a:solidFill>
                <a:srgbClr val="000000"/>
              </a:solidFill>
              <a:ln w="9525">
                <a:noFill/>
                <a:round/>
                <a:headEnd/>
                <a:tailEnd/>
              </a:ln>
            </p:spPr>
            <p:txBody>
              <a:bodyPr/>
              <a:lstStyle/>
              <a:p>
                <a:endParaRPr lang="fr-FR"/>
              </a:p>
            </p:txBody>
          </p:sp>
          <p:sp>
            <p:nvSpPr>
              <p:cNvPr id="654499" name="Freeform 163"/>
              <p:cNvSpPr>
                <a:spLocks/>
              </p:cNvSpPr>
              <p:nvPr/>
            </p:nvSpPr>
            <p:spPr bwMode="auto">
              <a:xfrm>
                <a:off x="2770" y="1395"/>
                <a:ext cx="104" cy="152"/>
              </a:xfrm>
              <a:custGeom>
                <a:avLst/>
                <a:gdLst/>
                <a:ahLst/>
                <a:cxnLst>
                  <a:cxn ang="0">
                    <a:pos x="102" y="0"/>
                  </a:cxn>
                  <a:cxn ang="0">
                    <a:pos x="102" y="0"/>
                  </a:cxn>
                  <a:cxn ang="0">
                    <a:pos x="100" y="20"/>
                  </a:cxn>
                  <a:cxn ang="0">
                    <a:pos x="96" y="30"/>
                  </a:cxn>
                  <a:cxn ang="0">
                    <a:pos x="92" y="40"/>
                  </a:cxn>
                  <a:cxn ang="0">
                    <a:pos x="92" y="40"/>
                  </a:cxn>
                  <a:cxn ang="0">
                    <a:pos x="86" y="50"/>
                  </a:cxn>
                  <a:cxn ang="0">
                    <a:pos x="76" y="58"/>
                  </a:cxn>
                  <a:cxn ang="0">
                    <a:pos x="60" y="72"/>
                  </a:cxn>
                  <a:cxn ang="0">
                    <a:pos x="60" y="72"/>
                  </a:cxn>
                  <a:cxn ang="0">
                    <a:pos x="28" y="108"/>
                  </a:cxn>
                  <a:cxn ang="0">
                    <a:pos x="12" y="128"/>
                  </a:cxn>
                  <a:cxn ang="0">
                    <a:pos x="0" y="148"/>
                  </a:cxn>
                  <a:cxn ang="0">
                    <a:pos x="0" y="148"/>
                  </a:cxn>
                  <a:cxn ang="0">
                    <a:pos x="0" y="152"/>
                  </a:cxn>
                  <a:cxn ang="0">
                    <a:pos x="2" y="150"/>
                  </a:cxn>
                  <a:cxn ang="0">
                    <a:pos x="2" y="150"/>
                  </a:cxn>
                  <a:cxn ang="0">
                    <a:pos x="18" y="128"/>
                  </a:cxn>
                  <a:cxn ang="0">
                    <a:pos x="36" y="106"/>
                  </a:cxn>
                  <a:cxn ang="0">
                    <a:pos x="72" y="66"/>
                  </a:cxn>
                  <a:cxn ang="0">
                    <a:pos x="72" y="66"/>
                  </a:cxn>
                  <a:cxn ang="0">
                    <a:pos x="86" y="54"/>
                  </a:cxn>
                  <a:cxn ang="0">
                    <a:pos x="86" y="54"/>
                  </a:cxn>
                  <a:cxn ang="0">
                    <a:pos x="94" y="44"/>
                  </a:cxn>
                  <a:cxn ang="0">
                    <a:pos x="100" y="34"/>
                  </a:cxn>
                  <a:cxn ang="0">
                    <a:pos x="100" y="34"/>
                  </a:cxn>
                  <a:cxn ang="0">
                    <a:pos x="102" y="26"/>
                  </a:cxn>
                  <a:cxn ang="0">
                    <a:pos x="104" y="18"/>
                  </a:cxn>
                  <a:cxn ang="0">
                    <a:pos x="104" y="0"/>
                  </a:cxn>
                  <a:cxn ang="0">
                    <a:pos x="104" y="0"/>
                  </a:cxn>
                  <a:cxn ang="0">
                    <a:pos x="102" y="0"/>
                  </a:cxn>
                  <a:cxn ang="0">
                    <a:pos x="102" y="0"/>
                  </a:cxn>
                </a:cxnLst>
                <a:rect l="0" t="0" r="r" b="b"/>
                <a:pathLst>
                  <a:path w="104" h="152">
                    <a:moveTo>
                      <a:pt x="102" y="0"/>
                    </a:moveTo>
                    <a:lnTo>
                      <a:pt x="102" y="0"/>
                    </a:lnTo>
                    <a:lnTo>
                      <a:pt x="100" y="20"/>
                    </a:lnTo>
                    <a:lnTo>
                      <a:pt x="96" y="30"/>
                    </a:lnTo>
                    <a:lnTo>
                      <a:pt x="92" y="40"/>
                    </a:lnTo>
                    <a:lnTo>
                      <a:pt x="92" y="40"/>
                    </a:lnTo>
                    <a:lnTo>
                      <a:pt x="86" y="50"/>
                    </a:lnTo>
                    <a:lnTo>
                      <a:pt x="76" y="58"/>
                    </a:lnTo>
                    <a:lnTo>
                      <a:pt x="60" y="72"/>
                    </a:lnTo>
                    <a:lnTo>
                      <a:pt x="60" y="72"/>
                    </a:lnTo>
                    <a:lnTo>
                      <a:pt x="28" y="108"/>
                    </a:lnTo>
                    <a:lnTo>
                      <a:pt x="12" y="128"/>
                    </a:lnTo>
                    <a:lnTo>
                      <a:pt x="0" y="148"/>
                    </a:lnTo>
                    <a:lnTo>
                      <a:pt x="0" y="148"/>
                    </a:lnTo>
                    <a:lnTo>
                      <a:pt x="0" y="152"/>
                    </a:lnTo>
                    <a:lnTo>
                      <a:pt x="2" y="150"/>
                    </a:lnTo>
                    <a:lnTo>
                      <a:pt x="2" y="150"/>
                    </a:lnTo>
                    <a:lnTo>
                      <a:pt x="18" y="128"/>
                    </a:lnTo>
                    <a:lnTo>
                      <a:pt x="36" y="106"/>
                    </a:lnTo>
                    <a:lnTo>
                      <a:pt x="72" y="66"/>
                    </a:lnTo>
                    <a:lnTo>
                      <a:pt x="72" y="66"/>
                    </a:lnTo>
                    <a:lnTo>
                      <a:pt x="86" y="54"/>
                    </a:lnTo>
                    <a:lnTo>
                      <a:pt x="86" y="54"/>
                    </a:lnTo>
                    <a:lnTo>
                      <a:pt x="94" y="44"/>
                    </a:lnTo>
                    <a:lnTo>
                      <a:pt x="100" y="34"/>
                    </a:lnTo>
                    <a:lnTo>
                      <a:pt x="100" y="34"/>
                    </a:lnTo>
                    <a:lnTo>
                      <a:pt x="102" y="26"/>
                    </a:lnTo>
                    <a:lnTo>
                      <a:pt x="104" y="18"/>
                    </a:lnTo>
                    <a:lnTo>
                      <a:pt x="104" y="0"/>
                    </a:lnTo>
                    <a:lnTo>
                      <a:pt x="104" y="0"/>
                    </a:lnTo>
                    <a:lnTo>
                      <a:pt x="102" y="0"/>
                    </a:lnTo>
                    <a:lnTo>
                      <a:pt x="102" y="0"/>
                    </a:lnTo>
                    <a:close/>
                  </a:path>
                </a:pathLst>
              </a:custGeom>
              <a:solidFill>
                <a:srgbClr val="000000"/>
              </a:solidFill>
              <a:ln w="9525">
                <a:noFill/>
                <a:round/>
                <a:headEnd/>
                <a:tailEnd/>
              </a:ln>
            </p:spPr>
            <p:txBody>
              <a:bodyPr/>
              <a:lstStyle/>
              <a:p>
                <a:endParaRPr lang="fr-FR"/>
              </a:p>
            </p:txBody>
          </p:sp>
          <p:sp>
            <p:nvSpPr>
              <p:cNvPr id="654500" name="Freeform 164"/>
              <p:cNvSpPr>
                <a:spLocks/>
              </p:cNvSpPr>
              <p:nvPr/>
            </p:nvSpPr>
            <p:spPr bwMode="auto">
              <a:xfrm>
                <a:off x="2554" y="1391"/>
                <a:ext cx="110" cy="188"/>
              </a:xfrm>
              <a:custGeom>
                <a:avLst/>
                <a:gdLst/>
                <a:ahLst/>
                <a:cxnLst>
                  <a:cxn ang="0">
                    <a:pos x="106" y="0"/>
                  </a:cxn>
                  <a:cxn ang="0">
                    <a:pos x="106" y="0"/>
                  </a:cxn>
                  <a:cxn ang="0">
                    <a:pos x="106" y="16"/>
                  </a:cxn>
                  <a:cxn ang="0">
                    <a:pos x="106" y="32"/>
                  </a:cxn>
                  <a:cxn ang="0">
                    <a:pos x="100" y="46"/>
                  </a:cxn>
                  <a:cxn ang="0">
                    <a:pos x="94" y="60"/>
                  </a:cxn>
                  <a:cxn ang="0">
                    <a:pos x="94" y="60"/>
                  </a:cxn>
                  <a:cxn ang="0">
                    <a:pos x="86" y="70"/>
                  </a:cxn>
                  <a:cxn ang="0">
                    <a:pos x="78" y="78"/>
                  </a:cxn>
                  <a:cxn ang="0">
                    <a:pos x="62" y="96"/>
                  </a:cxn>
                  <a:cxn ang="0">
                    <a:pos x="62" y="96"/>
                  </a:cxn>
                  <a:cxn ang="0">
                    <a:pos x="42" y="116"/>
                  </a:cxn>
                  <a:cxn ang="0">
                    <a:pos x="24" y="136"/>
                  </a:cxn>
                  <a:cxn ang="0">
                    <a:pos x="18" y="148"/>
                  </a:cxn>
                  <a:cxn ang="0">
                    <a:pos x="10" y="160"/>
                  </a:cxn>
                  <a:cxn ang="0">
                    <a:pos x="4" y="172"/>
                  </a:cxn>
                  <a:cxn ang="0">
                    <a:pos x="0" y="186"/>
                  </a:cxn>
                  <a:cxn ang="0">
                    <a:pos x="0" y="186"/>
                  </a:cxn>
                  <a:cxn ang="0">
                    <a:pos x="0" y="186"/>
                  </a:cxn>
                  <a:cxn ang="0">
                    <a:pos x="2" y="188"/>
                  </a:cxn>
                  <a:cxn ang="0">
                    <a:pos x="4" y="188"/>
                  </a:cxn>
                  <a:cxn ang="0">
                    <a:pos x="4" y="186"/>
                  </a:cxn>
                  <a:cxn ang="0">
                    <a:pos x="4" y="186"/>
                  </a:cxn>
                  <a:cxn ang="0">
                    <a:pos x="10" y="172"/>
                  </a:cxn>
                  <a:cxn ang="0">
                    <a:pos x="18" y="156"/>
                  </a:cxn>
                  <a:cxn ang="0">
                    <a:pos x="28" y="144"/>
                  </a:cxn>
                  <a:cxn ang="0">
                    <a:pos x="38" y="130"/>
                  </a:cxn>
                  <a:cxn ang="0">
                    <a:pos x="38" y="130"/>
                  </a:cxn>
                  <a:cxn ang="0">
                    <a:pos x="62" y="104"/>
                  </a:cxn>
                  <a:cxn ang="0">
                    <a:pos x="86" y="78"/>
                  </a:cxn>
                  <a:cxn ang="0">
                    <a:pos x="86" y="78"/>
                  </a:cxn>
                  <a:cxn ang="0">
                    <a:pos x="94" y="70"/>
                  </a:cxn>
                  <a:cxn ang="0">
                    <a:pos x="100" y="62"/>
                  </a:cxn>
                  <a:cxn ang="0">
                    <a:pos x="104" y="52"/>
                  </a:cxn>
                  <a:cxn ang="0">
                    <a:pos x="108" y="42"/>
                  </a:cxn>
                  <a:cxn ang="0">
                    <a:pos x="110" y="32"/>
                  </a:cxn>
                  <a:cxn ang="0">
                    <a:pos x="110" y="22"/>
                  </a:cxn>
                  <a:cxn ang="0">
                    <a:pos x="108" y="0"/>
                  </a:cxn>
                  <a:cxn ang="0">
                    <a:pos x="108" y="0"/>
                  </a:cxn>
                  <a:cxn ang="0">
                    <a:pos x="106" y="0"/>
                  </a:cxn>
                  <a:cxn ang="0">
                    <a:pos x="106" y="0"/>
                  </a:cxn>
                  <a:cxn ang="0">
                    <a:pos x="106" y="0"/>
                  </a:cxn>
                </a:cxnLst>
                <a:rect l="0" t="0" r="r" b="b"/>
                <a:pathLst>
                  <a:path w="110" h="188">
                    <a:moveTo>
                      <a:pt x="106" y="0"/>
                    </a:moveTo>
                    <a:lnTo>
                      <a:pt x="106" y="0"/>
                    </a:lnTo>
                    <a:lnTo>
                      <a:pt x="106" y="16"/>
                    </a:lnTo>
                    <a:lnTo>
                      <a:pt x="106" y="32"/>
                    </a:lnTo>
                    <a:lnTo>
                      <a:pt x="100" y="46"/>
                    </a:lnTo>
                    <a:lnTo>
                      <a:pt x="94" y="60"/>
                    </a:lnTo>
                    <a:lnTo>
                      <a:pt x="94" y="60"/>
                    </a:lnTo>
                    <a:lnTo>
                      <a:pt x="86" y="70"/>
                    </a:lnTo>
                    <a:lnTo>
                      <a:pt x="78" y="78"/>
                    </a:lnTo>
                    <a:lnTo>
                      <a:pt x="62" y="96"/>
                    </a:lnTo>
                    <a:lnTo>
                      <a:pt x="62" y="96"/>
                    </a:lnTo>
                    <a:lnTo>
                      <a:pt x="42" y="116"/>
                    </a:lnTo>
                    <a:lnTo>
                      <a:pt x="24" y="136"/>
                    </a:lnTo>
                    <a:lnTo>
                      <a:pt x="18" y="148"/>
                    </a:lnTo>
                    <a:lnTo>
                      <a:pt x="10" y="160"/>
                    </a:lnTo>
                    <a:lnTo>
                      <a:pt x="4" y="172"/>
                    </a:lnTo>
                    <a:lnTo>
                      <a:pt x="0" y="186"/>
                    </a:lnTo>
                    <a:lnTo>
                      <a:pt x="0" y="186"/>
                    </a:lnTo>
                    <a:lnTo>
                      <a:pt x="0" y="186"/>
                    </a:lnTo>
                    <a:lnTo>
                      <a:pt x="2" y="188"/>
                    </a:lnTo>
                    <a:lnTo>
                      <a:pt x="4" y="188"/>
                    </a:lnTo>
                    <a:lnTo>
                      <a:pt x="4" y="186"/>
                    </a:lnTo>
                    <a:lnTo>
                      <a:pt x="4" y="186"/>
                    </a:lnTo>
                    <a:lnTo>
                      <a:pt x="10" y="172"/>
                    </a:lnTo>
                    <a:lnTo>
                      <a:pt x="18" y="156"/>
                    </a:lnTo>
                    <a:lnTo>
                      <a:pt x="28" y="144"/>
                    </a:lnTo>
                    <a:lnTo>
                      <a:pt x="38" y="130"/>
                    </a:lnTo>
                    <a:lnTo>
                      <a:pt x="38" y="130"/>
                    </a:lnTo>
                    <a:lnTo>
                      <a:pt x="62" y="104"/>
                    </a:lnTo>
                    <a:lnTo>
                      <a:pt x="86" y="78"/>
                    </a:lnTo>
                    <a:lnTo>
                      <a:pt x="86" y="78"/>
                    </a:lnTo>
                    <a:lnTo>
                      <a:pt x="94" y="70"/>
                    </a:lnTo>
                    <a:lnTo>
                      <a:pt x="100" y="62"/>
                    </a:lnTo>
                    <a:lnTo>
                      <a:pt x="104" y="52"/>
                    </a:lnTo>
                    <a:lnTo>
                      <a:pt x="108" y="42"/>
                    </a:lnTo>
                    <a:lnTo>
                      <a:pt x="110" y="32"/>
                    </a:lnTo>
                    <a:lnTo>
                      <a:pt x="110" y="22"/>
                    </a:lnTo>
                    <a:lnTo>
                      <a:pt x="108" y="0"/>
                    </a:lnTo>
                    <a:lnTo>
                      <a:pt x="108" y="0"/>
                    </a:lnTo>
                    <a:lnTo>
                      <a:pt x="106" y="0"/>
                    </a:lnTo>
                    <a:lnTo>
                      <a:pt x="106" y="0"/>
                    </a:lnTo>
                    <a:lnTo>
                      <a:pt x="106" y="0"/>
                    </a:lnTo>
                    <a:close/>
                  </a:path>
                </a:pathLst>
              </a:custGeom>
              <a:solidFill>
                <a:srgbClr val="000000"/>
              </a:solidFill>
              <a:ln w="9525">
                <a:noFill/>
                <a:round/>
                <a:headEnd/>
                <a:tailEnd/>
              </a:ln>
            </p:spPr>
            <p:txBody>
              <a:bodyPr/>
              <a:lstStyle/>
              <a:p>
                <a:endParaRPr lang="fr-FR"/>
              </a:p>
            </p:txBody>
          </p:sp>
          <p:sp>
            <p:nvSpPr>
              <p:cNvPr id="654501" name="Freeform 165"/>
              <p:cNvSpPr>
                <a:spLocks/>
              </p:cNvSpPr>
              <p:nvPr/>
            </p:nvSpPr>
            <p:spPr bwMode="auto">
              <a:xfrm>
                <a:off x="2552" y="1397"/>
                <a:ext cx="102" cy="78"/>
              </a:xfrm>
              <a:custGeom>
                <a:avLst/>
                <a:gdLst/>
                <a:ahLst/>
                <a:cxnLst>
                  <a:cxn ang="0">
                    <a:pos x="100" y="0"/>
                  </a:cxn>
                  <a:cxn ang="0">
                    <a:pos x="100" y="0"/>
                  </a:cxn>
                  <a:cxn ang="0">
                    <a:pos x="76" y="20"/>
                  </a:cxn>
                  <a:cxn ang="0">
                    <a:pos x="52" y="40"/>
                  </a:cxn>
                  <a:cxn ang="0">
                    <a:pos x="0" y="76"/>
                  </a:cxn>
                  <a:cxn ang="0">
                    <a:pos x="0" y="76"/>
                  </a:cxn>
                  <a:cxn ang="0">
                    <a:pos x="0" y="78"/>
                  </a:cxn>
                  <a:cxn ang="0">
                    <a:pos x="2" y="78"/>
                  </a:cxn>
                  <a:cxn ang="0">
                    <a:pos x="2" y="78"/>
                  </a:cxn>
                  <a:cxn ang="0">
                    <a:pos x="54" y="42"/>
                  </a:cxn>
                  <a:cxn ang="0">
                    <a:pos x="78" y="22"/>
                  </a:cxn>
                  <a:cxn ang="0">
                    <a:pos x="102" y="2"/>
                  </a:cxn>
                  <a:cxn ang="0">
                    <a:pos x="102" y="2"/>
                  </a:cxn>
                  <a:cxn ang="0">
                    <a:pos x="102" y="0"/>
                  </a:cxn>
                  <a:cxn ang="0">
                    <a:pos x="100" y="0"/>
                  </a:cxn>
                  <a:cxn ang="0">
                    <a:pos x="100" y="0"/>
                  </a:cxn>
                </a:cxnLst>
                <a:rect l="0" t="0" r="r" b="b"/>
                <a:pathLst>
                  <a:path w="102" h="78">
                    <a:moveTo>
                      <a:pt x="100" y="0"/>
                    </a:moveTo>
                    <a:lnTo>
                      <a:pt x="100" y="0"/>
                    </a:lnTo>
                    <a:lnTo>
                      <a:pt x="76" y="20"/>
                    </a:lnTo>
                    <a:lnTo>
                      <a:pt x="52" y="40"/>
                    </a:lnTo>
                    <a:lnTo>
                      <a:pt x="0" y="76"/>
                    </a:lnTo>
                    <a:lnTo>
                      <a:pt x="0" y="76"/>
                    </a:lnTo>
                    <a:lnTo>
                      <a:pt x="0" y="78"/>
                    </a:lnTo>
                    <a:lnTo>
                      <a:pt x="2" y="78"/>
                    </a:lnTo>
                    <a:lnTo>
                      <a:pt x="2" y="78"/>
                    </a:lnTo>
                    <a:lnTo>
                      <a:pt x="54" y="42"/>
                    </a:lnTo>
                    <a:lnTo>
                      <a:pt x="78" y="22"/>
                    </a:lnTo>
                    <a:lnTo>
                      <a:pt x="102" y="2"/>
                    </a:lnTo>
                    <a:lnTo>
                      <a:pt x="102" y="2"/>
                    </a:lnTo>
                    <a:lnTo>
                      <a:pt x="102" y="0"/>
                    </a:lnTo>
                    <a:lnTo>
                      <a:pt x="100" y="0"/>
                    </a:lnTo>
                    <a:lnTo>
                      <a:pt x="100" y="0"/>
                    </a:lnTo>
                    <a:close/>
                  </a:path>
                </a:pathLst>
              </a:custGeom>
              <a:solidFill>
                <a:srgbClr val="000000"/>
              </a:solidFill>
              <a:ln w="9525">
                <a:noFill/>
                <a:round/>
                <a:headEnd/>
                <a:tailEnd/>
              </a:ln>
            </p:spPr>
            <p:txBody>
              <a:bodyPr/>
              <a:lstStyle/>
              <a:p>
                <a:endParaRPr lang="fr-FR"/>
              </a:p>
            </p:txBody>
          </p:sp>
          <p:sp>
            <p:nvSpPr>
              <p:cNvPr id="654502" name="Freeform 166"/>
              <p:cNvSpPr>
                <a:spLocks/>
              </p:cNvSpPr>
              <p:nvPr/>
            </p:nvSpPr>
            <p:spPr bwMode="auto">
              <a:xfrm>
                <a:off x="2470" y="1465"/>
                <a:ext cx="92" cy="246"/>
              </a:xfrm>
              <a:custGeom>
                <a:avLst/>
                <a:gdLst/>
                <a:ahLst/>
                <a:cxnLst>
                  <a:cxn ang="0">
                    <a:pos x="92" y="0"/>
                  </a:cxn>
                  <a:cxn ang="0">
                    <a:pos x="92" y="0"/>
                  </a:cxn>
                  <a:cxn ang="0">
                    <a:pos x="84" y="14"/>
                  </a:cxn>
                  <a:cxn ang="0">
                    <a:pos x="80" y="20"/>
                  </a:cxn>
                  <a:cxn ang="0">
                    <a:pos x="76" y="28"/>
                  </a:cxn>
                  <a:cxn ang="0">
                    <a:pos x="76" y="28"/>
                  </a:cxn>
                  <a:cxn ang="0">
                    <a:pos x="74" y="36"/>
                  </a:cxn>
                  <a:cxn ang="0">
                    <a:pos x="70" y="44"/>
                  </a:cxn>
                  <a:cxn ang="0">
                    <a:pos x="60" y="58"/>
                  </a:cxn>
                  <a:cxn ang="0">
                    <a:pos x="60" y="58"/>
                  </a:cxn>
                  <a:cxn ang="0">
                    <a:pos x="50" y="74"/>
                  </a:cxn>
                  <a:cxn ang="0">
                    <a:pos x="40" y="90"/>
                  </a:cxn>
                  <a:cxn ang="0">
                    <a:pos x="30" y="106"/>
                  </a:cxn>
                  <a:cxn ang="0">
                    <a:pos x="20" y="122"/>
                  </a:cxn>
                  <a:cxn ang="0">
                    <a:pos x="20" y="122"/>
                  </a:cxn>
                  <a:cxn ang="0">
                    <a:pos x="12" y="138"/>
                  </a:cxn>
                  <a:cxn ang="0">
                    <a:pos x="6" y="154"/>
                  </a:cxn>
                  <a:cxn ang="0">
                    <a:pos x="2" y="172"/>
                  </a:cxn>
                  <a:cxn ang="0">
                    <a:pos x="0" y="190"/>
                  </a:cxn>
                  <a:cxn ang="0">
                    <a:pos x="0" y="190"/>
                  </a:cxn>
                  <a:cxn ang="0">
                    <a:pos x="2" y="200"/>
                  </a:cxn>
                  <a:cxn ang="0">
                    <a:pos x="4" y="208"/>
                  </a:cxn>
                  <a:cxn ang="0">
                    <a:pos x="10" y="214"/>
                  </a:cxn>
                  <a:cxn ang="0">
                    <a:pos x="16" y="222"/>
                  </a:cxn>
                  <a:cxn ang="0">
                    <a:pos x="30" y="234"/>
                  </a:cxn>
                  <a:cxn ang="0">
                    <a:pos x="42" y="246"/>
                  </a:cxn>
                  <a:cxn ang="0">
                    <a:pos x="42" y="246"/>
                  </a:cxn>
                  <a:cxn ang="0">
                    <a:pos x="44" y="246"/>
                  </a:cxn>
                  <a:cxn ang="0">
                    <a:pos x="46" y="246"/>
                  </a:cxn>
                  <a:cxn ang="0">
                    <a:pos x="48" y="244"/>
                  </a:cxn>
                  <a:cxn ang="0">
                    <a:pos x="48" y="242"/>
                  </a:cxn>
                  <a:cxn ang="0">
                    <a:pos x="48" y="242"/>
                  </a:cxn>
                  <a:cxn ang="0">
                    <a:pos x="34" y="230"/>
                  </a:cxn>
                  <a:cxn ang="0">
                    <a:pos x="22" y="216"/>
                  </a:cxn>
                  <a:cxn ang="0">
                    <a:pos x="16" y="210"/>
                  </a:cxn>
                  <a:cxn ang="0">
                    <a:pos x="12" y="202"/>
                  </a:cxn>
                  <a:cxn ang="0">
                    <a:pos x="8" y="194"/>
                  </a:cxn>
                  <a:cxn ang="0">
                    <a:pos x="8" y="186"/>
                  </a:cxn>
                  <a:cxn ang="0">
                    <a:pos x="8" y="186"/>
                  </a:cxn>
                  <a:cxn ang="0">
                    <a:pos x="8" y="168"/>
                  </a:cxn>
                  <a:cxn ang="0">
                    <a:pos x="14" y="150"/>
                  </a:cxn>
                  <a:cxn ang="0">
                    <a:pos x="20" y="134"/>
                  </a:cxn>
                  <a:cxn ang="0">
                    <a:pos x="28" y="118"/>
                  </a:cxn>
                  <a:cxn ang="0">
                    <a:pos x="28" y="118"/>
                  </a:cxn>
                  <a:cxn ang="0">
                    <a:pos x="38" y="102"/>
                  </a:cxn>
                  <a:cxn ang="0">
                    <a:pos x="48" y="86"/>
                  </a:cxn>
                  <a:cxn ang="0">
                    <a:pos x="58" y="70"/>
                  </a:cxn>
                  <a:cxn ang="0">
                    <a:pos x="66" y="54"/>
                  </a:cxn>
                  <a:cxn ang="0">
                    <a:pos x="66" y="54"/>
                  </a:cxn>
                  <a:cxn ang="0">
                    <a:pos x="72" y="44"/>
                  </a:cxn>
                  <a:cxn ang="0">
                    <a:pos x="78" y="34"/>
                  </a:cxn>
                  <a:cxn ang="0">
                    <a:pos x="78" y="34"/>
                  </a:cxn>
                  <a:cxn ang="0">
                    <a:pos x="92" y="0"/>
                  </a:cxn>
                  <a:cxn ang="0">
                    <a:pos x="92" y="0"/>
                  </a:cxn>
                  <a:cxn ang="0">
                    <a:pos x="92" y="0"/>
                  </a:cxn>
                  <a:cxn ang="0">
                    <a:pos x="92" y="0"/>
                  </a:cxn>
                  <a:cxn ang="0">
                    <a:pos x="92" y="0"/>
                  </a:cxn>
                </a:cxnLst>
                <a:rect l="0" t="0" r="r" b="b"/>
                <a:pathLst>
                  <a:path w="92" h="246">
                    <a:moveTo>
                      <a:pt x="92" y="0"/>
                    </a:moveTo>
                    <a:lnTo>
                      <a:pt x="92" y="0"/>
                    </a:lnTo>
                    <a:lnTo>
                      <a:pt x="84" y="14"/>
                    </a:lnTo>
                    <a:lnTo>
                      <a:pt x="80" y="20"/>
                    </a:lnTo>
                    <a:lnTo>
                      <a:pt x="76" y="28"/>
                    </a:lnTo>
                    <a:lnTo>
                      <a:pt x="76" y="28"/>
                    </a:lnTo>
                    <a:lnTo>
                      <a:pt x="74" y="36"/>
                    </a:lnTo>
                    <a:lnTo>
                      <a:pt x="70" y="44"/>
                    </a:lnTo>
                    <a:lnTo>
                      <a:pt x="60" y="58"/>
                    </a:lnTo>
                    <a:lnTo>
                      <a:pt x="60" y="58"/>
                    </a:lnTo>
                    <a:lnTo>
                      <a:pt x="50" y="74"/>
                    </a:lnTo>
                    <a:lnTo>
                      <a:pt x="40" y="90"/>
                    </a:lnTo>
                    <a:lnTo>
                      <a:pt x="30" y="106"/>
                    </a:lnTo>
                    <a:lnTo>
                      <a:pt x="20" y="122"/>
                    </a:lnTo>
                    <a:lnTo>
                      <a:pt x="20" y="122"/>
                    </a:lnTo>
                    <a:lnTo>
                      <a:pt x="12" y="138"/>
                    </a:lnTo>
                    <a:lnTo>
                      <a:pt x="6" y="154"/>
                    </a:lnTo>
                    <a:lnTo>
                      <a:pt x="2" y="172"/>
                    </a:lnTo>
                    <a:lnTo>
                      <a:pt x="0" y="190"/>
                    </a:lnTo>
                    <a:lnTo>
                      <a:pt x="0" y="190"/>
                    </a:lnTo>
                    <a:lnTo>
                      <a:pt x="2" y="200"/>
                    </a:lnTo>
                    <a:lnTo>
                      <a:pt x="4" y="208"/>
                    </a:lnTo>
                    <a:lnTo>
                      <a:pt x="10" y="214"/>
                    </a:lnTo>
                    <a:lnTo>
                      <a:pt x="16" y="222"/>
                    </a:lnTo>
                    <a:lnTo>
                      <a:pt x="30" y="234"/>
                    </a:lnTo>
                    <a:lnTo>
                      <a:pt x="42" y="246"/>
                    </a:lnTo>
                    <a:lnTo>
                      <a:pt x="42" y="246"/>
                    </a:lnTo>
                    <a:lnTo>
                      <a:pt x="44" y="246"/>
                    </a:lnTo>
                    <a:lnTo>
                      <a:pt x="46" y="246"/>
                    </a:lnTo>
                    <a:lnTo>
                      <a:pt x="48" y="244"/>
                    </a:lnTo>
                    <a:lnTo>
                      <a:pt x="48" y="242"/>
                    </a:lnTo>
                    <a:lnTo>
                      <a:pt x="48" y="242"/>
                    </a:lnTo>
                    <a:lnTo>
                      <a:pt x="34" y="230"/>
                    </a:lnTo>
                    <a:lnTo>
                      <a:pt x="22" y="216"/>
                    </a:lnTo>
                    <a:lnTo>
                      <a:pt x="16" y="210"/>
                    </a:lnTo>
                    <a:lnTo>
                      <a:pt x="12" y="202"/>
                    </a:lnTo>
                    <a:lnTo>
                      <a:pt x="8" y="194"/>
                    </a:lnTo>
                    <a:lnTo>
                      <a:pt x="8" y="186"/>
                    </a:lnTo>
                    <a:lnTo>
                      <a:pt x="8" y="186"/>
                    </a:lnTo>
                    <a:lnTo>
                      <a:pt x="8" y="168"/>
                    </a:lnTo>
                    <a:lnTo>
                      <a:pt x="14" y="150"/>
                    </a:lnTo>
                    <a:lnTo>
                      <a:pt x="20" y="134"/>
                    </a:lnTo>
                    <a:lnTo>
                      <a:pt x="28" y="118"/>
                    </a:lnTo>
                    <a:lnTo>
                      <a:pt x="28" y="118"/>
                    </a:lnTo>
                    <a:lnTo>
                      <a:pt x="38" y="102"/>
                    </a:lnTo>
                    <a:lnTo>
                      <a:pt x="48" y="86"/>
                    </a:lnTo>
                    <a:lnTo>
                      <a:pt x="58" y="70"/>
                    </a:lnTo>
                    <a:lnTo>
                      <a:pt x="66" y="54"/>
                    </a:lnTo>
                    <a:lnTo>
                      <a:pt x="66" y="54"/>
                    </a:lnTo>
                    <a:lnTo>
                      <a:pt x="72" y="44"/>
                    </a:lnTo>
                    <a:lnTo>
                      <a:pt x="78" y="34"/>
                    </a:lnTo>
                    <a:lnTo>
                      <a:pt x="78" y="34"/>
                    </a:lnTo>
                    <a:lnTo>
                      <a:pt x="92" y="0"/>
                    </a:lnTo>
                    <a:lnTo>
                      <a:pt x="92" y="0"/>
                    </a:lnTo>
                    <a:lnTo>
                      <a:pt x="92" y="0"/>
                    </a:lnTo>
                    <a:lnTo>
                      <a:pt x="92" y="0"/>
                    </a:lnTo>
                    <a:lnTo>
                      <a:pt x="92" y="0"/>
                    </a:lnTo>
                    <a:close/>
                  </a:path>
                </a:pathLst>
              </a:custGeom>
              <a:solidFill>
                <a:srgbClr val="000000"/>
              </a:solidFill>
              <a:ln w="9525">
                <a:noFill/>
                <a:round/>
                <a:headEnd/>
                <a:tailEnd/>
              </a:ln>
            </p:spPr>
            <p:txBody>
              <a:bodyPr/>
              <a:lstStyle/>
              <a:p>
                <a:endParaRPr lang="fr-FR"/>
              </a:p>
            </p:txBody>
          </p:sp>
          <p:sp>
            <p:nvSpPr>
              <p:cNvPr id="654503" name="Freeform 167"/>
              <p:cNvSpPr>
                <a:spLocks/>
              </p:cNvSpPr>
              <p:nvPr/>
            </p:nvSpPr>
            <p:spPr bwMode="auto">
              <a:xfrm>
                <a:off x="2514" y="1707"/>
                <a:ext cx="84" cy="162"/>
              </a:xfrm>
              <a:custGeom>
                <a:avLst/>
                <a:gdLst/>
                <a:ahLst/>
                <a:cxnLst>
                  <a:cxn ang="0">
                    <a:pos x="0" y="2"/>
                  </a:cxn>
                  <a:cxn ang="0">
                    <a:pos x="0" y="2"/>
                  </a:cxn>
                  <a:cxn ang="0">
                    <a:pos x="12" y="20"/>
                  </a:cxn>
                  <a:cxn ang="0">
                    <a:pos x="24" y="38"/>
                  </a:cxn>
                  <a:cxn ang="0">
                    <a:pos x="36" y="58"/>
                  </a:cxn>
                  <a:cxn ang="0">
                    <a:pos x="44" y="80"/>
                  </a:cxn>
                  <a:cxn ang="0">
                    <a:pos x="62" y="122"/>
                  </a:cxn>
                  <a:cxn ang="0">
                    <a:pos x="80" y="162"/>
                  </a:cxn>
                  <a:cxn ang="0">
                    <a:pos x="80" y="162"/>
                  </a:cxn>
                  <a:cxn ang="0">
                    <a:pos x="82" y="162"/>
                  </a:cxn>
                  <a:cxn ang="0">
                    <a:pos x="84" y="162"/>
                  </a:cxn>
                  <a:cxn ang="0">
                    <a:pos x="84" y="162"/>
                  </a:cxn>
                  <a:cxn ang="0">
                    <a:pos x="84" y="160"/>
                  </a:cxn>
                  <a:cxn ang="0">
                    <a:pos x="84" y="160"/>
                  </a:cxn>
                  <a:cxn ang="0">
                    <a:pos x="68" y="118"/>
                  </a:cxn>
                  <a:cxn ang="0">
                    <a:pos x="50" y="76"/>
                  </a:cxn>
                  <a:cxn ang="0">
                    <a:pos x="40" y="56"/>
                  </a:cxn>
                  <a:cxn ang="0">
                    <a:pos x="28" y="36"/>
                  </a:cxn>
                  <a:cxn ang="0">
                    <a:pos x="16" y="18"/>
                  </a:cxn>
                  <a:cxn ang="0">
                    <a:pos x="2" y="0"/>
                  </a:cxn>
                  <a:cxn ang="0">
                    <a:pos x="2" y="0"/>
                  </a:cxn>
                  <a:cxn ang="0">
                    <a:pos x="0" y="0"/>
                  </a:cxn>
                  <a:cxn ang="0">
                    <a:pos x="0" y="2"/>
                  </a:cxn>
                  <a:cxn ang="0">
                    <a:pos x="0" y="2"/>
                  </a:cxn>
                </a:cxnLst>
                <a:rect l="0" t="0" r="r" b="b"/>
                <a:pathLst>
                  <a:path w="84" h="162">
                    <a:moveTo>
                      <a:pt x="0" y="2"/>
                    </a:moveTo>
                    <a:lnTo>
                      <a:pt x="0" y="2"/>
                    </a:lnTo>
                    <a:lnTo>
                      <a:pt x="12" y="20"/>
                    </a:lnTo>
                    <a:lnTo>
                      <a:pt x="24" y="38"/>
                    </a:lnTo>
                    <a:lnTo>
                      <a:pt x="36" y="58"/>
                    </a:lnTo>
                    <a:lnTo>
                      <a:pt x="44" y="80"/>
                    </a:lnTo>
                    <a:lnTo>
                      <a:pt x="62" y="122"/>
                    </a:lnTo>
                    <a:lnTo>
                      <a:pt x="80" y="162"/>
                    </a:lnTo>
                    <a:lnTo>
                      <a:pt x="80" y="162"/>
                    </a:lnTo>
                    <a:lnTo>
                      <a:pt x="82" y="162"/>
                    </a:lnTo>
                    <a:lnTo>
                      <a:pt x="84" y="162"/>
                    </a:lnTo>
                    <a:lnTo>
                      <a:pt x="84" y="162"/>
                    </a:lnTo>
                    <a:lnTo>
                      <a:pt x="84" y="160"/>
                    </a:lnTo>
                    <a:lnTo>
                      <a:pt x="84" y="160"/>
                    </a:lnTo>
                    <a:lnTo>
                      <a:pt x="68" y="118"/>
                    </a:lnTo>
                    <a:lnTo>
                      <a:pt x="50" y="76"/>
                    </a:lnTo>
                    <a:lnTo>
                      <a:pt x="40" y="56"/>
                    </a:lnTo>
                    <a:lnTo>
                      <a:pt x="28" y="36"/>
                    </a:lnTo>
                    <a:lnTo>
                      <a:pt x="16" y="18"/>
                    </a:lnTo>
                    <a:lnTo>
                      <a:pt x="2" y="0"/>
                    </a:lnTo>
                    <a:lnTo>
                      <a:pt x="2" y="0"/>
                    </a:lnTo>
                    <a:lnTo>
                      <a:pt x="0" y="0"/>
                    </a:lnTo>
                    <a:lnTo>
                      <a:pt x="0" y="2"/>
                    </a:lnTo>
                    <a:lnTo>
                      <a:pt x="0" y="2"/>
                    </a:lnTo>
                    <a:close/>
                  </a:path>
                </a:pathLst>
              </a:custGeom>
              <a:solidFill>
                <a:srgbClr val="000000"/>
              </a:solidFill>
              <a:ln w="9525">
                <a:noFill/>
                <a:round/>
                <a:headEnd/>
                <a:tailEnd/>
              </a:ln>
            </p:spPr>
            <p:txBody>
              <a:bodyPr/>
              <a:lstStyle/>
              <a:p>
                <a:endParaRPr lang="fr-FR"/>
              </a:p>
            </p:txBody>
          </p:sp>
          <p:sp>
            <p:nvSpPr>
              <p:cNvPr id="654504" name="Freeform 168"/>
              <p:cNvSpPr>
                <a:spLocks/>
              </p:cNvSpPr>
              <p:nvPr/>
            </p:nvSpPr>
            <p:spPr bwMode="auto">
              <a:xfrm>
                <a:off x="2636" y="1457"/>
                <a:ext cx="212" cy="216"/>
              </a:xfrm>
              <a:custGeom>
                <a:avLst/>
                <a:gdLst/>
                <a:ahLst/>
                <a:cxnLst>
                  <a:cxn ang="0">
                    <a:pos x="212" y="0"/>
                  </a:cxn>
                  <a:cxn ang="0">
                    <a:pos x="212" y="0"/>
                  </a:cxn>
                  <a:cxn ang="0">
                    <a:pos x="190" y="22"/>
                  </a:cxn>
                  <a:cxn ang="0">
                    <a:pos x="172" y="46"/>
                  </a:cxn>
                  <a:cxn ang="0">
                    <a:pos x="172" y="46"/>
                  </a:cxn>
                  <a:cxn ang="0">
                    <a:pos x="160" y="64"/>
                  </a:cxn>
                  <a:cxn ang="0">
                    <a:pos x="150" y="84"/>
                  </a:cxn>
                  <a:cxn ang="0">
                    <a:pos x="140" y="102"/>
                  </a:cxn>
                  <a:cxn ang="0">
                    <a:pos x="126" y="120"/>
                  </a:cxn>
                  <a:cxn ang="0">
                    <a:pos x="126" y="120"/>
                  </a:cxn>
                  <a:cxn ang="0">
                    <a:pos x="120" y="126"/>
                  </a:cxn>
                  <a:cxn ang="0">
                    <a:pos x="114" y="130"/>
                  </a:cxn>
                  <a:cxn ang="0">
                    <a:pos x="98" y="138"/>
                  </a:cxn>
                  <a:cxn ang="0">
                    <a:pos x="98" y="138"/>
                  </a:cxn>
                  <a:cxn ang="0">
                    <a:pos x="82" y="148"/>
                  </a:cxn>
                  <a:cxn ang="0">
                    <a:pos x="66" y="162"/>
                  </a:cxn>
                  <a:cxn ang="0">
                    <a:pos x="66" y="162"/>
                  </a:cxn>
                  <a:cxn ang="0">
                    <a:pos x="0" y="212"/>
                  </a:cxn>
                  <a:cxn ang="0">
                    <a:pos x="0" y="212"/>
                  </a:cxn>
                  <a:cxn ang="0">
                    <a:pos x="0" y="214"/>
                  </a:cxn>
                  <a:cxn ang="0">
                    <a:pos x="2" y="216"/>
                  </a:cxn>
                  <a:cxn ang="0">
                    <a:pos x="2" y="216"/>
                  </a:cxn>
                  <a:cxn ang="0">
                    <a:pos x="30" y="194"/>
                  </a:cxn>
                  <a:cxn ang="0">
                    <a:pos x="58" y="172"/>
                  </a:cxn>
                  <a:cxn ang="0">
                    <a:pos x="58" y="172"/>
                  </a:cxn>
                  <a:cxn ang="0">
                    <a:pos x="90" y="148"/>
                  </a:cxn>
                  <a:cxn ang="0">
                    <a:pos x="90" y="148"/>
                  </a:cxn>
                  <a:cxn ang="0">
                    <a:pos x="106" y="140"/>
                  </a:cxn>
                  <a:cxn ang="0">
                    <a:pos x="122" y="130"/>
                  </a:cxn>
                  <a:cxn ang="0">
                    <a:pos x="122" y="130"/>
                  </a:cxn>
                  <a:cxn ang="0">
                    <a:pos x="128" y="126"/>
                  </a:cxn>
                  <a:cxn ang="0">
                    <a:pos x="134" y="120"/>
                  </a:cxn>
                  <a:cxn ang="0">
                    <a:pos x="144" y="104"/>
                  </a:cxn>
                  <a:cxn ang="0">
                    <a:pos x="160" y="72"/>
                  </a:cxn>
                  <a:cxn ang="0">
                    <a:pos x="160" y="72"/>
                  </a:cxn>
                  <a:cxn ang="0">
                    <a:pos x="170" y="54"/>
                  </a:cxn>
                  <a:cxn ang="0">
                    <a:pos x="182" y="34"/>
                  </a:cxn>
                  <a:cxn ang="0">
                    <a:pos x="198" y="16"/>
                  </a:cxn>
                  <a:cxn ang="0">
                    <a:pos x="212" y="0"/>
                  </a:cxn>
                  <a:cxn ang="0">
                    <a:pos x="212" y="0"/>
                  </a:cxn>
                  <a:cxn ang="0">
                    <a:pos x="212" y="0"/>
                  </a:cxn>
                  <a:cxn ang="0">
                    <a:pos x="212" y="0"/>
                  </a:cxn>
                </a:cxnLst>
                <a:rect l="0" t="0" r="r" b="b"/>
                <a:pathLst>
                  <a:path w="212" h="216">
                    <a:moveTo>
                      <a:pt x="212" y="0"/>
                    </a:moveTo>
                    <a:lnTo>
                      <a:pt x="212" y="0"/>
                    </a:lnTo>
                    <a:lnTo>
                      <a:pt x="190" y="22"/>
                    </a:lnTo>
                    <a:lnTo>
                      <a:pt x="172" y="46"/>
                    </a:lnTo>
                    <a:lnTo>
                      <a:pt x="172" y="46"/>
                    </a:lnTo>
                    <a:lnTo>
                      <a:pt x="160" y="64"/>
                    </a:lnTo>
                    <a:lnTo>
                      <a:pt x="150" y="84"/>
                    </a:lnTo>
                    <a:lnTo>
                      <a:pt x="140" y="102"/>
                    </a:lnTo>
                    <a:lnTo>
                      <a:pt x="126" y="120"/>
                    </a:lnTo>
                    <a:lnTo>
                      <a:pt x="126" y="120"/>
                    </a:lnTo>
                    <a:lnTo>
                      <a:pt x="120" y="126"/>
                    </a:lnTo>
                    <a:lnTo>
                      <a:pt x="114" y="130"/>
                    </a:lnTo>
                    <a:lnTo>
                      <a:pt x="98" y="138"/>
                    </a:lnTo>
                    <a:lnTo>
                      <a:pt x="98" y="138"/>
                    </a:lnTo>
                    <a:lnTo>
                      <a:pt x="82" y="148"/>
                    </a:lnTo>
                    <a:lnTo>
                      <a:pt x="66" y="162"/>
                    </a:lnTo>
                    <a:lnTo>
                      <a:pt x="66" y="162"/>
                    </a:lnTo>
                    <a:lnTo>
                      <a:pt x="0" y="212"/>
                    </a:lnTo>
                    <a:lnTo>
                      <a:pt x="0" y="212"/>
                    </a:lnTo>
                    <a:lnTo>
                      <a:pt x="0" y="214"/>
                    </a:lnTo>
                    <a:lnTo>
                      <a:pt x="2" y="216"/>
                    </a:lnTo>
                    <a:lnTo>
                      <a:pt x="2" y="216"/>
                    </a:lnTo>
                    <a:lnTo>
                      <a:pt x="30" y="194"/>
                    </a:lnTo>
                    <a:lnTo>
                      <a:pt x="58" y="172"/>
                    </a:lnTo>
                    <a:lnTo>
                      <a:pt x="58" y="172"/>
                    </a:lnTo>
                    <a:lnTo>
                      <a:pt x="90" y="148"/>
                    </a:lnTo>
                    <a:lnTo>
                      <a:pt x="90" y="148"/>
                    </a:lnTo>
                    <a:lnTo>
                      <a:pt x="106" y="140"/>
                    </a:lnTo>
                    <a:lnTo>
                      <a:pt x="122" y="130"/>
                    </a:lnTo>
                    <a:lnTo>
                      <a:pt x="122" y="130"/>
                    </a:lnTo>
                    <a:lnTo>
                      <a:pt x="128" y="126"/>
                    </a:lnTo>
                    <a:lnTo>
                      <a:pt x="134" y="120"/>
                    </a:lnTo>
                    <a:lnTo>
                      <a:pt x="144" y="104"/>
                    </a:lnTo>
                    <a:lnTo>
                      <a:pt x="160" y="72"/>
                    </a:lnTo>
                    <a:lnTo>
                      <a:pt x="160" y="72"/>
                    </a:lnTo>
                    <a:lnTo>
                      <a:pt x="170" y="54"/>
                    </a:lnTo>
                    <a:lnTo>
                      <a:pt x="182" y="34"/>
                    </a:lnTo>
                    <a:lnTo>
                      <a:pt x="198" y="16"/>
                    </a:lnTo>
                    <a:lnTo>
                      <a:pt x="212" y="0"/>
                    </a:lnTo>
                    <a:lnTo>
                      <a:pt x="212" y="0"/>
                    </a:lnTo>
                    <a:lnTo>
                      <a:pt x="212" y="0"/>
                    </a:lnTo>
                    <a:lnTo>
                      <a:pt x="212" y="0"/>
                    </a:lnTo>
                    <a:close/>
                  </a:path>
                </a:pathLst>
              </a:custGeom>
              <a:solidFill>
                <a:srgbClr val="000000"/>
              </a:solidFill>
              <a:ln w="9525">
                <a:noFill/>
                <a:round/>
                <a:headEnd/>
                <a:tailEnd/>
              </a:ln>
            </p:spPr>
            <p:txBody>
              <a:bodyPr/>
              <a:lstStyle/>
              <a:p>
                <a:endParaRPr lang="fr-FR"/>
              </a:p>
            </p:txBody>
          </p:sp>
          <p:sp>
            <p:nvSpPr>
              <p:cNvPr id="654505" name="Freeform 169"/>
              <p:cNvSpPr>
                <a:spLocks/>
              </p:cNvSpPr>
              <p:nvPr/>
            </p:nvSpPr>
            <p:spPr bwMode="auto">
              <a:xfrm>
                <a:off x="2646" y="1667"/>
                <a:ext cx="90" cy="198"/>
              </a:xfrm>
              <a:custGeom>
                <a:avLst/>
                <a:gdLst/>
                <a:ahLst/>
                <a:cxnLst>
                  <a:cxn ang="0">
                    <a:pos x="2" y="2"/>
                  </a:cxn>
                  <a:cxn ang="0">
                    <a:pos x="2" y="2"/>
                  </a:cxn>
                  <a:cxn ang="0">
                    <a:pos x="0" y="14"/>
                  </a:cxn>
                  <a:cxn ang="0">
                    <a:pos x="0" y="24"/>
                  </a:cxn>
                  <a:cxn ang="0">
                    <a:pos x="4" y="46"/>
                  </a:cxn>
                  <a:cxn ang="0">
                    <a:pos x="10" y="66"/>
                  </a:cxn>
                  <a:cxn ang="0">
                    <a:pos x="20" y="88"/>
                  </a:cxn>
                  <a:cxn ang="0">
                    <a:pos x="20" y="88"/>
                  </a:cxn>
                  <a:cxn ang="0">
                    <a:pos x="50" y="142"/>
                  </a:cxn>
                  <a:cxn ang="0">
                    <a:pos x="84" y="196"/>
                  </a:cxn>
                  <a:cxn ang="0">
                    <a:pos x="84" y="196"/>
                  </a:cxn>
                  <a:cxn ang="0">
                    <a:pos x="86" y="198"/>
                  </a:cxn>
                  <a:cxn ang="0">
                    <a:pos x="88" y="196"/>
                  </a:cxn>
                  <a:cxn ang="0">
                    <a:pos x="90" y="194"/>
                  </a:cxn>
                  <a:cxn ang="0">
                    <a:pos x="90" y="192"/>
                  </a:cxn>
                  <a:cxn ang="0">
                    <a:pos x="90" y="192"/>
                  </a:cxn>
                  <a:cxn ang="0">
                    <a:pos x="62" y="146"/>
                  </a:cxn>
                  <a:cxn ang="0">
                    <a:pos x="38" y="100"/>
                  </a:cxn>
                  <a:cxn ang="0">
                    <a:pos x="38" y="100"/>
                  </a:cxn>
                  <a:cxn ang="0">
                    <a:pos x="24" y="76"/>
                  </a:cxn>
                  <a:cxn ang="0">
                    <a:pos x="14" y="52"/>
                  </a:cxn>
                  <a:cxn ang="0">
                    <a:pos x="8" y="28"/>
                  </a:cxn>
                  <a:cxn ang="0">
                    <a:pos x="6" y="16"/>
                  </a:cxn>
                  <a:cxn ang="0">
                    <a:pos x="4" y="2"/>
                  </a:cxn>
                  <a:cxn ang="0">
                    <a:pos x="4" y="2"/>
                  </a:cxn>
                  <a:cxn ang="0">
                    <a:pos x="4" y="0"/>
                  </a:cxn>
                  <a:cxn ang="0">
                    <a:pos x="2" y="2"/>
                  </a:cxn>
                  <a:cxn ang="0">
                    <a:pos x="2" y="2"/>
                  </a:cxn>
                </a:cxnLst>
                <a:rect l="0" t="0" r="r" b="b"/>
                <a:pathLst>
                  <a:path w="90" h="198">
                    <a:moveTo>
                      <a:pt x="2" y="2"/>
                    </a:moveTo>
                    <a:lnTo>
                      <a:pt x="2" y="2"/>
                    </a:lnTo>
                    <a:lnTo>
                      <a:pt x="0" y="14"/>
                    </a:lnTo>
                    <a:lnTo>
                      <a:pt x="0" y="24"/>
                    </a:lnTo>
                    <a:lnTo>
                      <a:pt x="4" y="46"/>
                    </a:lnTo>
                    <a:lnTo>
                      <a:pt x="10" y="66"/>
                    </a:lnTo>
                    <a:lnTo>
                      <a:pt x="20" y="88"/>
                    </a:lnTo>
                    <a:lnTo>
                      <a:pt x="20" y="88"/>
                    </a:lnTo>
                    <a:lnTo>
                      <a:pt x="50" y="142"/>
                    </a:lnTo>
                    <a:lnTo>
                      <a:pt x="84" y="196"/>
                    </a:lnTo>
                    <a:lnTo>
                      <a:pt x="84" y="196"/>
                    </a:lnTo>
                    <a:lnTo>
                      <a:pt x="86" y="198"/>
                    </a:lnTo>
                    <a:lnTo>
                      <a:pt x="88" y="196"/>
                    </a:lnTo>
                    <a:lnTo>
                      <a:pt x="90" y="194"/>
                    </a:lnTo>
                    <a:lnTo>
                      <a:pt x="90" y="192"/>
                    </a:lnTo>
                    <a:lnTo>
                      <a:pt x="90" y="192"/>
                    </a:lnTo>
                    <a:lnTo>
                      <a:pt x="62" y="146"/>
                    </a:lnTo>
                    <a:lnTo>
                      <a:pt x="38" y="100"/>
                    </a:lnTo>
                    <a:lnTo>
                      <a:pt x="38" y="100"/>
                    </a:lnTo>
                    <a:lnTo>
                      <a:pt x="24" y="76"/>
                    </a:lnTo>
                    <a:lnTo>
                      <a:pt x="14" y="52"/>
                    </a:lnTo>
                    <a:lnTo>
                      <a:pt x="8" y="28"/>
                    </a:lnTo>
                    <a:lnTo>
                      <a:pt x="6" y="16"/>
                    </a:lnTo>
                    <a:lnTo>
                      <a:pt x="4" y="2"/>
                    </a:lnTo>
                    <a:lnTo>
                      <a:pt x="4" y="2"/>
                    </a:lnTo>
                    <a:lnTo>
                      <a:pt x="4" y="0"/>
                    </a:lnTo>
                    <a:lnTo>
                      <a:pt x="2" y="2"/>
                    </a:lnTo>
                    <a:lnTo>
                      <a:pt x="2" y="2"/>
                    </a:lnTo>
                    <a:close/>
                  </a:path>
                </a:pathLst>
              </a:custGeom>
              <a:solidFill>
                <a:srgbClr val="000000"/>
              </a:solidFill>
              <a:ln w="9525">
                <a:noFill/>
                <a:round/>
                <a:headEnd/>
                <a:tailEnd/>
              </a:ln>
            </p:spPr>
            <p:txBody>
              <a:bodyPr/>
              <a:lstStyle/>
              <a:p>
                <a:endParaRPr lang="fr-FR"/>
              </a:p>
            </p:txBody>
          </p:sp>
        </p:grpSp>
        <p:sp>
          <p:nvSpPr>
            <p:cNvPr id="654506" name="WordArt 170"/>
            <p:cNvSpPr>
              <a:spLocks noChangeArrowheads="1" noChangeShapeType="1" noTextEdit="1"/>
            </p:cNvSpPr>
            <p:nvPr/>
          </p:nvSpPr>
          <p:spPr bwMode="auto">
            <a:xfrm>
              <a:off x="1526" y="1320"/>
              <a:ext cx="660" cy="328"/>
            </a:xfrm>
            <a:prstGeom prst="rect">
              <a:avLst/>
            </a:prstGeom>
          </p:spPr>
          <p:txBody>
            <a:bodyPr wrap="none" fromWordArt="1">
              <a:prstTxWarp prst="textPlain">
                <a:avLst>
                  <a:gd name="adj" fmla="val 50000"/>
                </a:avLst>
              </a:prstTxWarp>
            </a:bodyPr>
            <a:lstStyle/>
            <a:p>
              <a:pPr algn="ctr"/>
              <a:r>
                <a:rPr lang="ar-DZ" sz="3600" kern="10" dirty="0" smtClean="0">
                  <a:ln w="9525">
                    <a:solidFill>
                      <a:srgbClr val="6600CC"/>
                    </a:solidFill>
                    <a:round/>
                    <a:headEnd/>
                    <a:tailEnd/>
                  </a:ln>
                  <a:solidFill>
                    <a:srgbClr val="6600CC"/>
                  </a:solidFill>
                  <a:latin typeface="Arial Black"/>
                </a:rPr>
                <a:t>أصحاب الشركة</a:t>
              </a:r>
              <a:endParaRPr lang="fr-FR" sz="3600" kern="10" dirty="0">
                <a:ln w="9525">
                  <a:solidFill>
                    <a:srgbClr val="6600CC"/>
                  </a:solidFill>
                  <a:round/>
                  <a:headEnd/>
                  <a:tailEnd/>
                </a:ln>
                <a:solidFill>
                  <a:srgbClr val="6600CC"/>
                </a:solidFill>
                <a:latin typeface="Arial Black"/>
              </a:endParaRPr>
            </a:p>
          </p:txBody>
        </p:sp>
      </p:grpSp>
      <p:sp>
        <p:nvSpPr>
          <p:cNvPr id="654507" name="WordArt 171" descr="Paper bag"/>
          <p:cNvSpPr>
            <a:spLocks noChangeArrowheads="1" noChangeShapeType="1" noTextEdit="1"/>
          </p:cNvSpPr>
          <p:nvPr/>
        </p:nvSpPr>
        <p:spPr bwMode="auto">
          <a:xfrm>
            <a:off x="5159375" y="2532063"/>
            <a:ext cx="2089150" cy="295275"/>
          </a:xfrm>
          <a:prstGeom prst="rect">
            <a:avLst/>
          </a:prstGeom>
        </p:spPr>
        <p:txBody>
          <a:bodyPr wrap="none" fromWordArt="1">
            <a:prstTxWarp prst="textPlain">
              <a:avLst>
                <a:gd name="adj" fmla="val 50000"/>
              </a:avLst>
            </a:prstTxWarp>
          </a:bodyPr>
          <a:lstStyle/>
          <a:p>
            <a:pPr algn="ctr"/>
            <a:r>
              <a:rPr lang="ar-DZ" sz="3600" kern="10" dirty="0" smtClean="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القرض الحسن</a:t>
            </a:r>
            <a:endParaRPr lang="fr-FR" sz="3600" kern="1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5446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5446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5446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5446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 presetClass="entr" presetSubtype="1"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3.05556E-6 1.48148E-6 L 0.22223 0.0037 " pathEditMode="relative" rAng="0" ptsTypes="AA">
                                      <p:cBhvr>
                                        <p:cTn id="27" dur="2000" fill="hold"/>
                                        <p:tgtEl>
                                          <p:spTgt spid="21"/>
                                        </p:tgtEl>
                                        <p:attrNameLst>
                                          <p:attrName>ppt_x</p:attrName>
                                          <p:attrName>ppt_y</p:attrName>
                                        </p:attrNameLst>
                                      </p:cBhvr>
                                      <p:rCtr x="111" y="2"/>
                                    </p:animMotion>
                                  </p:childTnLst>
                                </p:cTn>
                              </p:par>
                              <p:par>
                                <p:cTn id="28" presetID="2" presetClass="entr" presetSubtype="2" fill="hold" grpId="0" nodeType="withEffect">
                                  <p:stCondLst>
                                    <p:cond delay="0"/>
                                  </p:stCondLst>
                                  <p:childTnLst>
                                    <p:set>
                                      <p:cBhvr>
                                        <p:cTn id="29" dur="1" fill="hold">
                                          <p:stCondLst>
                                            <p:cond delay="0"/>
                                          </p:stCondLst>
                                        </p:cTn>
                                        <p:tgtEl>
                                          <p:spTgt spid="654507"/>
                                        </p:tgtEl>
                                        <p:attrNameLst>
                                          <p:attrName>style.visibility</p:attrName>
                                        </p:attrNameLst>
                                      </p:cBhvr>
                                      <p:to>
                                        <p:strVal val="visible"/>
                                      </p:to>
                                    </p:set>
                                    <p:anim calcmode="lin" valueType="num">
                                      <p:cBhvr additive="base">
                                        <p:cTn id="30" dur="500" fill="hold"/>
                                        <p:tgtEl>
                                          <p:spTgt spid="654507"/>
                                        </p:tgtEl>
                                        <p:attrNameLst>
                                          <p:attrName>ppt_x</p:attrName>
                                        </p:attrNameLst>
                                      </p:cBhvr>
                                      <p:tavLst>
                                        <p:tav tm="0">
                                          <p:val>
                                            <p:strVal val="1+#ppt_w/2"/>
                                          </p:val>
                                        </p:tav>
                                        <p:tav tm="100000">
                                          <p:val>
                                            <p:strVal val="#ppt_x"/>
                                          </p:val>
                                        </p:tav>
                                      </p:tavLst>
                                    </p:anim>
                                    <p:anim calcmode="lin" valueType="num">
                                      <p:cBhvr additive="base">
                                        <p:cTn id="31" dur="500" fill="hold"/>
                                        <p:tgtEl>
                                          <p:spTgt spid="654507"/>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9" presetClass="entr" presetSubtype="0" fill="hold" grpId="0" nodeType="afterEffect">
                                  <p:stCondLst>
                                    <p:cond delay="0"/>
                                  </p:stCondLst>
                                  <p:childTnLst>
                                    <p:set>
                                      <p:cBhvr>
                                        <p:cTn id="34" dur="1" fill="hold">
                                          <p:stCondLst>
                                            <p:cond delay="0"/>
                                          </p:stCondLst>
                                        </p:cTn>
                                        <p:tgtEl>
                                          <p:spTgt spid="654478"/>
                                        </p:tgtEl>
                                        <p:attrNameLst>
                                          <p:attrName>style.visibility</p:attrName>
                                        </p:attrNameLst>
                                      </p:cBhvr>
                                      <p:to>
                                        <p:strVal val="visible"/>
                                      </p:to>
                                    </p:set>
                                    <p:animEffect transition="in" filter="dissolve">
                                      <p:cBhvr>
                                        <p:cTn id="35" dur="500"/>
                                        <p:tgtEl>
                                          <p:spTgt spid="654478"/>
                                        </p:tgtEl>
                                      </p:cBhvr>
                                    </p:animEffect>
                                  </p:childTnLst>
                                </p:cTn>
                              </p:par>
                            </p:childTnLst>
                          </p:cTn>
                        </p:par>
                        <p:par>
                          <p:cTn id="36" fill="hold">
                            <p:stCondLst>
                              <p:cond delay="2500"/>
                            </p:stCondLst>
                            <p:childTnLst>
                              <p:par>
                                <p:cTn id="37" presetID="32" presetClass="emph" presetSubtype="0" fill="hold" grpId="1" nodeType="afterEffect">
                                  <p:stCondLst>
                                    <p:cond delay="0"/>
                                  </p:stCondLst>
                                  <p:childTnLst>
                                    <p:animClr clrSpc="rgb" dir="cw">
                                      <p:cBhvr override="childStyle">
                                        <p:cTn id="38" dur="200" fill="hold"/>
                                        <p:tgtEl>
                                          <p:spTgt spid="654478"/>
                                        </p:tgtEl>
                                        <p:attrNameLst>
                                          <p:attrName>style.color</p:attrName>
                                        </p:attrNameLst>
                                      </p:cBhvr>
                                      <p:to>
                                        <a:srgbClr val="7E9AF2"/>
                                      </p:to>
                                    </p:animClr>
                                    <p:animClr clrSpc="rgb" dir="cw">
                                      <p:cBhvr>
                                        <p:cTn id="39" dur="200" fill="hold"/>
                                        <p:tgtEl>
                                          <p:spTgt spid="654478"/>
                                        </p:tgtEl>
                                        <p:attrNameLst>
                                          <p:attrName>fillcolor</p:attrName>
                                        </p:attrNameLst>
                                      </p:cBhvr>
                                      <p:to>
                                        <a:srgbClr val="7E9AF2"/>
                                      </p:to>
                                    </p:animClr>
                                    <p:set>
                                      <p:cBhvr>
                                        <p:cTn id="40" dur="200" fill="hold"/>
                                        <p:tgtEl>
                                          <p:spTgt spid="654478"/>
                                        </p:tgtEl>
                                        <p:attrNameLst>
                                          <p:attrName>fill.type</p:attrName>
                                        </p:attrNameLst>
                                      </p:cBhvr>
                                      <p:to>
                                        <p:strVal val="solid"/>
                                      </p:to>
                                    </p:set>
                                    <p:set>
                                      <p:cBhvr>
                                        <p:cTn id="41" dur="200" fill="hold"/>
                                        <p:tgtEl>
                                          <p:spTgt spid="654478"/>
                                        </p:tgtEl>
                                        <p:attrNameLst>
                                          <p:attrName>fill.on</p:attrName>
                                        </p:attrNameLst>
                                      </p:cBhvr>
                                      <p:to>
                                        <p:strVal val="true"/>
                                      </p:to>
                                    </p:set>
                                    <p:animRot by="120000">
                                      <p:cBhvr>
                                        <p:cTn id="42" dur="200" fill="hold">
                                          <p:stCondLst>
                                            <p:cond delay="0"/>
                                          </p:stCondLst>
                                        </p:cTn>
                                        <p:tgtEl>
                                          <p:spTgt spid="654478"/>
                                        </p:tgtEl>
                                        <p:attrNameLst>
                                          <p:attrName>r</p:attrName>
                                        </p:attrNameLst>
                                      </p:cBhvr>
                                    </p:animRot>
                                    <p:animRot by="-240000">
                                      <p:cBhvr>
                                        <p:cTn id="43" dur="400" fill="hold">
                                          <p:stCondLst>
                                            <p:cond delay="400"/>
                                          </p:stCondLst>
                                        </p:cTn>
                                        <p:tgtEl>
                                          <p:spTgt spid="654478"/>
                                        </p:tgtEl>
                                        <p:attrNameLst>
                                          <p:attrName>r</p:attrName>
                                        </p:attrNameLst>
                                      </p:cBhvr>
                                    </p:animRot>
                                    <p:animRot by="240000">
                                      <p:cBhvr>
                                        <p:cTn id="44" dur="400" fill="hold">
                                          <p:stCondLst>
                                            <p:cond delay="800"/>
                                          </p:stCondLst>
                                        </p:cTn>
                                        <p:tgtEl>
                                          <p:spTgt spid="654478"/>
                                        </p:tgtEl>
                                        <p:attrNameLst>
                                          <p:attrName>r</p:attrName>
                                        </p:attrNameLst>
                                      </p:cBhvr>
                                    </p:animRot>
                                    <p:animRot by="-240000">
                                      <p:cBhvr>
                                        <p:cTn id="45" dur="400" fill="hold">
                                          <p:stCondLst>
                                            <p:cond delay="1200"/>
                                          </p:stCondLst>
                                        </p:cTn>
                                        <p:tgtEl>
                                          <p:spTgt spid="654478"/>
                                        </p:tgtEl>
                                        <p:attrNameLst>
                                          <p:attrName>r</p:attrName>
                                        </p:attrNameLst>
                                      </p:cBhvr>
                                    </p:animRot>
                                    <p:animRot by="120000">
                                      <p:cBhvr>
                                        <p:cTn id="46" dur="400" fill="hold">
                                          <p:stCondLst>
                                            <p:cond delay="1600"/>
                                          </p:stCondLst>
                                        </p:cTn>
                                        <p:tgtEl>
                                          <p:spTgt spid="654478"/>
                                        </p:tgtEl>
                                        <p:attrNameLst>
                                          <p:attrName>r</p:attrName>
                                        </p:attrNameLst>
                                      </p:cBhvr>
                                    </p:animRot>
                                  </p:childTnLst>
                                  <p:subTnLst>
                                    <p:set>
                                      <p:cBhvr override="childStyle">
                                        <p:cTn dur="1" fill="hold" display="0" masterRel="sameClick" afterEffect="1">
                                          <p:stCondLst>
                                            <p:cond evt="end" delay="0">
                                              <p:tn val="37"/>
                                            </p:cond>
                                          </p:stCondLst>
                                        </p:cTn>
                                        <p:tgtEl>
                                          <p:spTgt spid="654478"/>
                                        </p:tgtEl>
                                        <p:attrNameLst>
                                          <p:attrName>style.visibility</p:attrName>
                                        </p:attrNameLst>
                                      </p:cBhvr>
                                      <p:to>
                                        <p:strVal val="hidden"/>
                                      </p:to>
                                    </p:set>
                                  </p:subTnLst>
                                </p:cTn>
                              </p:par>
                              <p:par>
                                <p:cTn id="47" presetID="22" presetClass="entr" presetSubtype="4" fill="hold" grpId="0" nodeType="withEffect">
                                  <p:stCondLst>
                                    <p:cond delay="0"/>
                                  </p:stCondLst>
                                  <p:childTnLst>
                                    <p:set>
                                      <p:cBhvr>
                                        <p:cTn id="48" dur="1" fill="hold">
                                          <p:stCondLst>
                                            <p:cond delay="0"/>
                                          </p:stCondLst>
                                        </p:cTn>
                                        <p:tgtEl>
                                          <p:spTgt spid="654463"/>
                                        </p:tgtEl>
                                        <p:attrNameLst>
                                          <p:attrName>style.visibility</p:attrName>
                                        </p:attrNameLst>
                                      </p:cBhvr>
                                      <p:to>
                                        <p:strVal val="visible"/>
                                      </p:to>
                                    </p:set>
                                    <p:animEffect transition="in" filter="wipe(down)">
                                      <p:cBhvr>
                                        <p:cTn id="49" dur="3000"/>
                                        <p:tgtEl>
                                          <p:spTgt spid="654463"/>
                                        </p:tgtEl>
                                      </p:cBhvr>
                                    </p:animEffect>
                                  </p:childTnLst>
                                </p:cTn>
                              </p:par>
                              <p:par>
                                <p:cTn id="50" presetID="9" presetClass="exit" presetSubtype="0" fill="hold" grpId="0" nodeType="withEffect">
                                  <p:stCondLst>
                                    <p:cond delay="0"/>
                                  </p:stCondLst>
                                  <p:childTnLst>
                                    <p:animEffect transition="out" filter="dissolve">
                                      <p:cBhvr>
                                        <p:cTn id="51" dur="500"/>
                                        <p:tgtEl>
                                          <p:spTgt spid="654465"/>
                                        </p:tgtEl>
                                      </p:cBhvr>
                                    </p:animEffect>
                                    <p:set>
                                      <p:cBhvr>
                                        <p:cTn id="52" dur="1" fill="hold">
                                          <p:stCondLst>
                                            <p:cond delay="499"/>
                                          </p:stCondLst>
                                        </p:cTn>
                                        <p:tgtEl>
                                          <p:spTgt spid="65446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8" fill="hold" nodeType="clickEffect">
                                  <p:stCondLst>
                                    <p:cond delay="0"/>
                                  </p:stCondLst>
                                  <p:childTnLst>
                                    <p:anim calcmode="lin" valueType="num">
                                      <p:cBhvr additive="base">
                                        <p:cTn id="56" dur="500"/>
                                        <p:tgtEl>
                                          <p:spTgt spid="21"/>
                                        </p:tgtEl>
                                        <p:attrNameLst>
                                          <p:attrName>ppt_x</p:attrName>
                                        </p:attrNameLst>
                                      </p:cBhvr>
                                      <p:tavLst>
                                        <p:tav tm="0">
                                          <p:val>
                                            <p:strVal val="ppt_x"/>
                                          </p:val>
                                        </p:tav>
                                        <p:tav tm="100000">
                                          <p:val>
                                            <p:strVal val="0-ppt_w/2"/>
                                          </p:val>
                                        </p:tav>
                                      </p:tavLst>
                                    </p:anim>
                                    <p:anim calcmode="lin" valueType="num">
                                      <p:cBhvr additive="base">
                                        <p:cTn id="57" dur="500"/>
                                        <p:tgtEl>
                                          <p:spTgt spid="21"/>
                                        </p:tgtEl>
                                        <p:attrNameLst>
                                          <p:attrName>ppt_y</p:attrName>
                                        </p:attrNameLst>
                                      </p:cBhvr>
                                      <p:tavLst>
                                        <p:tav tm="0">
                                          <p:val>
                                            <p:strVal val="ppt_y"/>
                                          </p:val>
                                        </p:tav>
                                        <p:tav tm="100000">
                                          <p:val>
                                            <p:strVal val="ppt_y"/>
                                          </p:val>
                                        </p:tav>
                                      </p:tavLst>
                                    </p:anim>
                                    <p:set>
                                      <p:cBhvr>
                                        <p:cTn id="58" dur="1" fill="hold">
                                          <p:stCondLst>
                                            <p:cond delay="499"/>
                                          </p:stCondLst>
                                        </p:cTn>
                                        <p:tgtEl>
                                          <p:spTgt spid="21"/>
                                        </p:tgtEl>
                                        <p:attrNameLst>
                                          <p:attrName>style.visibility</p:attrName>
                                        </p:attrNameLst>
                                      </p:cBhvr>
                                      <p:to>
                                        <p:strVal val="hidden"/>
                                      </p:to>
                                    </p:set>
                                  </p:childTnLst>
                                </p:cTn>
                              </p:par>
                              <p:par>
                                <p:cTn id="59" presetID="2" presetClass="exit" presetSubtype="8" fill="hold" nodeType="withEffect">
                                  <p:stCondLst>
                                    <p:cond delay="0"/>
                                  </p:stCondLst>
                                  <p:childTnLst>
                                    <p:anim calcmode="lin" valueType="num">
                                      <p:cBhvr additive="base">
                                        <p:cTn id="60" dur="500"/>
                                        <p:tgtEl>
                                          <p:spTgt spid="23"/>
                                        </p:tgtEl>
                                        <p:attrNameLst>
                                          <p:attrName>ppt_x</p:attrName>
                                        </p:attrNameLst>
                                      </p:cBhvr>
                                      <p:tavLst>
                                        <p:tav tm="0">
                                          <p:val>
                                            <p:strVal val="ppt_x"/>
                                          </p:val>
                                        </p:tav>
                                        <p:tav tm="100000">
                                          <p:val>
                                            <p:strVal val="0-ppt_w/2"/>
                                          </p:val>
                                        </p:tav>
                                      </p:tavLst>
                                    </p:anim>
                                    <p:anim calcmode="lin" valueType="num">
                                      <p:cBhvr additive="base">
                                        <p:cTn id="61" dur="500"/>
                                        <p:tgtEl>
                                          <p:spTgt spid="23"/>
                                        </p:tgtEl>
                                        <p:attrNameLst>
                                          <p:attrName>ppt_y</p:attrName>
                                        </p:attrNameLst>
                                      </p:cBhvr>
                                      <p:tavLst>
                                        <p:tav tm="0">
                                          <p:val>
                                            <p:strVal val="ppt_y"/>
                                          </p:val>
                                        </p:tav>
                                        <p:tav tm="100000">
                                          <p:val>
                                            <p:strVal val="ppt_y"/>
                                          </p:val>
                                        </p:tav>
                                      </p:tavLst>
                                    </p:anim>
                                    <p:set>
                                      <p:cBhvr>
                                        <p:cTn id="62" dur="1" fill="hold">
                                          <p:stCondLst>
                                            <p:cond delay="499"/>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1" fill="hold" grpId="1" nodeType="clickEffect">
                                  <p:stCondLst>
                                    <p:cond delay="0"/>
                                  </p:stCondLst>
                                  <p:childTnLst>
                                    <p:animEffect transition="out" filter="wipe(up)">
                                      <p:cBhvr>
                                        <p:cTn id="66" dur="5000"/>
                                        <p:tgtEl>
                                          <p:spTgt spid="654463"/>
                                        </p:tgtEl>
                                      </p:cBhvr>
                                    </p:animEffect>
                                    <p:set>
                                      <p:cBhvr>
                                        <p:cTn id="67" dur="1" fill="hold">
                                          <p:stCondLst>
                                            <p:cond delay="4999"/>
                                          </p:stCondLst>
                                        </p:cTn>
                                        <p:tgtEl>
                                          <p:spTgt spid="654463"/>
                                        </p:tgtEl>
                                        <p:attrNameLst>
                                          <p:attrName>style.visibility</p:attrName>
                                        </p:attrNameLst>
                                      </p:cBhvr>
                                      <p:to>
                                        <p:strVal val="hidden"/>
                                      </p:to>
                                    </p:set>
                                  </p:childTnLst>
                                </p:cTn>
                              </p:par>
                              <p:par>
                                <p:cTn id="68" presetID="9" presetClass="entr" presetSubtype="0" fill="hold" grpId="0" nodeType="withEffect">
                                  <p:stCondLst>
                                    <p:cond delay="0"/>
                                  </p:stCondLst>
                                  <p:childTnLst>
                                    <p:set>
                                      <p:cBhvr>
                                        <p:cTn id="69" dur="1" fill="hold">
                                          <p:stCondLst>
                                            <p:cond delay="0"/>
                                          </p:stCondLst>
                                        </p:cTn>
                                        <p:tgtEl>
                                          <p:spTgt spid="654361"/>
                                        </p:tgtEl>
                                        <p:attrNameLst>
                                          <p:attrName>style.visibility</p:attrName>
                                        </p:attrNameLst>
                                      </p:cBhvr>
                                      <p:to>
                                        <p:strVal val="visible"/>
                                      </p:to>
                                    </p:set>
                                    <p:animEffect transition="in" filter="dissolve">
                                      <p:cBhvr>
                                        <p:cTn id="70" dur="500"/>
                                        <p:tgtEl>
                                          <p:spTgt spid="654361"/>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654360"/>
                                        </p:tgtEl>
                                        <p:attrNameLst>
                                          <p:attrName>style.visibility</p:attrName>
                                        </p:attrNameLst>
                                      </p:cBhvr>
                                      <p:to>
                                        <p:strVal val="visible"/>
                                      </p:to>
                                    </p:set>
                                    <p:animEffect transition="in" filter="dissolve">
                                      <p:cBhvr>
                                        <p:cTn id="73" dur="500"/>
                                        <p:tgtEl>
                                          <p:spTgt spid="654360"/>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654359"/>
                                        </p:tgtEl>
                                        <p:attrNameLst>
                                          <p:attrName>style.visibility</p:attrName>
                                        </p:attrNameLst>
                                      </p:cBhvr>
                                      <p:to>
                                        <p:strVal val="visible"/>
                                      </p:to>
                                    </p:set>
                                    <p:animEffect transition="in" filter="dissolve">
                                      <p:cBhvr>
                                        <p:cTn id="76" dur="500"/>
                                        <p:tgtEl>
                                          <p:spTgt spid="654359"/>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654358"/>
                                        </p:tgtEl>
                                        <p:attrNameLst>
                                          <p:attrName>style.visibility</p:attrName>
                                        </p:attrNameLst>
                                      </p:cBhvr>
                                      <p:to>
                                        <p:strVal val="visible"/>
                                      </p:to>
                                    </p:set>
                                    <p:animEffect transition="in" filter="dissolve">
                                      <p:cBhvr>
                                        <p:cTn id="79" dur="500"/>
                                        <p:tgtEl>
                                          <p:spTgt spid="654358"/>
                                        </p:tgtEl>
                                      </p:cBhvr>
                                    </p:animEffect>
                                  </p:childTnLst>
                                </p:cTn>
                              </p:par>
                              <p:par>
                                <p:cTn id="80" presetID="32" presetClass="emph" presetSubtype="0" repeatCount="2000" fill="hold" grpId="1" nodeType="withEffect">
                                  <p:stCondLst>
                                    <p:cond delay="0"/>
                                  </p:stCondLst>
                                  <p:childTnLst>
                                    <p:animClr clrSpc="rgb" dir="cw">
                                      <p:cBhvr override="childStyle">
                                        <p:cTn id="81" dur="300" fill="hold"/>
                                        <p:tgtEl>
                                          <p:spTgt spid="654361"/>
                                        </p:tgtEl>
                                        <p:attrNameLst>
                                          <p:attrName>style.color</p:attrName>
                                        </p:attrNameLst>
                                      </p:cBhvr>
                                      <p:to>
                                        <a:schemeClr val="accent2"/>
                                      </p:to>
                                    </p:animClr>
                                    <p:animClr clrSpc="rgb" dir="cw">
                                      <p:cBhvr>
                                        <p:cTn id="82" dur="300" fill="hold"/>
                                        <p:tgtEl>
                                          <p:spTgt spid="654361"/>
                                        </p:tgtEl>
                                        <p:attrNameLst>
                                          <p:attrName>fillcolor</p:attrName>
                                        </p:attrNameLst>
                                      </p:cBhvr>
                                      <p:to>
                                        <a:schemeClr val="accent2"/>
                                      </p:to>
                                    </p:animClr>
                                    <p:set>
                                      <p:cBhvr>
                                        <p:cTn id="83" dur="300" fill="hold"/>
                                        <p:tgtEl>
                                          <p:spTgt spid="654361"/>
                                        </p:tgtEl>
                                        <p:attrNameLst>
                                          <p:attrName>fill.type</p:attrName>
                                        </p:attrNameLst>
                                      </p:cBhvr>
                                      <p:to>
                                        <p:strVal val="solid"/>
                                      </p:to>
                                    </p:set>
                                    <p:set>
                                      <p:cBhvr>
                                        <p:cTn id="84" dur="300" fill="hold"/>
                                        <p:tgtEl>
                                          <p:spTgt spid="654361"/>
                                        </p:tgtEl>
                                        <p:attrNameLst>
                                          <p:attrName>fill.on</p:attrName>
                                        </p:attrNameLst>
                                      </p:cBhvr>
                                      <p:to>
                                        <p:strVal val="true"/>
                                      </p:to>
                                    </p:set>
                                    <p:animRot by="120000">
                                      <p:cBhvr>
                                        <p:cTn id="85" dur="300" fill="hold">
                                          <p:stCondLst>
                                            <p:cond delay="0"/>
                                          </p:stCondLst>
                                        </p:cTn>
                                        <p:tgtEl>
                                          <p:spTgt spid="654361"/>
                                        </p:tgtEl>
                                        <p:attrNameLst>
                                          <p:attrName>r</p:attrName>
                                        </p:attrNameLst>
                                      </p:cBhvr>
                                    </p:animRot>
                                    <p:animRot by="-240000">
                                      <p:cBhvr>
                                        <p:cTn id="86" dur="600" fill="hold">
                                          <p:stCondLst>
                                            <p:cond delay="600"/>
                                          </p:stCondLst>
                                        </p:cTn>
                                        <p:tgtEl>
                                          <p:spTgt spid="654361"/>
                                        </p:tgtEl>
                                        <p:attrNameLst>
                                          <p:attrName>r</p:attrName>
                                        </p:attrNameLst>
                                      </p:cBhvr>
                                    </p:animRot>
                                    <p:animRot by="240000">
                                      <p:cBhvr>
                                        <p:cTn id="87" dur="600" fill="hold">
                                          <p:stCondLst>
                                            <p:cond delay="1200"/>
                                          </p:stCondLst>
                                        </p:cTn>
                                        <p:tgtEl>
                                          <p:spTgt spid="654361"/>
                                        </p:tgtEl>
                                        <p:attrNameLst>
                                          <p:attrName>r</p:attrName>
                                        </p:attrNameLst>
                                      </p:cBhvr>
                                    </p:animRot>
                                    <p:animRot by="-240000">
                                      <p:cBhvr>
                                        <p:cTn id="88" dur="600" fill="hold">
                                          <p:stCondLst>
                                            <p:cond delay="1800"/>
                                          </p:stCondLst>
                                        </p:cTn>
                                        <p:tgtEl>
                                          <p:spTgt spid="654361"/>
                                        </p:tgtEl>
                                        <p:attrNameLst>
                                          <p:attrName>r</p:attrName>
                                        </p:attrNameLst>
                                      </p:cBhvr>
                                    </p:animRot>
                                    <p:animRot by="120000">
                                      <p:cBhvr>
                                        <p:cTn id="89" dur="600" fill="hold">
                                          <p:stCondLst>
                                            <p:cond delay="2400"/>
                                          </p:stCondLst>
                                        </p:cTn>
                                        <p:tgtEl>
                                          <p:spTgt spid="654361"/>
                                        </p:tgtEl>
                                        <p:attrNameLst>
                                          <p:attrName>r</p:attrName>
                                        </p:attrNameLst>
                                      </p:cBhvr>
                                    </p:animRot>
                                  </p:childTnLst>
                                  <p:subTnLst>
                                    <p:set>
                                      <p:cBhvr override="childStyle">
                                        <p:cTn dur="1" fill="hold" display="0" masterRel="sameClick" afterEffect="1">
                                          <p:stCondLst>
                                            <p:cond evt="end" delay="0">
                                              <p:tn val="80"/>
                                            </p:cond>
                                          </p:stCondLst>
                                        </p:cTn>
                                        <p:tgtEl>
                                          <p:spTgt spid="654361"/>
                                        </p:tgtEl>
                                        <p:attrNameLst>
                                          <p:attrName>style.visibility</p:attrName>
                                        </p:attrNameLst>
                                      </p:cBhvr>
                                      <p:to>
                                        <p:strVal val="hidden"/>
                                      </p:to>
                                    </p:set>
                                  </p:subTnLst>
                                </p:cTn>
                              </p:par>
                              <p:par>
                                <p:cTn id="90" presetID="32" presetClass="emph" presetSubtype="0" repeatCount="2000" fill="hold" grpId="1" nodeType="withEffect">
                                  <p:stCondLst>
                                    <p:cond delay="0"/>
                                  </p:stCondLst>
                                  <p:childTnLst>
                                    <p:animClr clrSpc="rgb" dir="cw">
                                      <p:cBhvr override="childStyle">
                                        <p:cTn id="91" dur="300" fill="hold"/>
                                        <p:tgtEl>
                                          <p:spTgt spid="654360"/>
                                        </p:tgtEl>
                                        <p:attrNameLst>
                                          <p:attrName>style.color</p:attrName>
                                        </p:attrNameLst>
                                      </p:cBhvr>
                                      <p:to>
                                        <a:schemeClr val="accent2"/>
                                      </p:to>
                                    </p:animClr>
                                    <p:animClr clrSpc="rgb" dir="cw">
                                      <p:cBhvr>
                                        <p:cTn id="92" dur="300" fill="hold"/>
                                        <p:tgtEl>
                                          <p:spTgt spid="654360"/>
                                        </p:tgtEl>
                                        <p:attrNameLst>
                                          <p:attrName>fillcolor</p:attrName>
                                        </p:attrNameLst>
                                      </p:cBhvr>
                                      <p:to>
                                        <a:schemeClr val="accent2"/>
                                      </p:to>
                                    </p:animClr>
                                    <p:set>
                                      <p:cBhvr>
                                        <p:cTn id="93" dur="300" fill="hold"/>
                                        <p:tgtEl>
                                          <p:spTgt spid="654360"/>
                                        </p:tgtEl>
                                        <p:attrNameLst>
                                          <p:attrName>fill.type</p:attrName>
                                        </p:attrNameLst>
                                      </p:cBhvr>
                                      <p:to>
                                        <p:strVal val="solid"/>
                                      </p:to>
                                    </p:set>
                                    <p:set>
                                      <p:cBhvr>
                                        <p:cTn id="94" dur="300" fill="hold"/>
                                        <p:tgtEl>
                                          <p:spTgt spid="654360"/>
                                        </p:tgtEl>
                                        <p:attrNameLst>
                                          <p:attrName>fill.on</p:attrName>
                                        </p:attrNameLst>
                                      </p:cBhvr>
                                      <p:to>
                                        <p:strVal val="true"/>
                                      </p:to>
                                    </p:set>
                                    <p:animRot by="120000">
                                      <p:cBhvr>
                                        <p:cTn id="95" dur="300" fill="hold">
                                          <p:stCondLst>
                                            <p:cond delay="0"/>
                                          </p:stCondLst>
                                        </p:cTn>
                                        <p:tgtEl>
                                          <p:spTgt spid="654360"/>
                                        </p:tgtEl>
                                        <p:attrNameLst>
                                          <p:attrName>r</p:attrName>
                                        </p:attrNameLst>
                                      </p:cBhvr>
                                    </p:animRot>
                                    <p:animRot by="-240000">
                                      <p:cBhvr>
                                        <p:cTn id="96" dur="600" fill="hold">
                                          <p:stCondLst>
                                            <p:cond delay="600"/>
                                          </p:stCondLst>
                                        </p:cTn>
                                        <p:tgtEl>
                                          <p:spTgt spid="654360"/>
                                        </p:tgtEl>
                                        <p:attrNameLst>
                                          <p:attrName>r</p:attrName>
                                        </p:attrNameLst>
                                      </p:cBhvr>
                                    </p:animRot>
                                    <p:animRot by="240000">
                                      <p:cBhvr>
                                        <p:cTn id="97" dur="600" fill="hold">
                                          <p:stCondLst>
                                            <p:cond delay="1200"/>
                                          </p:stCondLst>
                                        </p:cTn>
                                        <p:tgtEl>
                                          <p:spTgt spid="654360"/>
                                        </p:tgtEl>
                                        <p:attrNameLst>
                                          <p:attrName>r</p:attrName>
                                        </p:attrNameLst>
                                      </p:cBhvr>
                                    </p:animRot>
                                    <p:animRot by="-240000">
                                      <p:cBhvr>
                                        <p:cTn id="98" dur="600" fill="hold">
                                          <p:stCondLst>
                                            <p:cond delay="1800"/>
                                          </p:stCondLst>
                                        </p:cTn>
                                        <p:tgtEl>
                                          <p:spTgt spid="654360"/>
                                        </p:tgtEl>
                                        <p:attrNameLst>
                                          <p:attrName>r</p:attrName>
                                        </p:attrNameLst>
                                      </p:cBhvr>
                                    </p:animRot>
                                    <p:animRot by="120000">
                                      <p:cBhvr>
                                        <p:cTn id="99" dur="600" fill="hold">
                                          <p:stCondLst>
                                            <p:cond delay="2400"/>
                                          </p:stCondLst>
                                        </p:cTn>
                                        <p:tgtEl>
                                          <p:spTgt spid="654360"/>
                                        </p:tgtEl>
                                        <p:attrNameLst>
                                          <p:attrName>r</p:attrName>
                                        </p:attrNameLst>
                                      </p:cBhvr>
                                    </p:animRot>
                                  </p:childTnLst>
                                  <p:subTnLst>
                                    <p:set>
                                      <p:cBhvr override="childStyle">
                                        <p:cTn dur="1" fill="hold" display="0" masterRel="sameClick" afterEffect="1">
                                          <p:stCondLst>
                                            <p:cond evt="end" delay="0">
                                              <p:tn val="90"/>
                                            </p:cond>
                                          </p:stCondLst>
                                        </p:cTn>
                                        <p:tgtEl>
                                          <p:spTgt spid="654360"/>
                                        </p:tgtEl>
                                        <p:attrNameLst>
                                          <p:attrName>style.visibility</p:attrName>
                                        </p:attrNameLst>
                                      </p:cBhvr>
                                      <p:to>
                                        <p:strVal val="hidden"/>
                                      </p:to>
                                    </p:set>
                                  </p:subTnLst>
                                </p:cTn>
                              </p:par>
                              <p:par>
                                <p:cTn id="100" presetID="32" presetClass="emph" presetSubtype="0" repeatCount="2000" fill="hold" grpId="1" nodeType="withEffect">
                                  <p:stCondLst>
                                    <p:cond delay="0"/>
                                  </p:stCondLst>
                                  <p:childTnLst>
                                    <p:animClr clrSpc="rgb" dir="cw">
                                      <p:cBhvr override="childStyle">
                                        <p:cTn id="101" dur="300" fill="hold"/>
                                        <p:tgtEl>
                                          <p:spTgt spid="654359"/>
                                        </p:tgtEl>
                                        <p:attrNameLst>
                                          <p:attrName>style.color</p:attrName>
                                        </p:attrNameLst>
                                      </p:cBhvr>
                                      <p:to>
                                        <a:schemeClr val="accent2"/>
                                      </p:to>
                                    </p:animClr>
                                    <p:animClr clrSpc="rgb" dir="cw">
                                      <p:cBhvr>
                                        <p:cTn id="102" dur="300" fill="hold"/>
                                        <p:tgtEl>
                                          <p:spTgt spid="654359"/>
                                        </p:tgtEl>
                                        <p:attrNameLst>
                                          <p:attrName>fillcolor</p:attrName>
                                        </p:attrNameLst>
                                      </p:cBhvr>
                                      <p:to>
                                        <a:schemeClr val="accent2"/>
                                      </p:to>
                                    </p:animClr>
                                    <p:set>
                                      <p:cBhvr>
                                        <p:cTn id="103" dur="300" fill="hold"/>
                                        <p:tgtEl>
                                          <p:spTgt spid="654359"/>
                                        </p:tgtEl>
                                        <p:attrNameLst>
                                          <p:attrName>fill.type</p:attrName>
                                        </p:attrNameLst>
                                      </p:cBhvr>
                                      <p:to>
                                        <p:strVal val="solid"/>
                                      </p:to>
                                    </p:set>
                                    <p:set>
                                      <p:cBhvr>
                                        <p:cTn id="104" dur="300" fill="hold"/>
                                        <p:tgtEl>
                                          <p:spTgt spid="654359"/>
                                        </p:tgtEl>
                                        <p:attrNameLst>
                                          <p:attrName>fill.on</p:attrName>
                                        </p:attrNameLst>
                                      </p:cBhvr>
                                      <p:to>
                                        <p:strVal val="true"/>
                                      </p:to>
                                    </p:set>
                                    <p:animRot by="120000">
                                      <p:cBhvr>
                                        <p:cTn id="105" dur="300" fill="hold">
                                          <p:stCondLst>
                                            <p:cond delay="0"/>
                                          </p:stCondLst>
                                        </p:cTn>
                                        <p:tgtEl>
                                          <p:spTgt spid="654359"/>
                                        </p:tgtEl>
                                        <p:attrNameLst>
                                          <p:attrName>r</p:attrName>
                                        </p:attrNameLst>
                                      </p:cBhvr>
                                    </p:animRot>
                                    <p:animRot by="-240000">
                                      <p:cBhvr>
                                        <p:cTn id="106" dur="600" fill="hold">
                                          <p:stCondLst>
                                            <p:cond delay="600"/>
                                          </p:stCondLst>
                                        </p:cTn>
                                        <p:tgtEl>
                                          <p:spTgt spid="654359"/>
                                        </p:tgtEl>
                                        <p:attrNameLst>
                                          <p:attrName>r</p:attrName>
                                        </p:attrNameLst>
                                      </p:cBhvr>
                                    </p:animRot>
                                    <p:animRot by="240000">
                                      <p:cBhvr>
                                        <p:cTn id="107" dur="600" fill="hold">
                                          <p:stCondLst>
                                            <p:cond delay="1200"/>
                                          </p:stCondLst>
                                        </p:cTn>
                                        <p:tgtEl>
                                          <p:spTgt spid="654359"/>
                                        </p:tgtEl>
                                        <p:attrNameLst>
                                          <p:attrName>r</p:attrName>
                                        </p:attrNameLst>
                                      </p:cBhvr>
                                    </p:animRot>
                                    <p:animRot by="-240000">
                                      <p:cBhvr>
                                        <p:cTn id="108" dur="600" fill="hold">
                                          <p:stCondLst>
                                            <p:cond delay="1800"/>
                                          </p:stCondLst>
                                        </p:cTn>
                                        <p:tgtEl>
                                          <p:spTgt spid="654359"/>
                                        </p:tgtEl>
                                        <p:attrNameLst>
                                          <p:attrName>r</p:attrName>
                                        </p:attrNameLst>
                                      </p:cBhvr>
                                    </p:animRot>
                                    <p:animRot by="120000">
                                      <p:cBhvr>
                                        <p:cTn id="109" dur="600" fill="hold">
                                          <p:stCondLst>
                                            <p:cond delay="2400"/>
                                          </p:stCondLst>
                                        </p:cTn>
                                        <p:tgtEl>
                                          <p:spTgt spid="654359"/>
                                        </p:tgtEl>
                                        <p:attrNameLst>
                                          <p:attrName>r</p:attrName>
                                        </p:attrNameLst>
                                      </p:cBhvr>
                                    </p:animRot>
                                  </p:childTnLst>
                                  <p:subTnLst>
                                    <p:set>
                                      <p:cBhvr override="childStyle">
                                        <p:cTn dur="1" fill="hold" display="0" masterRel="sameClick" afterEffect="1">
                                          <p:stCondLst>
                                            <p:cond evt="end" delay="0">
                                              <p:tn val="100"/>
                                            </p:cond>
                                          </p:stCondLst>
                                        </p:cTn>
                                        <p:tgtEl>
                                          <p:spTgt spid="654359"/>
                                        </p:tgtEl>
                                        <p:attrNameLst>
                                          <p:attrName>style.visibility</p:attrName>
                                        </p:attrNameLst>
                                      </p:cBhvr>
                                      <p:to>
                                        <p:strVal val="hidden"/>
                                      </p:to>
                                    </p:set>
                                  </p:subTnLst>
                                </p:cTn>
                              </p:par>
                              <p:par>
                                <p:cTn id="110" presetID="32" presetClass="emph" presetSubtype="0" repeatCount="2000" fill="hold" grpId="1" nodeType="withEffect">
                                  <p:stCondLst>
                                    <p:cond delay="0"/>
                                  </p:stCondLst>
                                  <p:childTnLst>
                                    <p:animClr clrSpc="rgb" dir="cw">
                                      <p:cBhvr override="childStyle">
                                        <p:cTn id="111" dur="300" fill="hold"/>
                                        <p:tgtEl>
                                          <p:spTgt spid="654358"/>
                                        </p:tgtEl>
                                        <p:attrNameLst>
                                          <p:attrName>style.color</p:attrName>
                                        </p:attrNameLst>
                                      </p:cBhvr>
                                      <p:to>
                                        <a:schemeClr val="accent2"/>
                                      </p:to>
                                    </p:animClr>
                                    <p:animClr clrSpc="rgb" dir="cw">
                                      <p:cBhvr>
                                        <p:cTn id="112" dur="300" fill="hold"/>
                                        <p:tgtEl>
                                          <p:spTgt spid="654358"/>
                                        </p:tgtEl>
                                        <p:attrNameLst>
                                          <p:attrName>fillcolor</p:attrName>
                                        </p:attrNameLst>
                                      </p:cBhvr>
                                      <p:to>
                                        <a:schemeClr val="accent2"/>
                                      </p:to>
                                    </p:animClr>
                                    <p:set>
                                      <p:cBhvr>
                                        <p:cTn id="113" dur="300" fill="hold"/>
                                        <p:tgtEl>
                                          <p:spTgt spid="654358"/>
                                        </p:tgtEl>
                                        <p:attrNameLst>
                                          <p:attrName>fill.type</p:attrName>
                                        </p:attrNameLst>
                                      </p:cBhvr>
                                      <p:to>
                                        <p:strVal val="solid"/>
                                      </p:to>
                                    </p:set>
                                    <p:set>
                                      <p:cBhvr>
                                        <p:cTn id="114" dur="300" fill="hold"/>
                                        <p:tgtEl>
                                          <p:spTgt spid="654358"/>
                                        </p:tgtEl>
                                        <p:attrNameLst>
                                          <p:attrName>fill.on</p:attrName>
                                        </p:attrNameLst>
                                      </p:cBhvr>
                                      <p:to>
                                        <p:strVal val="true"/>
                                      </p:to>
                                    </p:set>
                                    <p:animRot by="120000">
                                      <p:cBhvr>
                                        <p:cTn id="115" dur="300" fill="hold">
                                          <p:stCondLst>
                                            <p:cond delay="0"/>
                                          </p:stCondLst>
                                        </p:cTn>
                                        <p:tgtEl>
                                          <p:spTgt spid="654358"/>
                                        </p:tgtEl>
                                        <p:attrNameLst>
                                          <p:attrName>r</p:attrName>
                                        </p:attrNameLst>
                                      </p:cBhvr>
                                    </p:animRot>
                                    <p:animRot by="-240000">
                                      <p:cBhvr>
                                        <p:cTn id="116" dur="600" fill="hold">
                                          <p:stCondLst>
                                            <p:cond delay="600"/>
                                          </p:stCondLst>
                                        </p:cTn>
                                        <p:tgtEl>
                                          <p:spTgt spid="654358"/>
                                        </p:tgtEl>
                                        <p:attrNameLst>
                                          <p:attrName>r</p:attrName>
                                        </p:attrNameLst>
                                      </p:cBhvr>
                                    </p:animRot>
                                    <p:animRot by="240000">
                                      <p:cBhvr>
                                        <p:cTn id="117" dur="600" fill="hold">
                                          <p:stCondLst>
                                            <p:cond delay="1200"/>
                                          </p:stCondLst>
                                        </p:cTn>
                                        <p:tgtEl>
                                          <p:spTgt spid="654358"/>
                                        </p:tgtEl>
                                        <p:attrNameLst>
                                          <p:attrName>r</p:attrName>
                                        </p:attrNameLst>
                                      </p:cBhvr>
                                    </p:animRot>
                                    <p:animRot by="-240000">
                                      <p:cBhvr>
                                        <p:cTn id="118" dur="600" fill="hold">
                                          <p:stCondLst>
                                            <p:cond delay="1800"/>
                                          </p:stCondLst>
                                        </p:cTn>
                                        <p:tgtEl>
                                          <p:spTgt spid="654358"/>
                                        </p:tgtEl>
                                        <p:attrNameLst>
                                          <p:attrName>r</p:attrName>
                                        </p:attrNameLst>
                                      </p:cBhvr>
                                    </p:animRot>
                                    <p:animRot by="120000">
                                      <p:cBhvr>
                                        <p:cTn id="119" dur="600" fill="hold">
                                          <p:stCondLst>
                                            <p:cond delay="2400"/>
                                          </p:stCondLst>
                                        </p:cTn>
                                        <p:tgtEl>
                                          <p:spTgt spid="654358"/>
                                        </p:tgtEl>
                                        <p:attrNameLst>
                                          <p:attrName>r</p:attrName>
                                        </p:attrNameLst>
                                      </p:cBhvr>
                                    </p:animRot>
                                  </p:childTnLst>
                                  <p:subTnLst>
                                    <p:set>
                                      <p:cBhvr override="childStyle">
                                        <p:cTn dur="1" fill="hold" display="0" masterRel="sameClick" afterEffect="1">
                                          <p:stCondLst>
                                            <p:cond evt="end" delay="0">
                                              <p:tn val="110"/>
                                            </p:cond>
                                          </p:stCondLst>
                                        </p:cTn>
                                        <p:tgtEl>
                                          <p:spTgt spid="65435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58" grpId="0" animBg="1"/>
      <p:bldP spid="654358" grpId="1" animBg="1"/>
      <p:bldP spid="654359" grpId="0" animBg="1"/>
      <p:bldP spid="654359" grpId="1" animBg="1"/>
      <p:bldP spid="654360" grpId="0" animBg="1"/>
      <p:bldP spid="654360" grpId="1" animBg="1"/>
      <p:bldP spid="654361" grpId="0" animBg="1"/>
      <p:bldP spid="654361" grpId="1" animBg="1"/>
      <p:bldP spid="654460" grpId="0" animBg="1"/>
      <p:bldP spid="654461" grpId="0" animBg="1"/>
      <p:bldP spid="654462" grpId="0" animBg="1"/>
      <p:bldP spid="654463" grpId="0" animBg="1"/>
      <p:bldP spid="654463" grpId="1" animBg="1"/>
      <p:bldP spid="654464" grpId="0" animBg="1"/>
      <p:bldP spid="654465" grpId="0" animBg="1"/>
      <p:bldP spid="654478" grpId="0" animBg="1"/>
      <p:bldP spid="654478" grpId="1" animBg="1"/>
      <p:bldP spid="6545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371600" y="476672"/>
            <a:ext cx="7772400" cy="1143000"/>
          </a:xfrm>
        </p:spPr>
        <p:txBody>
          <a:bodyPr/>
          <a:lstStyle/>
          <a:p>
            <a:pPr algn="r" eaLnBrk="1" hangingPunct="1"/>
            <a:r>
              <a:rPr lang="ar-JO" b="1" cap="all" spc="0" dirty="0" smtClean="0">
                <a:solidFill>
                  <a:srgbClr val="808000"/>
                </a:solidFill>
                <a:effectLst>
                  <a:reflection blurRad="12700" stA="34000" endA="740" endPos="53000" dir="5400000" sy="-100000" algn="bl" rotWithShape="0"/>
                </a:effectLst>
              </a:rPr>
              <a:t>نموذج الوكالة بأجر معلوم:</a:t>
            </a:r>
            <a:r>
              <a:rPr lang="fr-FR" dirty="0" smtClean="0"/>
              <a:t/>
            </a:r>
            <a:br>
              <a:rPr lang="fr-FR" dirty="0" smtClean="0"/>
            </a:br>
            <a:endParaRPr lang="fr-FR" dirty="0" smtClean="0"/>
          </a:p>
        </p:txBody>
      </p:sp>
      <p:sp>
        <p:nvSpPr>
          <p:cNvPr id="66" name="Rectangle à coins arrondis 65"/>
          <p:cNvSpPr/>
          <p:nvPr/>
        </p:nvSpPr>
        <p:spPr bwMode="auto">
          <a:xfrm>
            <a:off x="2700338" y="3068638"/>
            <a:ext cx="2303462" cy="360362"/>
          </a:xfrm>
          <a:prstGeom prst="roundRect">
            <a:avLst/>
          </a:prstGeom>
          <a:solidFill>
            <a:schemeClr val="accent1"/>
          </a:solidFill>
          <a:ln w="12700" cap="flat" cmpd="sng" algn="ctr">
            <a:solidFill>
              <a:schemeClr val="tx2">
                <a:lumMod val="20000"/>
                <a:lumOff val="80000"/>
              </a:schemeClr>
            </a:solidFill>
            <a:prstDash val="solid"/>
            <a:round/>
            <a:headEnd type="none" w="med" len="med"/>
            <a:tailEnd type="none" w="med" len="med"/>
          </a:ln>
          <a:effectLst/>
        </p:spPr>
        <p:txBody>
          <a:bodyPr/>
          <a:lstStyle/>
          <a:p>
            <a:pPr algn="ctr" rtl="1">
              <a:defRPr/>
            </a:pPr>
            <a:r>
              <a:rPr lang="ar-JO" sz="1200" dirty="0">
                <a:cs typeface="+mn-cs"/>
              </a:rPr>
              <a:t>القرض الحسن ( عند الحاجة</a:t>
            </a:r>
            <a:r>
              <a:rPr lang="ar-JO" sz="1200" b="1" dirty="0">
                <a:cs typeface="+mn-cs"/>
              </a:rPr>
              <a:t> </a:t>
            </a:r>
            <a:r>
              <a:rPr lang="ar-JO" sz="1200" dirty="0">
                <a:cs typeface="+mn-cs"/>
              </a:rPr>
              <a:t>)</a:t>
            </a:r>
            <a:endParaRPr lang="fr-FR" sz="1200" dirty="0">
              <a:cs typeface="+mn-cs"/>
            </a:endParaRPr>
          </a:p>
        </p:txBody>
      </p:sp>
      <p:grpSp>
        <p:nvGrpSpPr>
          <p:cNvPr id="2" name="Group 64"/>
          <p:cNvGrpSpPr>
            <a:grpSpLocks/>
          </p:cNvGrpSpPr>
          <p:nvPr/>
        </p:nvGrpSpPr>
        <p:grpSpPr bwMode="auto">
          <a:xfrm>
            <a:off x="1115616" y="1844824"/>
            <a:ext cx="7632700" cy="4452938"/>
            <a:chOff x="2089" y="2809"/>
            <a:chExt cx="9360" cy="4184"/>
          </a:xfrm>
        </p:grpSpPr>
        <p:sp>
          <p:nvSpPr>
            <p:cNvPr id="205889" name="Line 65"/>
            <p:cNvSpPr>
              <a:spLocks noChangeShapeType="1"/>
            </p:cNvSpPr>
            <p:nvPr/>
          </p:nvSpPr>
          <p:spPr bwMode="auto">
            <a:xfrm flipH="1" flipV="1">
              <a:off x="3693" y="4411"/>
              <a:ext cx="16" cy="46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fr-FR"/>
            </a:p>
          </p:txBody>
        </p:sp>
        <p:grpSp>
          <p:nvGrpSpPr>
            <p:cNvPr id="3" name="Group 66"/>
            <p:cNvGrpSpPr>
              <a:grpSpLocks/>
            </p:cNvGrpSpPr>
            <p:nvPr/>
          </p:nvGrpSpPr>
          <p:grpSpPr bwMode="auto">
            <a:xfrm>
              <a:off x="2089" y="2809"/>
              <a:ext cx="9360" cy="4184"/>
              <a:chOff x="2089" y="2809"/>
              <a:chExt cx="9360" cy="4184"/>
            </a:xfrm>
          </p:grpSpPr>
          <p:sp>
            <p:nvSpPr>
              <p:cNvPr id="205891" name="Line 67"/>
              <p:cNvSpPr>
                <a:spLocks noChangeShapeType="1"/>
              </p:cNvSpPr>
              <p:nvPr/>
            </p:nvSpPr>
            <p:spPr bwMode="auto">
              <a:xfrm>
                <a:off x="10300" y="5032"/>
                <a:ext cx="428" cy="2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5892" name="Line 68"/>
              <p:cNvSpPr>
                <a:spLocks noChangeShapeType="1"/>
              </p:cNvSpPr>
              <p:nvPr/>
            </p:nvSpPr>
            <p:spPr bwMode="auto">
              <a:xfrm>
                <a:off x="7639" y="4411"/>
                <a:ext cx="0" cy="21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grpSp>
            <p:nvGrpSpPr>
              <p:cNvPr id="4" name="Group 69"/>
              <p:cNvGrpSpPr>
                <a:grpSpLocks/>
              </p:cNvGrpSpPr>
              <p:nvPr/>
            </p:nvGrpSpPr>
            <p:grpSpPr bwMode="auto">
              <a:xfrm>
                <a:off x="2089" y="2809"/>
                <a:ext cx="9360" cy="4184"/>
                <a:chOff x="2089" y="2809"/>
                <a:chExt cx="9360" cy="4184"/>
              </a:xfrm>
            </p:grpSpPr>
            <p:sp>
              <p:nvSpPr>
                <p:cNvPr id="205894" name="Line 70"/>
                <p:cNvSpPr>
                  <a:spLocks noChangeShapeType="1"/>
                </p:cNvSpPr>
                <p:nvPr/>
              </p:nvSpPr>
              <p:spPr bwMode="auto">
                <a:xfrm flipV="1">
                  <a:off x="10729" y="4308"/>
                  <a:ext cx="0" cy="728"/>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grpSp>
              <p:nvGrpSpPr>
                <p:cNvPr id="5" name="Group 71"/>
                <p:cNvGrpSpPr>
                  <a:grpSpLocks/>
                </p:cNvGrpSpPr>
                <p:nvPr/>
              </p:nvGrpSpPr>
              <p:grpSpPr bwMode="auto">
                <a:xfrm>
                  <a:off x="2089" y="2809"/>
                  <a:ext cx="9360" cy="4184"/>
                  <a:chOff x="2089" y="2809"/>
                  <a:chExt cx="9360" cy="4184"/>
                </a:xfrm>
              </p:grpSpPr>
              <p:sp>
                <p:nvSpPr>
                  <p:cNvPr id="205896" name="Rectangle 72"/>
                  <p:cNvSpPr>
                    <a:spLocks noChangeArrowheads="1"/>
                  </p:cNvSpPr>
                  <p:nvPr/>
                </p:nvSpPr>
                <p:spPr bwMode="auto">
                  <a:xfrm>
                    <a:off x="6409" y="6296"/>
                    <a:ext cx="2160" cy="697"/>
                  </a:xfrm>
                  <a:prstGeom prst="rect">
                    <a:avLst/>
                  </a:prstGeom>
                  <a:ln w="9525">
                    <a:solidFill>
                      <a:srgbClr val="000000"/>
                    </a:solidFill>
                    <a:miter lim="800000"/>
                    <a:headEnd/>
                    <a:tailEnd/>
                  </a:ln>
                </p:spPr>
                <p:style>
                  <a:lnRef idx="0">
                    <a:scrgbClr r="0" g="0" b="0"/>
                  </a:lnRef>
                  <a:fillRef idx="1002">
                    <a:schemeClr val="lt2"/>
                  </a:fillRef>
                  <a:effectRef idx="0">
                    <a:scrgbClr r="0" g="0" b="0"/>
                  </a:effectRef>
                  <a:fontRef idx="major"/>
                </p:style>
                <p:txBody>
                  <a:bodyPr/>
                  <a:lstStyle/>
                  <a:p>
                    <a:pPr algn="ctr">
                      <a:spcAft>
                        <a:spcPts val="1000"/>
                      </a:spcAft>
                      <a:defRPr/>
                    </a:pPr>
                    <a:r>
                      <a:rPr lang="ar-JO" sz="1400" b="1" dirty="0">
                        <a:ea typeface="Arial" pitchFamily="34" charset="0"/>
                      </a:rPr>
                      <a:t>عوائد استثمار</a:t>
                    </a:r>
                    <a:endParaRPr lang="en-US" sz="1400" b="1" dirty="0">
                      <a:ea typeface="Arial" pitchFamily="34" charset="0"/>
                    </a:endParaRPr>
                  </a:p>
                  <a:p>
                    <a:pPr algn="ctr">
                      <a:spcAft>
                        <a:spcPts val="1000"/>
                      </a:spcAft>
                      <a:defRPr/>
                    </a:pPr>
                    <a:r>
                      <a:rPr lang="ar-JO" sz="1400" b="1" dirty="0">
                        <a:ea typeface="Arial" pitchFamily="34" charset="0"/>
                      </a:rPr>
                      <a:t>الاشتراكات</a:t>
                    </a:r>
                    <a:endParaRPr lang="fr-FR" sz="1400" dirty="0"/>
                  </a:p>
                </p:txBody>
              </p:sp>
              <p:sp>
                <p:nvSpPr>
                  <p:cNvPr id="205897" name="Rectangle 73"/>
                  <p:cNvSpPr>
                    <a:spLocks noChangeArrowheads="1"/>
                  </p:cNvSpPr>
                  <p:nvPr/>
                </p:nvSpPr>
                <p:spPr bwMode="auto">
                  <a:xfrm>
                    <a:off x="2089" y="6120"/>
                    <a:ext cx="2069" cy="67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spcAft>
                        <a:spcPts val="1000"/>
                      </a:spcAft>
                      <a:defRPr/>
                    </a:pPr>
                    <a:r>
                      <a:rPr lang="ar-JO" sz="1400" b="1" dirty="0">
                        <a:solidFill>
                          <a:schemeClr val="tx1"/>
                        </a:solidFill>
                        <a:ea typeface="Arial" pitchFamily="34" charset="0"/>
                      </a:rPr>
                      <a:t>عوائد استثمار</a:t>
                    </a:r>
                    <a:endParaRPr lang="en-US" sz="1400" b="1" dirty="0">
                      <a:solidFill>
                        <a:schemeClr val="tx1"/>
                      </a:solidFill>
                      <a:ea typeface="Arial" pitchFamily="34" charset="0"/>
                    </a:endParaRPr>
                  </a:p>
                  <a:p>
                    <a:pPr algn="ctr">
                      <a:spcAft>
                        <a:spcPts val="1000"/>
                      </a:spcAft>
                      <a:defRPr/>
                    </a:pPr>
                    <a:r>
                      <a:rPr lang="ar-JO" sz="1400" b="1" dirty="0">
                        <a:solidFill>
                          <a:schemeClr val="tx1"/>
                        </a:solidFill>
                        <a:ea typeface="Arial" pitchFamily="34" charset="0"/>
                      </a:rPr>
                      <a:t>رأس المال</a:t>
                    </a:r>
                    <a:endParaRPr lang="fr-FR" sz="1400" dirty="0">
                      <a:solidFill>
                        <a:schemeClr val="tx1"/>
                      </a:solidFill>
                    </a:endParaRPr>
                  </a:p>
                </p:txBody>
              </p:sp>
              <p:sp>
                <p:nvSpPr>
                  <p:cNvPr id="205898" name="Line 74"/>
                  <p:cNvSpPr>
                    <a:spLocks noChangeShapeType="1"/>
                  </p:cNvSpPr>
                  <p:nvPr/>
                </p:nvSpPr>
                <p:spPr bwMode="auto">
                  <a:xfrm flipH="1" flipV="1">
                    <a:off x="7476" y="5979"/>
                    <a:ext cx="14" cy="318"/>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5899" name="Line 75"/>
                  <p:cNvSpPr>
                    <a:spLocks noChangeShapeType="1"/>
                  </p:cNvSpPr>
                  <p:nvPr/>
                </p:nvSpPr>
                <p:spPr bwMode="auto">
                  <a:xfrm flipV="1">
                    <a:off x="3169" y="5756"/>
                    <a:ext cx="0" cy="349"/>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5900" name="Rectangle 76"/>
                  <p:cNvSpPr>
                    <a:spLocks noChangeArrowheads="1"/>
                  </p:cNvSpPr>
                  <p:nvPr/>
                </p:nvSpPr>
                <p:spPr bwMode="auto">
                  <a:xfrm>
                    <a:off x="2268" y="4872"/>
                    <a:ext cx="1951" cy="85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spcAft>
                        <a:spcPts val="1000"/>
                      </a:spcAft>
                      <a:defRPr/>
                    </a:pPr>
                    <a:r>
                      <a:rPr lang="ar-JO" sz="1400" b="1">
                        <a:solidFill>
                          <a:schemeClr val="tx1"/>
                        </a:solidFill>
                      </a:rPr>
                      <a:t>صندوق المؤمّن</a:t>
                    </a:r>
                    <a:endParaRPr lang="en-US" sz="1400" b="1">
                      <a:solidFill>
                        <a:schemeClr val="tx1"/>
                      </a:solidFill>
                    </a:endParaRPr>
                  </a:p>
                  <a:p>
                    <a:pPr algn="ctr">
                      <a:spcAft>
                        <a:spcPts val="1000"/>
                      </a:spcAft>
                      <a:defRPr/>
                    </a:pPr>
                    <a:r>
                      <a:rPr lang="en-US" sz="1400" b="1">
                        <a:solidFill>
                          <a:schemeClr val="tx1"/>
                        </a:solidFill>
                      </a:rPr>
                      <a:t>(</a:t>
                    </a:r>
                    <a:r>
                      <a:rPr lang="ar-JO" sz="1400" b="1">
                        <a:solidFill>
                          <a:schemeClr val="tx1"/>
                        </a:solidFill>
                      </a:rPr>
                      <a:t>رأس مال المساهمين</a:t>
                    </a:r>
                    <a:r>
                      <a:rPr lang="fr-FR" sz="1400">
                        <a:solidFill>
                          <a:schemeClr val="tx1"/>
                        </a:solidFill>
                      </a:rPr>
                      <a:t>)</a:t>
                    </a:r>
                  </a:p>
                </p:txBody>
              </p:sp>
              <p:sp>
                <p:nvSpPr>
                  <p:cNvPr id="205901" name="Rectangle 77"/>
                  <p:cNvSpPr>
                    <a:spLocks noChangeArrowheads="1"/>
                  </p:cNvSpPr>
                  <p:nvPr/>
                </p:nvSpPr>
                <p:spPr bwMode="auto">
                  <a:xfrm>
                    <a:off x="6590" y="4856"/>
                    <a:ext cx="1783" cy="112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Aft>
                        <a:spcPts val="1000"/>
                      </a:spcAft>
                      <a:defRPr/>
                    </a:pPr>
                    <a:r>
                      <a:rPr lang="ar-JO" sz="1100" b="1">
                        <a:solidFill>
                          <a:schemeClr val="tx1"/>
                        </a:solidFill>
                        <a:ea typeface="Arial" pitchFamily="34" charset="0"/>
                      </a:rPr>
                      <a:t>صندوق حملة وثائق التكافل</a:t>
                    </a:r>
                    <a:endParaRPr lang="en-US" sz="1100" b="1">
                      <a:solidFill>
                        <a:schemeClr val="tx1"/>
                      </a:solidFill>
                      <a:ea typeface="Arial" pitchFamily="34" charset="0"/>
                    </a:endParaRPr>
                  </a:p>
                  <a:p>
                    <a:pPr algn="ctr">
                      <a:spcAft>
                        <a:spcPts val="1000"/>
                      </a:spcAft>
                      <a:defRPr/>
                    </a:pPr>
                    <a:r>
                      <a:rPr lang="en-US" sz="1100" b="1">
                        <a:solidFill>
                          <a:schemeClr val="tx1"/>
                        </a:solidFill>
                        <a:ea typeface="Arial" pitchFamily="34" charset="0"/>
                      </a:rPr>
                      <a:t>( </a:t>
                    </a:r>
                    <a:r>
                      <a:rPr lang="ar-JO" sz="1100" b="1">
                        <a:solidFill>
                          <a:schemeClr val="tx1"/>
                        </a:solidFill>
                        <a:ea typeface="Arial" pitchFamily="34" charset="0"/>
                      </a:rPr>
                      <a:t>الاشتراكات</a:t>
                    </a:r>
                    <a:r>
                      <a:rPr lang="fr-FR" sz="1100" b="1">
                        <a:solidFill>
                          <a:schemeClr val="tx1"/>
                        </a:solidFill>
                        <a:ea typeface="Arial" pitchFamily="34" charset="0"/>
                      </a:rPr>
                      <a:t> )</a:t>
                    </a:r>
                    <a:endParaRPr lang="fr-FR">
                      <a:solidFill>
                        <a:schemeClr val="tx1"/>
                      </a:solidFill>
                    </a:endParaRPr>
                  </a:p>
                </p:txBody>
              </p:sp>
              <p:sp>
                <p:nvSpPr>
                  <p:cNvPr id="205902" name="Line 78"/>
                  <p:cNvSpPr>
                    <a:spLocks noChangeShapeType="1"/>
                  </p:cNvSpPr>
                  <p:nvPr/>
                </p:nvSpPr>
                <p:spPr bwMode="auto">
                  <a:xfrm flipH="1">
                    <a:off x="4250" y="5231"/>
                    <a:ext cx="234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5903" name="Rectangle 79"/>
                  <p:cNvSpPr>
                    <a:spLocks noChangeArrowheads="1"/>
                  </p:cNvSpPr>
                  <p:nvPr/>
                </p:nvSpPr>
                <p:spPr bwMode="auto">
                  <a:xfrm>
                    <a:off x="6769" y="2809"/>
                    <a:ext cx="1590" cy="73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spcAft>
                        <a:spcPts val="1000"/>
                      </a:spcAft>
                      <a:defRPr/>
                    </a:pPr>
                    <a:r>
                      <a:rPr lang="ar-JO" sz="1400" b="1" dirty="0">
                        <a:solidFill>
                          <a:schemeClr val="tx1"/>
                        </a:solidFill>
                        <a:ea typeface="Arial" pitchFamily="34" charset="0"/>
                      </a:rPr>
                      <a:t>حملة الوثائق</a:t>
                    </a:r>
                    <a:endParaRPr lang="en-US" sz="1400" b="1" dirty="0">
                      <a:solidFill>
                        <a:schemeClr val="tx1"/>
                      </a:solidFill>
                      <a:ea typeface="Arial" pitchFamily="34" charset="0"/>
                    </a:endParaRPr>
                  </a:p>
                  <a:p>
                    <a:pPr algn="ctr">
                      <a:spcAft>
                        <a:spcPts val="1000"/>
                      </a:spcAft>
                      <a:defRPr/>
                    </a:pPr>
                    <a:r>
                      <a:rPr lang="en-US" sz="1400" b="1" dirty="0">
                        <a:solidFill>
                          <a:schemeClr val="tx1"/>
                        </a:solidFill>
                        <a:ea typeface="Arial" pitchFamily="34" charset="0"/>
                      </a:rPr>
                      <a:t>(</a:t>
                    </a:r>
                    <a:r>
                      <a:rPr lang="ar-JO" sz="1400" b="1" dirty="0">
                        <a:solidFill>
                          <a:schemeClr val="tx1"/>
                        </a:solidFill>
                        <a:ea typeface="Arial" pitchFamily="34" charset="0"/>
                      </a:rPr>
                      <a:t>المشاركين</a:t>
                    </a:r>
                    <a:r>
                      <a:rPr lang="fr-FR" sz="1400" b="1" dirty="0">
                        <a:solidFill>
                          <a:schemeClr val="tx1"/>
                        </a:solidFill>
                        <a:ea typeface="Arial" pitchFamily="34" charset="0"/>
                      </a:rPr>
                      <a:t>)</a:t>
                    </a:r>
                    <a:endParaRPr lang="fr-FR" sz="1400" dirty="0">
                      <a:solidFill>
                        <a:schemeClr val="tx1"/>
                      </a:solidFill>
                    </a:endParaRPr>
                  </a:p>
                </p:txBody>
              </p:sp>
              <p:sp>
                <p:nvSpPr>
                  <p:cNvPr id="205904" name="Line 80"/>
                  <p:cNvSpPr>
                    <a:spLocks noChangeShapeType="1"/>
                  </p:cNvSpPr>
                  <p:nvPr/>
                </p:nvSpPr>
                <p:spPr bwMode="auto">
                  <a:xfrm>
                    <a:off x="7849" y="3597"/>
                    <a:ext cx="0" cy="1244"/>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5905" name="Line 81"/>
                  <p:cNvSpPr>
                    <a:spLocks noChangeShapeType="1"/>
                  </p:cNvSpPr>
                  <p:nvPr/>
                </p:nvSpPr>
                <p:spPr bwMode="auto">
                  <a:xfrm flipV="1">
                    <a:off x="8389" y="5576"/>
                    <a:ext cx="306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5906" name="Line 82"/>
                  <p:cNvSpPr>
                    <a:spLocks noChangeShapeType="1"/>
                  </p:cNvSpPr>
                  <p:nvPr/>
                </p:nvSpPr>
                <p:spPr bwMode="auto">
                  <a:xfrm>
                    <a:off x="8389" y="5052"/>
                    <a:ext cx="1935"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5907" name="Line 83"/>
                  <p:cNvSpPr>
                    <a:spLocks noChangeShapeType="1"/>
                  </p:cNvSpPr>
                  <p:nvPr/>
                </p:nvSpPr>
                <p:spPr bwMode="auto">
                  <a:xfrm flipV="1">
                    <a:off x="11449" y="2918"/>
                    <a:ext cx="0" cy="265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5908" name="Line 84"/>
                  <p:cNvSpPr>
                    <a:spLocks noChangeShapeType="1"/>
                  </p:cNvSpPr>
                  <p:nvPr/>
                </p:nvSpPr>
                <p:spPr bwMode="auto">
                  <a:xfrm flipV="1">
                    <a:off x="10729" y="3416"/>
                    <a:ext cx="0" cy="102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5909" name="Line 85"/>
                  <p:cNvSpPr>
                    <a:spLocks noChangeShapeType="1"/>
                  </p:cNvSpPr>
                  <p:nvPr/>
                </p:nvSpPr>
                <p:spPr bwMode="auto">
                  <a:xfrm flipH="1">
                    <a:off x="8389" y="2918"/>
                    <a:ext cx="306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5910" name="Line 86"/>
                  <p:cNvSpPr>
                    <a:spLocks noChangeShapeType="1"/>
                  </p:cNvSpPr>
                  <p:nvPr/>
                </p:nvSpPr>
                <p:spPr bwMode="auto">
                  <a:xfrm flipH="1">
                    <a:off x="8389" y="3416"/>
                    <a:ext cx="234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5911" name="Line 87"/>
                  <p:cNvSpPr>
                    <a:spLocks noChangeShapeType="1"/>
                  </p:cNvSpPr>
                  <p:nvPr/>
                </p:nvSpPr>
                <p:spPr bwMode="auto">
                  <a:xfrm flipV="1">
                    <a:off x="2973" y="4301"/>
                    <a:ext cx="16" cy="52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5912" name="Line 88"/>
                  <p:cNvSpPr>
                    <a:spLocks noChangeShapeType="1"/>
                  </p:cNvSpPr>
                  <p:nvPr/>
                </p:nvSpPr>
                <p:spPr bwMode="auto">
                  <a:xfrm>
                    <a:off x="3693" y="4411"/>
                    <a:ext cx="3946"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fr-FR"/>
                  </a:p>
                </p:txBody>
              </p:sp>
              <p:sp>
                <p:nvSpPr>
                  <p:cNvPr id="205913" name="Line 89"/>
                  <p:cNvSpPr>
                    <a:spLocks noChangeShapeType="1"/>
                  </p:cNvSpPr>
                  <p:nvPr/>
                </p:nvSpPr>
                <p:spPr bwMode="auto">
                  <a:xfrm flipH="1">
                    <a:off x="2268" y="4301"/>
                    <a:ext cx="72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fr-FR"/>
                  </a:p>
                </p:txBody>
              </p:sp>
            </p:grpSp>
          </p:grpSp>
        </p:grpSp>
      </p:grpSp>
      <p:sp>
        <p:nvSpPr>
          <p:cNvPr id="16389" name="Rectangle à coins arrondis 93"/>
          <p:cNvSpPr>
            <a:spLocks noChangeArrowheads="1"/>
          </p:cNvSpPr>
          <p:nvPr/>
        </p:nvSpPr>
        <p:spPr bwMode="auto">
          <a:xfrm>
            <a:off x="179512" y="3212976"/>
            <a:ext cx="1044575" cy="503238"/>
          </a:xfrm>
          <a:prstGeom prst="roundRect">
            <a:avLst>
              <a:gd name="adj" fmla="val 16667"/>
            </a:avLst>
          </a:prstGeom>
          <a:solidFill>
            <a:schemeClr val="accent1"/>
          </a:solidFill>
          <a:ln w="12700" algn="ctr">
            <a:solidFill>
              <a:schemeClr val="tx1"/>
            </a:solidFill>
            <a:round/>
            <a:headEnd/>
            <a:tailEnd/>
          </a:ln>
        </p:spPr>
        <p:txBody>
          <a:bodyPr/>
          <a:lstStyle/>
          <a:p>
            <a:pPr algn="ctr" rtl="1"/>
            <a:r>
              <a:rPr lang="ar-JO" sz="1200" b="1"/>
              <a:t>المصاريف الإدارية</a:t>
            </a:r>
            <a:endParaRPr lang="fr-FR" sz="1200" b="1"/>
          </a:p>
        </p:txBody>
      </p:sp>
      <p:sp>
        <p:nvSpPr>
          <p:cNvPr id="95" name="Rectangle à coins arrondis 94"/>
          <p:cNvSpPr/>
          <p:nvPr/>
        </p:nvSpPr>
        <p:spPr bwMode="auto">
          <a:xfrm>
            <a:off x="5148064" y="2708920"/>
            <a:ext cx="1008112" cy="43204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r" rtl="1">
              <a:defRPr/>
            </a:pPr>
            <a:r>
              <a:rPr lang="ar-JO" sz="1200" b="1" dirty="0">
                <a:solidFill>
                  <a:srgbClr val="FF0000"/>
                </a:solidFill>
                <a:latin typeface="Arial Rounded MT Bold" pitchFamily="34" charset="0"/>
              </a:rPr>
              <a:t>الاشتراكات</a:t>
            </a:r>
            <a:endParaRPr lang="fr-FR" sz="1200" dirty="0">
              <a:solidFill>
                <a:srgbClr val="FF0000"/>
              </a:solidFill>
              <a:latin typeface="Arial Rounded MT Bold" pitchFamily="34" charset="0"/>
            </a:endParaRPr>
          </a:p>
        </p:txBody>
      </p:sp>
      <p:sp>
        <p:nvSpPr>
          <p:cNvPr id="96" name="Arrondir un rectangle avec un coin du même côté 95"/>
          <p:cNvSpPr/>
          <p:nvPr/>
        </p:nvSpPr>
        <p:spPr bwMode="auto">
          <a:xfrm>
            <a:off x="6732588" y="2060575"/>
            <a:ext cx="1439862" cy="288925"/>
          </a:xfrm>
          <a:prstGeom prst="round2SameRect">
            <a:avLst/>
          </a:prstGeom>
          <a:solidFill>
            <a:schemeClr val="accent1"/>
          </a:solidFill>
          <a:ln w="12700" cap="flat" cmpd="sng" algn="ctr">
            <a:solidFill>
              <a:schemeClr val="tx1"/>
            </a:solidFill>
            <a:prstDash val="solid"/>
            <a:round/>
            <a:headEnd type="none" w="med" len="med"/>
            <a:tailEnd type="none" w="med" len="med"/>
          </a:ln>
          <a:effectLst/>
        </p:spPr>
        <p:txBody>
          <a:bodyPr/>
          <a:lstStyle/>
          <a:p>
            <a:pPr algn="ctr" rtl="1">
              <a:defRPr/>
            </a:pPr>
            <a:r>
              <a:rPr lang="ar-JO" sz="1200" b="1" dirty="0">
                <a:solidFill>
                  <a:schemeClr val="bg2"/>
                </a:solidFill>
                <a:cs typeface="+mn-cs"/>
              </a:rPr>
              <a:t>التعويضات</a:t>
            </a:r>
            <a:endParaRPr lang="fr-FR" sz="1200" b="1" dirty="0">
              <a:solidFill>
                <a:schemeClr val="bg2"/>
              </a:solidFill>
              <a:latin typeface="+mj-lt"/>
              <a:cs typeface="+mn-cs"/>
            </a:endParaRPr>
          </a:p>
        </p:txBody>
      </p:sp>
      <p:sp>
        <p:nvSpPr>
          <p:cNvPr id="97" name="Arrondir un rectangle avec un coin du même côté 96"/>
          <p:cNvSpPr/>
          <p:nvPr/>
        </p:nvSpPr>
        <p:spPr bwMode="auto">
          <a:xfrm>
            <a:off x="3059832" y="4005064"/>
            <a:ext cx="1440160" cy="720080"/>
          </a:xfrm>
          <a:prstGeom prst="round2SameRect">
            <a:avLst/>
          </a:prstGeom>
          <a:ln w="12700"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a:lstStyle/>
          <a:p>
            <a:pPr algn="ctr" rtl="1">
              <a:defRPr/>
            </a:pPr>
            <a:r>
              <a:rPr lang="ar-JO" sz="1200" b="1" dirty="0">
                <a:solidFill>
                  <a:schemeClr val="accent3"/>
                </a:solidFill>
              </a:rPr>
              <a:t>الأجر المعلوم</a:t>
            </a:r>
            <a:endParaRPr lang="fr-FR" sz="1200" b="1" dirty="0">
              <a:solidFill>
                <a:schemeClr val="accent3"/>
              </a:solidFill>
            </a:endParaRPr>
          </a:p>
          <a:p>
            <a:pPr algn="ctr" rtl="1">
              <a:defRPr/>
            </a:pPr>
            <a:r>
              <a:rPr lang="ar-JO" sz="1200" b="1" dirty="0">
                <a:solidFill>
                  <a:schemeClr val="accent3"/>
                </a:solidFill>
              </a:rPr>
              <a:t>(نسبة مئوية من الاشتراكات) </a:t>
            </a:r>
            <a:endParaRPr lang="fr-FR" sz="1200" b="1" dirty="0">
              <a:solidFill>
                <a:schemeClr val="accent3"/>
              </a:solidFill>
            </a:endParaRPr>
          </a:p>
          <a:p>
            <a:pPr algn="r" rtl="1">
              <a:defRPr/>
            </a:pPr>
            <a:endParaRPr lang="fr-FR" sz="1200" dirty="0"/>
          </a:p>
        </p:txBody>
      </p:sp>
      <p:sp>
        <p:nvSpPr>
          <p:cNvPr id="98" name="Organigramme : Alternative 97"/>
          <p:cNvSpPr/>
          <p:nvPr/>
        </p:nvSpPr>
        <p:spPr bwMode="auto">
          <a:xfrm>
            <a:off x="6300192" y="1556792"/>
            <a:ext cx="2160240" cy="288032"/>
          </a:xfrm>
          <a:prstGeom prst="flowChartAlternateProcess">
            <a:avLst/>
          </a:prstGeom>
          <a:ln w="12700" cap="flat" cmpd="sng" algn="ctr">
            <a:solidFill>
              <a:schemeClr val="tx1"/>
            </a:solidFill>
            <a:prstDash val="solid"/>
            <a:round/>
            <a:headEnd type="none" w="med" len="med"/>
            <a:tailEnd type="none" w="med" len="med"/>
          </a:ln>
          <a:effectLst/>
        </p:spPr>
        <p:style>
          <a:lnRef idx="0">
            <a:scrgbClr r="0" g="0" b="0"/>
          </a:lnRef>
          <a:fillRef idx="1003">
            <a:schemeClr val="dk1"/>
          </a:fillRef>
          <a:effectRef idx="0">
            <a:scrgbClr r="0" g="0" b="0"/>
          </a:effectRef>
          <a:fontRef idx="major"/>
        </p:style>
        <p:txBody>
          <a:bodyPr/>
          <a:lstStyle/>
          <a:p>
            <a:pPr algn="r" rtl="1">
              <a:defRPr/>
            </a:pPr>
            <a:r>
              <a:rPr lang="ar-JO" sz="1400" b="1" dirty="0">
                <a:solidFill>
                  <a:schemeClr val="accent3"/>
                </a:solidFill>
              </a:rPr>
              <a:t>الفائض التأميني وعوائد الاستثمار</a:t>
            </a:r>
            <a:endParaRPr lang="fr-FR" sz="1400" b="1" dirty="0">
              <a:solidFill>
                <a:schemeClr val="accent3"/>
              </a:solidFill>
            </a:endParaRPr>
          </a:p>
          <a:p>
            <a:pPr algn="r" rtl="1">
              <a:defRPr/>
            </a:pPr>
            <a:endParaRPr lang="fr-FR" sz="1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49C0D3ED-E0D3-4458-AFAD-27FB492C2DDE}" type="slidenum">
              <a:rPr lang="fr-FR" smtClean="0"/>
              <a:pPr>
                <a:defRPr/>
              </a:pPr>
              <a:t>2</a:t>
            </a:fld>
            <a:endParaRPr lang="fr-FR"/>
          </a:p>
        </p:txBody>
      </p:sp>
      <p:pic>
        <p:nvPicPr>
          <p:cNvPr id="13316" name="Picture 3" descr="C:\Documents and Settings\PcMrHadj\Bureau\visuel définitif confirmé bat Salama-Assurance-artwork2.jpg"/>
          <p:cNvPicPr>
            <a:picLocks noGrp="1" noChangeAspect="1" noChangeArrowheads="1"/>
          </p:cNvPicPr>
          <p:nvPr>
            <p:ph idx="1"/>
          </p:nvPr>
        </p:nvPicPr>
        <p:blipFill>
          <a:blip r:embed="rId3" cstate="print"/>
          <a:srcRect/>
          <a:stretch>
            <a:fillRect/>
          </a:stretch>
        </p:blipFill>
        <p:spPr>
          <a:xfrm>
            <a:off x="214313" y="0"/>
            <a:ext cx="8929687" cy="5214938"/>
          </a:xfrm>
          <a:noFill/>
        </p:spPr>
      </p:pic>
      <p:sp>
        <p:nvSpPr>
          <p:cNvPr id="9" name="Rectangle 8"/>
          <p:cNvSpPr/>
          <p:nvPr/>
        </p:nvSpPr>
        <p:spPr>
          <a:xfrm>
            <a:off x="754881" y="5214938"/>
            <a:ext cx="8929687" cy="1200329"/>
          </a:xfrm>
          <a:prstGeom prst="rect">
            <a:avLst/>
          </a:prstGeom>
        </p:spPr>
        <p:txBody>
          <a:bodyPr>
            <a:spAutoFit/>
          </a:bodyPr>
          <a:lstStyle/>
          <a:p>
            <a:pPr algn="ctr">
              <a:defRPr/>
            </a:pPr>
            <a:r>
              <a:rPr lang="ar-DZ" sz="3600" dirty="0">
                <a:solidFill>
                  <a:srgbClr val="808000"/>
                </a:solidFill>
                <a:effectLst>
                  <a:outerShdw blurRad="38100" dist="38100" dir="2700000" algn="tl">
                    <a:srgbClr val="000000">
                      <a:alpha val="43137"/>
                    </a:srgbClr>
                  </a:outerShdw>
                </a:effectLst>
              </a:rPr>
              <a:t>تجربة سلامة للتأمينات الجزائر</a:t>
            </a:r>
            <a:endParaRPr lang="fr-FR" sz="3600" dirty="0">
              <a:solidFill>
                <a:srgbClr val="808000"/>
              </a:solidFill>
              <a:effectLst>
                <a:outerShdw blurRad="38100" dist="38100" dir="2700000" algn="tl">
                  <a:srgbClr val="000000">
                    <a:alpha val="43137"/>
                  </a:srgbClr>
                </a:outerShdw>
              </a:effectLst>
            </a:endParaRPr>
          </a:p>
          <a:p>
            <a:pPr algn="ctr">
              <a:defRPr/>
            </a:pPr>
            <a:r>
              <a:rPr lang="ar-DZ" sz="3600" dirty="0" smtClean="0">
                <a:solidFill>
                  <a:srgbClr val="808000"/>
                </a:solidFill>
                <a:effectLst>
                  <a:outerShdw blurRad="38100" dist="38100" dir="2700000" algn="tl">
                    <a:srgbClr val="000000">
                      <a:alpha val="43137"/>
                    </a:srgbClr>
                  </a:outerShdw>
                </a:effectLst>
              </a:rPr>
              <a:t>في تسويق التأمين التكافلي في السوق الجزائري</a:t>
            </a:r>
            <a:endParaRPr lang="fr-FR" sz="3600" dirty="0">
              <a:effectLst>
                <a:outerShdw blurRad="38100" dist="38100" dir="2700000" algn="tl">
                  <a:srgbClr val="000000">
                    <a:alpha val="43137"/>
                  </a:srgbClr>
                </a:outerShdw>
              </a:effectLst>
            </a:endParaRPr>
          </a:p>
        </p:txBody>
      </p:sp>
      <p:sp>
        <p:nvSpPr>
          <p:cNvPr id="6" name="Espace réservé du pied de page 6"/>
          <p:cNvSpPr>
            <a:spLocks noGrp="1"/>
          </p:cNvSpPr>
          <p:nvPr>
            <p:ph type="ftr" sz="quarter" idx="11"/>
          </p:nvPr>
        </p:nvSpPr>
        <p:spPr>
          <a:xfrm>
            <a:off x="0" y="6453336"/>
            <a:ext cx="3492500" cy="288925"/>
          </a:xfrm>
          <a:noFill/>
        </p:spPr>
        <p:txBody>
          <a:bodyPr/>
          <a:lstStyle/>
          <a:p>
            <a:pPr algn="l"/>
            <a:r>
              <a:rPr lang="ar-DZ" sz="1800" dirty="0" smtClean="0">
                <a:solidFill>
                  <a:srgbClr val="006666"/>
                </a:solidFill>
              </a:rPr>
              <a:t>الأستاذ سعود وليد    </a:t>
            </a:r>
          </a:p>
          <a:p>
            <a:pPr algn="l"/>
            <a:r>
              <a:rPr lang="ar-DZ" sz="1800" dirty="0" smtClean="0">
                <a:solidFill>
                  <a:srgbClr val="006666"/>
                </a:solidFill>
              </a:rPr>
              <a:t>مفتش تجاري </a:t>
            </a:r>
            <a:r>
              <a:rPr lang="ar-DZ" sz="1800" dirty="0" err="1" smtClean="0">
                <a:solidFill>
                  <a:srgbClr val="006666"/>
                </a:solidFill>
              </a:rPr>
              <a:t>جهوي</a:t>
            </a:r>
            <a:r>
              <a:rPr lang="ar-DZ" sz="1800" dirty="0" smtClean="0">
                <a:solidFill>
                  <a:srgbClr val="006666"/>
                </a:solidFill>
              </a:rPr>
              <a:t>   </a:t>
            </a:r>
            <a:endParaRPr lang="fr-BE" sz="1800" dirty="0" smtClean="0">
              <a:solidFill>
                <a:srgbClr val="00666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355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663555" name="Text Box 3"/>
          <p:cNvSpPr txBox="1">
            <a:spLocks noChangeArrowheads="1"/>
          </p:cNvSpPr>
          <p:nvPr/>
        </p:nvSpPr>
        <p:spPr bwMode="auto">
          <a:xfrm>
            <a:off x="3492500" y="1916113"/>
            <a:ext cx="1439863" cy="304800"/>
          </a:xfrm>
          <a:prstGeom prst="rect">
            <a:avLst/>
          </a:prstGeom>
          <a:solidFill>
            <a:srgbClr val="003300"/>
          </a:solidFill>
          <a:ln w="9525">
            <a:noFill/>
            <a:miter lim="800000"/>
            <a:headEnd/>
            <a:tailEnd/>
          </a:ln>
          <a:effectLst/>
        </p:spPr>
        <p:txBody>
          <a:bodyPr>
            <a:spAutoFit/>
          </a:bodyPr>
          <a:lstStyle/>
          <a:p>
            <a:pPr algn="ctr">
              <a:spcBef>
                <a:spcPct val="50000"/>
              </a:spcBef>
            </a:pPr>
            <a:r>
              <a:rPr lang="fr-FR" sz="1400">
                <a:solidFill>
                  <a:schemeClr val="bg1"/>
                </a:solidFill>
              </a:rPr>
              <a:t>Cotisation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pPr algn="r" rtl="1" eaLnBrk="1" hangingPunct="1"/>
            <a:r>
              <a:rPr lang="ar-JO" b="1" cap="all" spc="0" dirty="0" smtClean="0">
                <a:solidFill>
                  <a:srgbClr val="808000"/>
                </a:solidFill>
                <a:effectLst>
                  <a:reflection blurRad="12700" stA="34000" endA="740" endPos="53000" dir="5400000" sy="-100000" algn="bl" rotWithShape="0"/>
                </a:effectLst>
              </a:rPr>
              <a:t>النموذج المختلط:</a:t>
            </a:r>
            <a:endParaRPr lang="fr-FR" b="1" cap="all" spc="0" dirty="0" smtClean="0">
              <a:solidFill>
                <a:srgbClr val="808000"/>
              </a:solidFill>
              <a:effectLst>
                <a:reflection blurRad="12700" stA="34000" endA="740" endPos="53000" dir="5400000" sy="-100000" algn="bl" rotWithShape="0"/>
              </a:effectLst>
            </a:endParaRPr>
          </a:p>
        </p:txBody>
      </p:sp>
      <p:sp>
        <p:nvSpPr>
          <p:cNvPr id="17411" name="Espace réservé du contenu 2"/>
          <p:cNvSpPr>
            <a:spLocks noGrp="1"/>
          </p:cNvSpPr>
          <p:nvPr>
            <p:ph idx="1"/>
          </p:nvPr>
        </p:nvSpPr>
        <p:spPr/>
        <p:txBody>
          <a:bodyPr/>
          <a:lstStyle/>
          <a:p>
            <a:pPr algn="ctr" rtl="1" eaLnBrk="1" hangingPunct="1">
              <a:lnSpc>
                <a:spcPct val="200000"/>
              </a:lnSpc>
              <a:buFontTx/>
              <a:buNone/>
            </a:pPr>
            <a:r>
              <a:rPr lang="ar-JO" sz="2800" b="1" dirty="0" smtClean="0">
                <a:solidFill>
                  <a:srgbClr val="006600"/>
                </a:solidFill>
              </a:rPr>
              <a:t>في هذا النموذج تستحق شركة نسبة معينة من الاشتراكات (الأجر المعلوم ) مقابل إدارتها لأعمال التأمين + نسبة من عوائد الاستثمار والاشتراكات بصفتها  مضارب.</a:t>
            </a:r>
            <a:endParaRPr lang="fr-FR" sz="2800" b="1" dirty="0" smtClean="0">
              <a:solidFill>
                <a:srgbClr val="0066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00375" y="214313"/>
            <a:ext cx="5929313" cy="928687"/>
          </a:xfrm>
          <a:solidFill>
            <a:schemeClr val="bg2">
              <a:lumMod val="50000"/>
            </a:schemeClr>
          </a:solidFill>
        </p:spPr>
        <p:txBody>
          <a:bodyPr/>
          <a:lstStyle/>
          <a:p>
            <a:pPr algn="ctr">
              <a:defRPr/>
            </a:pPr>
            <a:r>
              <a:rPr lang="ar-DZ" sz="2800" b="1" dirty="0" smtClean="0">
                <a:solidFill>
                  <a:schemeClr val="bg1"/>
                </a:solidFill>
              </a:rPr>
              <a:t>سياسة النمو لشركة سلامة للتأمينات الجزائر</a:t>
            </a:r>
            <a:br>
              <a:rPr lang="ar-DZ" sz="2800" b="1" dirty="0" smtClean="0">
                <a:solidFill>
                  <a:schemeClr val="bg1"/>
                </a:solidFill>
              </a:rPr>
            </a:br>
            <a:r>
              <a:rPr lang="ar-DZ" sz="2800" b="1" dirty="0" smtClean="0">
                <a:solidFill>
                  <a:schemeClr val="bg1"/>
                </a:solidFill>
              </a:rPr>
              <a:t/>
            </a:r>
            <a:br>
              <a:rPr lang="ar-DZ" sz="2800" b="1" dirty="0" smtClean="0">
                <a:solidFill>
                  <a:schemeClr val="bg1"/>
                </a:solidFill>
              </a:rPr>
            </a:br>
            <a:r>
              <a:rPr lang="ar-DZ" sz="2800" b="1" dirty="0" smtClean="0">
                <a:solidFill>
                  <a:schemeClr val="bg1"/>
                </a:solidFill>
              </a:rPr>
              <a:t/>
            </a:r>
            <a:br>
              <a:rPr lang="ar-DZ" sz="2800" b="1" dirty="0" smtClean="0">
                <a:solidFill>
                  <a:schemeClr val="bg1"/>
                </a:solidFill>
              </a:rPr>
            </a:br>
            <a:endParaRPr lang="fr-FR" sz="2800" b="1" dirty="0">
              <a:solidFill>
                <a:schemeClr val="bg1"/>
              </a:solidFill>
            </a:endParaRPr>
          </a:p>
        </p:txBody>
      </p:sp>
      <p:sp>
        <p:nvSpPr>
          <p:cNvPr id="16387" name="Espace réservé du contenu 2"/>
          <p:cNvSpPr>
            <a:spLocks noGrp="1"/>
          </p:cNvSpPr>
          <p:nvPr>
            <p:ph idx="1"/>
          </p:nvPr>
        </p:nvSpPr>
        <p:spPr>
          <a:xfrm>
            <a:off x="357188" y="1428750"/>
            <a:ext cx="8643937" cy="5072063"/>
          </a:xfrm>
          <a:solidFill>
            <a:schemeClr val="bg1"/>
          </a:solidFill>
        </p:spPr>
        <p:txBody>
          <a:bodyPr/>
          <a:lstStyle/>
          <a:p>
            <a:pPr algn="r" rtl="1">
              <a:buFont typeface="Wingdings" pitchFamily="2" charset="2"/>
              <a:buNone/>
            </a:pPr>
            <a:r>
              <a:rPr lang="fr-FR" sz="2000" dirty="0" smtClean="0"/>
              <a:t> </a:t>
            </a:r>
            <a:r>
              <a:rPr lang="ar-DZ" sz="2800" b="1" dirty="0" err="1" smtClean="0"/>
              <a:t>استراتجية</a:t>
            </a:r>
            <a:r>
              <a:rPr lang="ar-DZ" sz="2800" b="1" dirty="0" smtClean="0"/>
              <a:t> التطور:</a:t>
            </a:r>
            <a:endParaRPr lang="fr-FR" sz="2800" b="1" dirty="0" smtClean="0"/>
          </a:p>
          <a:p>
            <a:pPr algn="r" rtl="1">
              <a:lnSpc>
                <a:spcPct val="150000"/>
              </a:lnSpc>
            </a:pPr>
            <a:r>
              <a:rPr lang="ar-DZ" sz="2800" b="1" dirty="0" err="1" smtClean="0"/>
              <a:t>تموقع</a:t>
            </a:r>
            <a:r>
              <a:rPr lang="ar-DZ" sz="2800" b="1" dirty="0" smtClean="0"/>
              <a:t> مستدام في سوق تأمينات الخواص والمؤسسات الصغيرة والمتوسطة</a:t>
            </a:r>
            <a:endParaRPr lang="fr-FR" sz="2800" b="1" dirty="0" smtClean="0"/>
          </a:p>
          <a:p>
            <a:pPr algn="r" rtl="1">
              <a:lnSpc>
                <a:spcPct val="150000"/>
              </a:lnSpc>
            </a:pPr>
            <a:r>
              <a:rPr lang="ar-DZ" sz="2800" b="1" dirty="0" smtClean="0"/>
              <a:t>وضع شبكة كثيفة, متنوعة وفعالة</a:t>
            </a:r>
            <a:endParaRPr lang="fr-FR" sz="2800" b="1" dirty="0" smtClean="0"/>
          </a:p>
          <a:p>
            <a:pPr algn="r" rtl="1">
              <a:lnSpc>
                <a:spcPct val="150000"/>
              </a:lnSpc>
            </a:pPr>
            <a:r>
              <a:rPr lang="ar-DZ" sz="2800" b="1" dirty="0" err="1" smtClean="0"/>
              <a:t>تفعيل</a:t>
            </a:r>
            <a:r>
              <a:rPr lang="ar-DZ" sz="2800" b="1" dirty="0" smtClean="0"/>
              <a:t> وتحسين الخدمات المقدمة للزبائن</a:t>
            </a:r>
            <a:endParaRPr lang="fr-FR" sz="2800" b="1" dirty="0" smtClean="0"/>
          </a:p>
          <a:p>
            <a:pPr algn="r" rtl="1">
              <a:lnSpc>
                <a:spcPct val="150000"/>
              </a:lnSpc>
            </a:pPr>
            <a:r>
              <a:rPr lang="ar-DZ" sz="2800" b="1" dirty="0" smtClean="0"/>
              <a:t>التكوين المكثف والمستمر للموارد البشرية </a:t>
            </a:r>
            <a:endParaRPr lang="fr-FR" sz="2800" b="1" dirty="0" smtClean="0"/>
          </a:p>
          <a:p>
            <a:pPr algn="r" rtl="1">
              <a:lnSpc>
                <a:spcPct val="150000"/>
              </a:lnSpc>
            </a:pPr>
            <a:r>
              <a:rPr lang="ar-DZ" sz="2800" b="1" dirty="0" smtClean="0"/>
              <a:t>تحقيق </a:t>
            </a:r>
            <a:r>
              <a:rPr lang="ar-DZ" sz="2800" b="1" dirty="0" err="1" smtClean="0"/>
              <a:t>مردودية</a:t>
            </a:r>
            <a:r>
              <a:rPr lang="ar-DZ" sz="2800" b="1" dirty="0" smtClean="0"/>
              <a:t> ذات نمو متواصل</a:t>
            </a:r>
            <a:endParaRPr lang="fr-FR" sz="2800" b="1" dirty="0" smtClean="0"/>
          </a:p>
          <a:p>
            <a:endParaRPr lang="fr-FR" sz="2800" dirty="0" smtClean="0"/>
          </a:p>
        </p:txBody>
      </p:sp>
      <p:sp>
        <p:nvSpPr>
          <p:cNvPr id="4" name="Espace réservé du numéro de diapositive 3"/>
          <p:cNvSpPr>
            <a:spLocks noGrp="1"/>
          </p:cNvSpPr>
          <p:nvPr>
            <p:ph type="sldNum" sz="quarter" idx="12"/>
          </p:nvPr>
        </p:nvSpPr>
        <p:spPr/>
        <p:txBody>
          <a:bodyPr/>
          <a:lstStyle/>
          <a:p>
            <a:pPr>
              <a:defRPr/>
            </a:pPr>
            <a:fld id="{E4DA5DC0-AC5E-4122-9466-B6ED0D1187E2}" type="slidenum">
              <a:rPr lang="fr-FR" smtClean="0"/>
              <a:pPr>
                <a:defRPr/>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286117" y="240515"/>
            <a:ext cx="5353964" cy="524373"/>
          </a:xfrm>
          <a:solidFill>
            <a:schemeClr val="bg2">
              <a:lumMod val="50000"/>
            </a:schemeClr>
          </a:solidFill>
        </p:spPr>
        <p:txBody>
          <a:bodyPr/>
          <a:lstStyle/>
          <a:p>
            <a:pPr algn="ctr" eaLnBrk="1" hangingPunct="1">
              <a:defRPr/>
            </a:pPr>
            <a:r>
              <a:rPr lang="ar-DZ" sz="2800" dirty="0" smtClean="0">
                <a:solidFill>
                  <a:schemeClr val="bg1"/>
                </a:solidFill>
                <a:latin typeface="+mn-lt"/>
              </a:rPr>
              <a:t>الإستراتجية التجارية</a:t>
            </a:r>
            <a:endParaRPr lang="fr-FR" sz="2800" dirty="0">
              <a:solidFill>
                <a:schemeClr val="bg1"/>
              </a:solidFill>
              <a:latin typeface="+mn-lt"/>
            </a:endParaRPr>
          </a:p>
        </p:txBody>
      </p:sp>
      <p:sp>
        <p:nvSpPr>
          <p:cNvPr id="7" name="Espace réservé du numéro de diapositive 5"/>
          <p:cNvSpPr>
            <a:spLocks noGrp="1"/>
          </p:cNvSpPr>
          <p:nvPr>
            <p:ph type="sldNum" sz="quarter" idx="12"/>
          </p:nvPr>
        </p:nvSpPr>
        <p:spPr/>
        <p:txBody>
          <a:bodyPr/>
          <a:lstStyle/>
          <a:p>
            <a:pPr>
              <a:defRPr/>
            </a:pPr>
            <a:fld id="{CC2DE819-7A69-45FC-88F5-127E4D8ACEA3}" type="slidenum">
              <a:rPr lang="fr-FR"/>
              <a:pPr>
                <a:defRPr/>
              </a:pPr>
              <a:t>23</a:t>
            </a:fld>
            <a:endParaRPr lang="fr-FR"/>
          </a:p>
        </p:txBody>
      </p:sp>
      <p:sp>
        <p:nvSpPr>
          <p:cNvPr id="13315" name="Rectangle 3"/>
          <p:cNvSpPr>
            <a:spLocks noChangeArrowheads="1"/>
          </p:cNvSpPr>
          <p:nvPr/>
        </p:nvSpPr>
        <p:spPr bwMode="auto">
          <a:xfrm>
            <a:off x="323850" y="1357313"/>
            <a:ext cx="8605838" cy="776287"/>
          </a:xfrm>
          <a:prstGeom prst="rect">
            <a:avLst/>
          </a:prstGeom>
          <a:solidFill>
            <a:schemeClr val="bg1"/>
          </a:solidFill>
          <a:ln w="9525">
            <a:noFill/>
            <a:miter lim="800000"/>
            <a:headEnd/>
            <a:tailEnd/>
          </a:ln>
        </p:spPr>
        <p:txBody>
          <a:bodyPr anchor="ctr"/>
          <a:lstStyle/>
          <a:p>
            <a:pPr algn="r" rtl="1">
              <a:buFont typeface="Wingdings" pitchFamily="2" charset="2"/>
              <a:buChar char="q"/>
            </a:pPr>
            <a:r>
              <a:rPr lang="ar-DZ" sz="2800" dirty="0" smtClean="0">
                <a:latin typeface="Calibri" pitchFamily="34" charset="0"/>
              </a:rPr>
              <a:t>نظرة موجه نحو قطاع المؤسسات الصغيرة والمتوسطة</a:t>
            </a:r>
            <a:endParaRPr lang="fr-FR" sz="2800" dirty="0">
              <a:solidFill>
                <a:srgbClr val="4A452A"/>
              </a:solidFill>
              <a:latin typeface="Calibri" pitchFamily="34" charset="0"/>
            </a:endParaRPr>
          </a:p>
        </p:txBody>
      </p:sp>
      <p:sp>
        <p:nvSpPr>
          <p:cNvPr id="13316" name="Rectangle 4"/>
          <p:cNvSpPr>
            <a:spLocks noChangeArrowheads="1"/>
          </p:cNvSpPr>
          <p:nvPr/>
        </p:nvSpPr>
        <p:spPr bwMode="auto">
          <a:xfrm>
            <a:off x="285750" y="2349500"/>
            <a:ext cx="8643938" cy="647700"/>
          </a:xfrm>
          <a:prstGeom prst="rect">
            <a:avLst/>
          </a:prstGeom>
          <a:solidFill>
            <a:schemeClr val="bg1"/>
          </a:solidFill>
          <a:ln w="9525">
            <a:noFill/>
            <a:miter lim="800000"/>
            <a:headEnd/>
            <a:tailEnd/>
          </a:ln>
        </p:spPr>
        <p:txBody>
          <a:bodyPr anchor="ctr"/>
          <a:lstStyle/>
          <a:p>
            <a:pPr algn="r" rtl="1">
              <a:buFont typeface="Wingdings" pitchFamily="2" charset="2"/>
              <a:buChar char="q"/>
            </a:pPr>
            <a:r>
              <a:rPr lang="ar-DZ" sz="2800" dirty="0" smtClean="0">
                <a:solidFill>
                  <a:srgbClr val="4A452A"/>
                </a:solidFill>
                <a:latin typeface="Calibri" pitchFamily="34" charset="0"/>
              </a:rPr>
              <a:t>شبكة مكونة من 150 نقطة بيع موزعة على كافة التراب الوطني</a:t>
            </a:r>
            <a:endParaRPr lang="fr-FR" sz="2800" dirty="0">
              <a:solidFill>
                <a:srgbClr val="4A452A"/>
              </a:solidFill>
              <a:latin typeface="Calibri" pitchFamily="34" charset="0"/>
            </a:endParaRPr>
          </a:p>
        </p:txBody>
      </p:sp>
      <p:sp>
        <p:nvSpPr>
          <p:cNvPr id="13317" name="Rectangle 5"/>
          <p:cNvSpPr>
            <a:spLocks noChangeArrowheads="1"/>
          </p:cNvSpPr>
          <p:nvPr/>
        </p:nvSpPr>
        <p:spPr bwMode="auto">
          <a:xfrm>
            <a:off x="285750" y="3357563"/>
            <a:ext cx="8643938" cy="935037"/>
          </a:xfrm>
          <a:prstGeom prst="rect">
            <a:avLst/>
          </a:prstGeom>
          <a:solidFill>
            <a:schemeClr val="bg1"/>
          </a:solidFill>
          <a:ln w="9525">
            <a:noFill/>
            <a:miter lim="800000"/>
            <a:headEnd/>
            <a:tailEnd/>
          </a:ln>
        </p:spPr>
        <p:txBody>
          <a:bodyPr anchor="ctr"/>
          <a:lstStyle/>
          <a:p>
            <a:pPr algn="r" rtl="1">
              <a:lnSpc>
                <a:spcPct val="150000"/>
              </a:lnSpc>
              <a:buFont typeface="Wingdings" pitchFamily="2" charset="2"/>
              <a:buChar char="q"/>
            </a:pPr>
            <a:r>
              <a:rPr lang="ar-DZ" sz="2800" dirty="0" smtClean="0">
                <a:solidFill>
                  <a:srgbClr val="4A452A"/>
                </a:solidFill>
                <a:latin typeface="Calibri" pitchFamily="34" charset="0"/>
              </a:rPr>
              <a:t>نوعية أحسن للخدمات المقدمة للزبائن عند تحقق الخطر (وقوع الحادث): 06 مراكز للخدمات والدفع للتعويض المؤمنين على السيارات</a:t>
            </a:r>
            <a:endParaRPr lang="fr-FR" sz="2400" dirty="0">
              <a:solidFill>
                <a:srgbClr val="4A452A"/>
              </a:solidFill>
              <a:latin typeface="Calibri" pitchFamily="34" charset="0"/>
            </a:endParaRPr>
          </a:p>
        </p:txBody>
      </p:sp>
      <p:sp>
        <p:nvSpPr>
          <p:cNvPr id="13318" name="Rectangle 6"/>
          <p:cNvSpPr>
            <a:spLocks noChangeArrowheads="1"/>
          </p:cNvSpPr>
          <p:nvPr/>
        </p:nvSpPr>
        <p:spPr bwMode="auto">
          <a:xfrm>
            <a:off x="285750" y="5157192"/>
            <a:ext cx="8643938" cy="714375"/>
          </a:xfrm>
          <a:prstGeom prst="rect">
            <a:avLst/>
          </a:prstGeom>
          <a:solidFill>
            <a:schemeClr val="bg1"/>
          </a:solidFill>
          <a:ln w="9525">
            <a:noFill/>
            <a:miter lim="800000"/>
            <a:headEnd/>
            <a:tailEnd/>
          </a:ln>
        </p:spPr>
        <p:txBody>
          <a:bodyPr anchor="ctr"/>
          <a:lstStyle/>
          <a:p>
            <a:pPr algn="r" rtl="1">
              <a:lnSpc>
                <a:spcPct val="150000"/>
              </a:lnSpc>
              <a:buFont typeface="Wingdings" pitchFamily="2" charset="2"/>
              <a:buChar char="q"/>
            </a:pPr>
            <a:r>
              <a:rPr lang="ar-DZ" sz="2800" dirty="0" smtClean="0">
                <a:solidFill>
                  <a:srgbClr val="4A452A"/>
                </a:solidFill>
                <a:latin typeface="Calibri" pitchFamily="34" charset="0"/>
              </a:rPr>
              <a:t>تطوير تشكيلة من </a:t>
            </a:r>
            <a:r>
              <a:rPr lang="ar-DZ" sz="2800" dirty="0" err="1" smtClean="0">
                <a:solidFill>
                  <a:srgbClr val="4A452A"/>
                </a:solidFill>
                <a:latin typeface="Calibri" pitchFamily="34" charset="0"/>
              </a:rPr>
              <a:t>المنتوجات</a:t>
            </a:r>
            <a:r>
              <a:rPr lang="ar-DZ" sz="2800" dirty="0" smtClean="0">
                <a:solidFill>
                  <a:srgbClr val="4A452A"/>
                </a:solidFill>
                <a:latin typeface="Calibri" pitchFamily="34" charset="0"/>
              </a:rPr>
              <a:t> الجديدة التي تستجيب لتطلعات الأفراد والمؤسسات</a:t>
            </a:r>
            <a:endParaRPr lang="fr-FR" sz="2800" dirty="0">
              <a:solidFill>
                <a:srgbClr val="4A452A"/>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left)">
                                      <p:cBhvr>
                                        <p:cTn id="7" dur="500"/>
                                        <p:tgtEl>
                                          <p:spTgt spid="133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wipe(left)">
                                      <p:cBhvr>
                                        <p:cTn id="11" dur="500"/>
                                        <p:tgtEl>
                                          <p:spTgt spid="133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wipe(left)">
                                      <p:cBhvr>
                                        <p:cTn id="15" dur="500"/>
                                        <p:tgtEl>
                                          <p:spTgt spid="133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317"/>
                                        </p:tgtEl>
                                        <p:attrNameLst>
                                          <p:attrName>style.visibility</p:attrName>
                                        </p:attrNameLst>
                                      </p:cBhvr>
                                      <p:to>
                                        <p:strVal val="visible"/>
                                      </p:to>
                                    </p:set>
                                    <p:animEffect transition="in" filter="wipe(left)">
                                      <p:cBhvr>
                                        <p:cTn id="19" dur="500"/>
                                        <p:tgtEl>
                                          <p:spTgt spid="133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318"/>
                                        </p:tgtEl>
                                        <p:attrNameLst>
                                          <p:attrName>style.visibility</p:attrName>
                                        </p:attrNameLst>
                                      </p:cBhvr>
                                      <p:to>
                                        <p:strVal val="visible"/>
                                      </p:to>
                                    </p:set>
                                    <p:animEffect transition="in" filter="wipe(left)">
                                      <p:cBhvr>
                                        <p:cTn id="23"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autoUpdateAnimBg="0"/>
      <p:bldP spid="13316" grpId="0" animBg="1" autoUpdateAnimBg="0"/>
      <p:bldP spid="13317" grpId="0" animBg="1" autoUpdateAnimBg="0"/>
      <p:bldP spid="1331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3D98CD4B-C252-4688-8EA7-8BB7026DE92F}" type="slidenum">
              <a:rPr lang="fr-FR"/>
              <a:pPr>
                <a:defRPr/>
              </a:pPr>
              <a:t>24</a:t>
            </a:fld>
            <a:endParaRPr lang="fr-FR"/>
          </a:p>
        </p:txBody>
      </p:sp>
      <p:sp>
        <p:nvSpPr>
          <p:cNvPr id="12290" name="Rectangle 2"/>
          <p:cNvSpPr>
            <a:spLocks noChangeArrowheads="1"/>
          </p:cNvSpPr>
          <p:nvPr/>
        </p:nvSpPr>
        <p:spPr bwMode="auto">
          <a:xfrm>
            <a:off x="3071813" y="188913"/>
            <a:ext cx="5857875" cy="668337"/>
          </a:xfrm>
          <a:prstGeom prst="rect">
            <a:avLst/>
          </a:prstGeom>
          <a:solidFill>
            <a:schemeClr val="bg2">
              <a:lumMod val="50000"/>
            </a:schemeClr>
          </a:solidFill>
          <a:ln w="9525">
            <a:noFill/>
            <a:miter lim="800000"/>
            <a:headEnd/>
            <a:tailEnd/>
          </a:ln>
          <a:effectLst/>
        </p:spPr>
        <p:txBody>
          <a:bodyPr/>
          <a:lstStyle/>
          <a:p>
            <a:pPr marL="533400" indent="-533400" algn="ctr">
              <a:spcBef>
                <a:spcPct val="20000"/>
              </a:spcBef>
              <a:defRPr/>
            </a:pPr>
            <a:r>
              <a:rPr lang="ar-DZ" sz="2800" dirty="0" smtClean="0">
                <a:solidFill>
                  <a:schemeClr val="bg1"/>
                </a:solidFill>
                <a:latin typeface="Calibri" pitchFamily="34" charset="0"/>
              </a:rPr>
              <a:t>الشبكة التجارية للشركة سلامة</a:t>
            </a:r>
            <a:endParaRPr lang="fr-FR" sz="2800" dirty="0">
              <a:solidFill>
                <a:schemeClr val="bg1"/>
              </a:solidFill>
              <a:latin typeface="Calibri" pitchFamily="34" charset="0"/>
            </a:endParaRPr>
          </a:p>
        </p:txBody>
      </p:sp>
      <p:sp>
        <p:nvSpPr>
          <p:cNvPr id="12291" name="Rectangle 3"/>
          <p:cNvSpPr>
            <a:spLocks noChangeArrowheads="1"/>
          </p:cNvSpPr>
          <p:nvPr/>
        </p:nvSpPr>
        <p:spPr bwMode="auto">
          <a:xfrm>
            <a:off x="285750" y="1412875"/>
            <a:ext cx="8715375" cy="1140697"/>
          </a:xfrm>
          <a:prstGeom prst="rect">
            <a:avLst/>
          </a:prstGeom>
          <a:solidFill>
            <a:schemeClr val="bg2">
              <a:lumMod val="90000"/>
            </a:schemeClr>
          </a:solidFill>
          <a:ln w="9525">
            <a:noFill/>
            <a:miter lim="800000"/>
            <a:headEnd/>
            <a:tailEnd/>
          </a:ln>
          <a:effectLst/>
        </p:spPr>
        <p:txBody>
          <a:bodyPr>
            <a:spAutoFit/>
          </a:bodyPr>
          <a:lstStyle/>
          <a:p>
            <a:pPr algn="r" rtl="1">
              <a:lnSpc>
                <a:spcPct val="150000"/>
              </a:lnSpc>
              <a:spcBef>
                <a:spcPct val="20000"/>
              </a:spcBef>
              <a:defRPr/>
            </a:pPr>
            <a:r>
              <a:rPr lang="ar-DZ" sz="2400" dirty="0" smtClean="0">
                <a:solidFill>
                  <a:schemeClr val="bg2">
                    <a:lumMod val="25000"/>
                  </a:schemeClr>
                </a:solidFill>
                <a:latin typeface="+mn-lt"/>
              </a:rPr>
              <a:t>تمتلك الشركة شبكة توزيع متكونة من 150 نقطة بيع موزعة على كافة التراب الوطني </a:t>
            </a:r>
            <a:r>
              <a:rPr lang="ar-DZ" sz="2400" dirty="0" err="1" smtClean="0">
                <a:solidFill>
                  <a:schemeClr val="bg2">
                    <a:lumMod val="25000"/>
                  </a:schemeClr>
                </a:solidFill>
                <a:latin typeface="+mn-lt"/>
              </a:rPr>
              <a:t>مؤطرة</a:t>
            </a:r>
            <a:r>
              <a:rPr lang="ar-DZ" sz="2400" dirty="0" smtClean="0">
                <a:solidFill>
                  <a:schemeClr val="bg2">
                    <a:lumMod val="25000"/>
                  </a:schemeClr>
                </a:solidFill>
                <a:latin typeface="+mn-lt"/>
              </a:rPr>
              <a:t> من طرف 05 مديريات </a:t>
            </a:r>
            <a:r>
              <a:rPr lang="ar-DZ" sz="2400" dirty="0" err="1" smtClean="0">
                <a:solidFill>
                  <a:schemeClr val="bg2">
                    <a:lumMod val="25000"/>
                  </a:schemeClr>
                </a:solidFill>
                <a:latin typeface="+mn-lt"/>
              </a:rPr>
              <a:t>جهوية</a:t>
            </a:r>
            <a:r>
              <a:rPr lang="ar-DZ" sz="2400" dirty="0" smtClean="0">
                <a:solidFill>
                  <a:schemeClr val="bg2">
                    <a:lumMod val="25000"/>
                  </a:schemeClr>
                </a:solidFill>
                <a:latin typeface="+mn-lt"/>
              </a:rPr>
              <a:t> (شرق – وسط – غرب)</a:t>
            </a:r>
            <a:endParaRPr lang="fr-FR" sz="2400" dirty="0">
              <a:solidFill>
                <a:schemeClr val="bg2">
                  <a:lumMod val="25000"/>
                </a:schemeClr>
              </a:solidFill>
              <a:latin typeface="+mn-lt"/>
            </a:endParaRPr>
          </a:p>
        </p:txBody>
      </p:sp>
      <p:sp>
        <p:nvSpPr>
          <p:cNvPr id="12292" name="Rectangle 4"/>
          <p:cNvSpPr>
            <a:spLocks noChangeArrowheads="1"/>
          </p:cNvSpPr>
          <p:nvPr/>
        </p:nvSpPr>
        <p:spPr bwMode="auto">
          <a:xfrm>
            <a:off x="503238" y="4071938"/>
            <a:ext cx="3140075" cy="1262062"/>
          </a:xfrm>
          <a:prstGeom prst="rect">
            <a:avLst/>
          </a:prstGeom>
          <a:solidFill>
            <a:schemeClr val="bg2">
              <a:lumMod val="90000"/>
            </a:schemeClr>
          </a:solidFill>
          <a:ln w="9525">
            <a:noFill/>
            <a:miter lim="800000"/>
            <a:headEnd/>
            <a:tailEnd/>
          </a:ln>
          <a:effectLst/>
        </p:spPr>
        <p:txBody>
          <a:bodyPr>
            <a:spAutoFit/>
          </a:bodyPr>
          <a:lstStyle/>
          <a:p>
            <a:pPr algn="ctr" rtl="1">
              <a:lnSpc>
                <a:spcPct val="80000"/>
              </a:lnSpc>
              <a:spcBef>
                <a:spcPct val="20000"/>
              </a:spcBef>
              <a:defRPr/>
            </a:pPr>
            <a:r>
              <a:rPr lang="ar-DZ" sz="2000" dirty="0" smtClean="0">
                <a:solidFill>
                  <a:schemeClr val="bg2">
                    <a:lumMod val="25000"/>
                  </a:schemeClr>
                </a:solidFill>
                <a:latin typeface="+mn-lt"/>
              </a:rPr>
              <a:t>11</a:t>
            </a:r>
            <a:r>
              <a:rPr lang="ar-DZ" sz="2000" dirty="0">
                <a:solidFill>
                  <a:schemeClr val="bg2">
                    <a:lumMod val="25000"/>
                  </a:schemeClr>
                </a:solidFill>
                <a:latin typeface="+mn-lt"/>
              </a:rPr>
              <a:t> </a:t>
            </a:r>
            <a:r>
              <a:rPr lang="ar-DZ" sz="2000" dirty="0" smtClean="0">
                <a:solidFill>
                  <a:schemeClr val="bg2">
                    <a:lumMod val="25000"/>
                  </a:schemeClr>
                </a:solidFill>
                <a:latin typeface="+mn-lt"/>
              </a:rPr>
              <a:t>وكالة مباشرة</a:t>
            </a:r>
            <a:endParaRPr lang="fr-FR" sz="2000" dirty="0">
              <a:solidFill>
                <a:schemeClr val="bg2">
                  <a:lumMod val="25000"/>
                </a:schemeClr>
              </a:solidFill>
              <a:latin typeface="+mn-lt"/>
            </a:endParaRPr>
          </a:p>
          <a:p>
            <a:pPr algn="ctr" rtl="1">
              <a:lnSpc>
                <a:spcPct val="80000"/>
              </a:lnSpc>
              <a:spcBef>
                <a:spcPct val="20000"/>
              </a:spcBef>
              <a:defRPr/>
            </a:pPr>
            <a:r>
              <a:rPr lang="ar-DZ" sz="2000" dirty="0" smtClean="0">
                <a:solidFill>
                  <a:schemeClr val="bg2">
                    <a:lumMod val="25000"/>
                  </a:schemeClr>
                </a:solidFill>
                <a:latin typeface="+mn-lt"/>
              </a:rPr>
              <a:t>78 وكيل عام معتمد</a:t>
            </a:r>
            <a:endParaRPr lang="fr-FR" sz="2000" dirty="0">
              <a:solidFill>
                <a:schemeClr val="bg2">
                  <a:lumMod val="25000"/>
                </a:schemeClr>
              </a:solidFill>
              <a:latin typeface="+mn-lt"/>
            </a:endParaRPr>
          </a:p>
          <a:p>
            <a:pPr algn="ctr" rtl="1">
              <a:lnSpc>
                <a:spcPct val="80000"/>
              </a:lnSpc>
              <a:spcBef>
                <a:spcPct val="20000"/>
              </a:spcBef>
              <a:defRPr/>
            </a:pPr>
            <a:r>
              <a:rPr lang="ar-DZ" sz="2000" dirty="0" smtClean="0">
                <a:solidFill>
                  <a:schemeClr val="bg2">
                    <a:lumMod val="25000"/>
                  </a:schemeClr>
                </a:solidFill>
                <a:latin typeface="+mn-lt"/>
              </a:rPr>
              <a:t>06 مراكز خدمات</a:t>
            </a:r>
            <a:endParaRPr lang="fr-FR" sz="2000" dirty="0">
              <a:solidFill>
                <a:schemeClr val="bg2">
                  <a:lumMod val="25000"/>
                </a:schemeClr>
              </a:solidFill>
              <a:latin typeface="+mn-lt"/>
            </a:endParaRPr>
          </a:p>
          <a:p>
            <a:pPr algn="ctr">
              <a:lnSpc>
                <a:spcPct val="80000"/>
              </a:lnSpc>
              <a:spcBef>
                <a:spcPct val="20000"/>
              </a:spcBef>
              <a:defRPr/>
            </a:pPr>
            <a:r>
              <a:rPr lang="fr-FR" sz="2000" dirty="0" smtClean="0">
                <a:solidFill>
                  <a:schemeClr val="bg2">
                    <a:lumMod val="25000"/>
                  </a:schemeClr>
                </a:solidFill>
                <a:latin typeface="+mn-lt"/>
              </a:rPr>
              <a:t>  </a:t>
            </a:r>
            <a:endParaRPr lang="fr-FR" sz="2000" dirty="0">
              <a:solidFill>
                <a:schemeClr val="bg2">
                  <a:lumMod val="25000"/>
                </a:schemeClr>
              </a:solidFill>
              <a:latin typeface="+mn-lt"/>
            </a:endParaRPr>
          </a:p>
        </p:txBody>
      </p:sp>
      <p:sp>
        <p:nvSpPr>
          <p:cNvPr id="12293" name="Rectangle 5"/>
          <p:cNvSpPr>
            <a:spLocks noChangeArrowheads="1"/>
          </p:cNvSpPr>
          <p:nvPr/>
        </p:nvSpPr>
        <p:spPr bwMode="auto">
          <a:xfrm>
            <a:off x="5724525" y="3976688"/>
            <a:ext cx="3097213" cy="342723"/>
          </a:xfrm>
          <a:prstGeom prst="rect">
            <a:avLst/>
          </a:prstGeom>
          <a:solidFill>
            <a:schemeClr val="bg2">
              <a:lumMod val="90000"/>
            </a:schemeClr>
          </a:solidFill>
          <a:ln w="9525">
            <a:noFill/>
            <a:miter lim="800000"/>
            <a:headEnd/>
            <a:tailEnd/>
          </a:ln>
          <a:effectLst/>
        </p:spPr>
        <p:txBody>
          <a:bodyPr>
            <a:spAutoFit/>
          </a:bodyPr>
          <a:lstStyle/>
          <a:p>
            <a:pPr algn="r" rtl="1">
              <a:lnSpc>
                <a:spcPct val="80000"/>
              </a:lnSpc>
              <a:spcBef>
                <a:spcPct val="20000"/>
              </a:spcBef>
              <a:defRPr/>
            </a:pPr>
            <a:r>
              <a:rPr lang="ar-DZ" sz="2000" dirty="0" smtClean="0">
                <a:solidFill>
                  <a:schemeClr val="bg2">
                    <a:lumMod val="25000"/>
                  </a:schemeClr>
                </a:solidFill>
                <a:latin typeface="+mn-lt"/>
              </a:rPr>
              <a:t>25 وكالة ذات دخل نسبي </a:t>
            </a:r>
            <a:r>
              <a:rPr lang="fr-FR" sz="2000" dirty="0" smtClean="0">
                <a:solidFill>
                  <a:schemeClr val="bg2">
                    <a:lumMod val="25000"/>
                  </a:schemeClr>
                </a:solidFill>
                <a:latin typeface="+mn-lt"/>
              </a:rPr>
              <a:t>ARP</a:t>
            </a:r>
            <a:endParaRPr lang="fr-FR" sz="2000" dirty="0">
              <a:solidFill>
                <a:schemeClr val="bg2">
                  <a:lumMod val="25000"/>
                </a:schemeClr>
              </a:solidFill>
              <a:latin typeface="+mn-lt"/>
            </a:endParaRPr>
          </a:p>
        </p:txBody>
      </p:sp>
      <p:sp>
        <p:nvSpPr>
          <p:cNvPr id="12294" name="Rectangle 6"/>
          <p:cNvSpPr>
            <a:spLocks noChangeArrowheads="1"/>
          </p:cNvSpPr>
          <p:nvPr/>
        </p:nvSpPr>
        <p:spPr bwMode="auto">
          <a:xfrm>
            <a:off x="1979613" y="5734050"/>
            <a:ext cx="2592387" cy="344488"/>
          </a:xfrm>
          <a:prstGeom prst="rect">
            <a:avLst/>
          </a:prstGeom>
          <a:solidFill>
            <a:schemeClr val="bg2">
              <a:lumMod val="90000"/>
            </a:schemeClr>
          </a:solidFill>
          <a:ln w="9525">
            <a:noFill/>
            <a:miter lim="800000"/>
            <a:headEnd/>
            <a:tailEnd/>
          </a:ln>
          <a:effectLst/>
        </p:spPr>
        <p:txBody>
          <a:bodyPr>
            <a:spAutoFit/>
          </a:bodyPr>
          <a:lstStyle/>
          <a:p>
            <a:pPr algn="ctr" rtl="1">
              <a:lnSpc>
                <a:spcPct val="80000"/>
              </a:lnSpc>
              <a:spcBef>
                <a:spcPct val="20000"/>
              </a:spcBef>
              <a:defRPr/>
            </a:pPr>
            <a:r>
              <a:rPr lang="ar-DZ" sz="2000" dirty="0" smtClean="0">
                <a:solidFill>
                  <a:schemeClr val="bg2">
                    <a:lumMod val="25000"/>
                  </a:schemeClr>
                </a:solidFill>
                <a:latin typeface="+mn-lt"/>
              </a:rPr>
              <a:t>36 ملحقة</a:t>
            </a:r>
            <a:endParaRPr lang="fr-FR" sz="2000" dirty="0">
              <a:solidFill>
                <a:schemeClr val="bg2">
                  <a:lumMod val="25000"/>
                </a:schemeClr>
              </a:solidFill>
              <a:latin typeface="+mn-lt"/>
            </a:endParaRPr>
          </a:p>
        </p:txBody>
      </p:sp>
      <p:sp>
        <p:nvSpPr>
          <p:cNvPr id="12295" name="Rectangle 7"/>
          <p:cNvSpPr>
            <a:spLocks noChangeArrowheads="1"/>
          </p:cNvSpPr>
          <p:nvPr/>
        </p:nvSpPr>
        <p:spPr bwMode="auto">
          <a:xfrm>
            <a:off x="4859338" y="5286375"/>
            <a:ext cx="2355850" cy="344710"/>
          </a:xfrm>
          <a:prstGeom prst="rect">
            <a:avLst/>
          </a:prstGeom>
          <a:solidFill>
            <a:schemeClr val="bg2">
              <a:lumMod val="90000"/>
            </a:schemeClr>
          </a:solidFill>
          <a:ln w="9525">
            <a:noFill/>
            <a:miter lim="800000"/>
            <a:headEnd/>
            <a:tailEnd/>
          </a:ln>
          <a:effectLst/>
        </p:spPr>
        <p:txBody>
          <a:bodyPr>
            <a:spAutoFit/>
          </a:bodyPr>
          <a:lstStyle/>
          <a:p>
            <a:pPr algn="r" rtl="1">
              <a:lnSpc>
                <a:spcPct val="80000"/>
              </a:lnSpc>
              <a:spcBef>
                <a:spcPct val="20000"/>
              </a:spcBef>
              <a:defRPr/>
            </a:pPr>
            <a:r>
              <a:rPr lang="ar-DZ" sz="2000" dirty="0" smtClean="0">
                <a:solidFill>
                  <a:schemeClr val="bg2">
                    <a:lumMod val="25000"/>
                  </a:schemeClr>
                </a:solidFill>
                <a:latin typeface="+mn-lt"/>
              </a:rPr>
              <a:t>10 سماسرة في التأمين</a:t>
            </a:r>
            <a:endParaRPr lang="fr-FR" sz="2400" dirty="0">
              <a:solidFill>
                <a:schemeClr val="bg2">
                  <a:lumMod val="25000"/>
                </a:schemeClr>
              </a:solidFill>
              <a:latin typeface="+mn-lt"/>
            </a:endParaRPr>
          </a:p>
        </p:txBody>
      </p:sp>
      <p:sp>
        <p:nvSpPr>
          <p:cNvPr id="12296" name="Line 8"/>
          <p:cNvSpPr>
            <a:spLocks noChangeShapeType="1"/>
          </p:cNvSpPr>
          <p:nvPr/>
        </p:nvSpPr>
        <p:spPr bwMode="auto">
          <a:xfrm flipH="1">
            <a:off x="3276600" y="2708275"/>
            <a:ext cx="1079500" cy="1225550"/>
          </a:xfrm>
          <a:prstGeom prst="line">
            <a:avLst/>
          </a:prstGeom>
          <a:noFill/>
          <a:ln w="76200">
            <a:solidFill>
              <a:srgbClr val="B2B2B2"/>
            </a:solidFill>
            <a:round/>
            <a:headEnd/>
            <a:tailEnd type="triangle" w="med" len="med"/>
          </a:ln>
        </p:spPr>
        <p:txBody>
          <a:bodyPr/>
          <a:lstStyle/>
          <a:p>
            <a:endParaRPr lang="fr-FR"/>
          </a:p>
        </p:txBody>
      </p:sp>
      <p:sp>
        <p:nvSpPr>
          <p:cNvPr id="12297" name="Line 9"/>
          <p:cNvSpPr>
            <a:spLocks noChangeShapeType="1"/>
          </p:cNvSpPr>
          <p:nvPr/>
        </p:nvSpPr>
        <p:spPr bwMode="auto">
          <a:xfrm>
            <a:off x="5219700" y="2708275"/>
            <a:ext cx="936625" cy="1152525"/>
          </a:xfrm>
          <a:prstGeom prst="line">
            <a:avLst/>
          </a:prstGeom>
          <a:noFill/>
          <a:ln w="76200">
            <a:solidFill>
              <a:srgbClr val="B2B2B2"/>
            </a:solidFill>
            <a:round/>
            <a:headEnd/>
            <a:tailEnd type="triangle" w="med" len="med"/>
          </a:ln>
        </p:spPr>
        <p:txBody>
          <a:bodyPr/>
          <a:lstStyle/>
          <a:p>
            <a:endParaRPr lang="fr-FR"/>
          </a:p>
        </p:txBody>
      </p:sp>
      <p:sp>
        <p:nvSpPr>
          <p:cNvPr id="12298" name="Line 10"/>
          <p:cNvSpPr>
            <a:spLocks noChangeShapeType="1"/>
          </p:cNvSpPr>
          <p:nvPr/>
        </p:nvSpPr>
        <p:spPr bwMode="auto">
          <a:xfrm flipH="1">
            <a:off x="4067175" y="2708275"/>
            <a:ext cx="649288" cy="2449513"/>
          </a:xfrm>
          <a:prstGeom prst="line">
            <a:avLst/>
          </a:prstGeom>
          <a:noFill/>
          <a:ln w="76200">
            <a:solidFill>
              <a:srgbClr val="B2B2B2"/>
            </a:solidFill>
            <a:round/>
            <a:headEnd/>
            <a:tailEnd type="triangle" w="med" len="med"/>
          </a:ln>
        </p:spPr>
        <p:txBody>
          <a:bodyPr/>
          <a:lstStyle/>
          <a:p>
            <a:endParaRPr lang="fr-FR"/>
          </a:p>
        </p:txBody>
      </p:sp>
      <p:sp>
        <p:nvSpPr>
          <p:cNvPr id="12299" name="Line 11"/>
          <p:cNvSpPr>
            <a:spLocks noChangeShapeType="1"/>
          </p:cNvSpPr>
          <p:nvPr/>
        </p:nvSpPr>
        <p:spPr bwMode="auto">
          <a:xfrm>
            <a:off x="4859338" y="2708275"/>
            <a:ext cx="649287" cy="2449513"/>
          </a:xfrm>
          <a:prstGeom prst="line">
            <a:avLst/>
          </a:prstGeom>
          <a:noFill/>
          <a:ln w="76200">
            <a:solidFill>
              <a:srgbClr val="B2B2B2"/>
            </a:solidFill>
            <a:round/>
            <a:headEnd/>
            <a:tailEnd type="triangle" w="med" len="med"/>
          </a:ln>
        </p:spPr>
        <p:txBody>
          <a:bodyP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left)">
                                      <p:cBhvr>
                                        <p:cTn id="7" dur="500"/>
                                        <p:tgtEl>
                                          <p:spTgt spid="1229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wipe(left)">
                                      <p:cBhvr>
                                        <p:cTn id="10" dur="500"/>
                                        <p:tgtEl>
                                          <p:spTgt spid="1229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296"/>
                                        </p:tgtEl>
                                        <p:attrNameLst>
                                          <p:attrName>style.visibility</p:attrName>
                                        </p:attrNameLst>
                                      </p:cBhvr>
                                      <p:to>
                                        <p:strVal val="visible"/>
                                      </p:to>
                                    </p:set>
                                    <p:animEffect transition="in" filter="wipe(up)">
                                      <p:cBhvr>
                                        <p:cTn id="13" dur="500"/>
                                        <p:tgtEl>
                                          <p:spTgt spid="1229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292"/>
                                        </p:tgtEl>
                                        <p:attrNameLst>
                                          <p:attrName>style.visibility</p:attrName>
                                        </p:attrNameLst>
                                      </p:cBhvr>
                                      <p:to>
                                        <p:strVal val="visible"/>
                                      </p:to>
                                    </p:set>
                                    <p:animEffect transition="in" filter="wipe(left)">
                                      <p:cBhvr>
                                        <p:cTn id="16" dur="500"/>
                                        <p:tgtEl>
                                          <p:spTgt spid="1229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2298"/>
                                        </p:tgtEl>
                                        <p:attrNameLst>
                                          <p:attrName>style.visibility</p:attrName>
                                        </p:attrNameLst>
                                      </p:cBhvr>
                                      <p:to>
                                        <p:strVal val="visible"/>
                                      </p:to>
                                    </p:set>
                                    <p:animEffect transition="in" filter="wipe(up)">
                                      <p:cBhvr>
                                        <p:cTn id="19" dur="500"/>
                                        <p:tgtEl>
                                          <p:spTgt spid="1229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wipe(left)">
                                      <p:cBhvr>
                                        <p:cTn id="22" dur="500"/>
                                        <p:tgtEl>
                                          <p:spTgt spid="1229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2297"/>
                                        </p:tgtEl>
                                        <p:attrNameLst>
                                          <p:attrName>style.visibility</p:attrName>
                                        </p:attrNameLst>
                                      </p:cBhvr>
                                      <p:to>
                                        <p:strVal val="visible"/>
                                      </p:to>
                                    </p:set>
                                    <p:animEffect transition="in" filter="wipe(up)">
                                      <p:cBhvr>
                                        <p:cTn id="25" dur="500"/>
                                        <p:tgtEl>
                                          <p:spTgt spid="1229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293"/>
                                        </p:tgtEl>
                                        <p:attrNameLst>
                                          <p:attrName>style.visibility</p:attrName>
                                        </p:attrNameLst>
                                      </p:cBhvr>
                                      <p:to>
                                        <p:strVal val="visible"/>
                                      </p:to>
                                    </p:set>
                                    <p:animEffect transition="in" filter="wipe(left)">
                                      <p:cBhvr>
                                        <p:cTn id="28" dur="500"/>
                                        <p:tgtEl>
                                          <p:spTgt spid="12293"/>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299"/>
                                        </p:tgtEl>
                                        <p:attrNameLst>
                                          <p:attrName>style.visibility</p:attrName>
                                        </p:attrNameLst>
                                      </p:cBhvr>
                                      <p:to>
                                        <p:strVal val="visible"/>
                                      </p:to>
                                    </p:set>
                                    <p:animEffect transition="in" filter="wipe(up)">
                                      <p:cBhvr>
                                        <p:cTn id="31" dur="500"/>
                                        <p:tgtEl>
                                          <p:spTgt spid="1229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2295"/>
                                        </p:tgtEl>
                                        <p:attrNameLst>
                                          <p:attrName>style.visibility</p:attrName>
                                        </p:attrNameLst>
                                      </p:cBhvr>
                                      <p:to>
                                        <p:strVal val="visible"/>
                                      </p:to>
                                    </p:set>
                                    <p:animEffect transition="in" filter="wipe(left)">
                                      <p:cBhvr>
                                        <p:cTn id="34"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P spid="12292" grpId="0" animBg="1"/>
      <p:bldP spid="12293" grpId="0" animBg="1"/>
      <p:bldP spid="12294" grpId="0" animBg="1"/>
      <p:bldP spid="12295" grpId="0" animBg="1"/>
      <p:bldP spid="12296" grpId="0" animBg="1"/>
      <p:bldP spid="12297" grpId="0" animBg="1"/>
      <p:bldP spid="12298" grpId="0" animBg="1"/>
      <p:bldP spid="1229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6063" y="214313"/>
            <a:ext cx="5900737" cy="785812"/>
          </a:xfrm>
          <a:solidFill>
            <a:schemeClr val="bg2">
              <a:lumMod val="50000"/>
            </a:schemeClr>
          </a:solidFill>
        </p:spPr>
        <p:txBody>
          <a:bodyPr/>
          <a:lstStyle/>
          <a:p>
            <a:pPr algn="ctr">
              <a:defRPr/>
            </a:pPr>
            <a:r>
              <a:rPr lang="ar-DZ" sz="3200" b="1" dirty="0" smtClean="0">
                <a:solidFill>
                  <a:schemeClr val="bg1"/>
                </a:solidFill>
              </a:rPr>
              <a:t>المنتجات المسوقة من طرف الشركة</a:t>
            </a:r>
            <a:endParaRPr lang="fr-FR" sz="3200" b="1" dirty="0">
              <a:solidFill>
                <a:schemeClr val="bg1"/>
              </a:solidFill>
            </a:endParaRPr>
          </a:p>
        </p:txBody>
      </p:sp>
      <p:sp>
        <p:nvSpPr>
          <p:cNvPr id="3" name="Espace réservé du contenu 2"/>
          <p:cNvSpPr>
            <a:spLocks noGrp="1"/>
          </p:cNvSpPr>
          <p:nvPr>
            <p:ph idx="1"/>
          </p:nvPr>
        </p:nvSpPr>
        <p:spPr>
          <a:xfrm>
            <a:off x="285750" y="980728"/>
            <a:ext cx="8858250" cy="5688632"/>
          </a:xfrm>
          <a:solidFill>
            <a:schemeClr val="bg1"/>
          </a:solidFill>
          <a:ln>
            <a:solidFill>
              <a:schemeClr val="bg2">
                <a:lumMod val="90000"/>
              </a:schemeClr>
            </a:solidFill>
          </a:ln>
        </p:spPr>
        <p:txBody>
          <a:bodyPr/>
          <a:lstStyle/>
          <a:p>
            <a:pPr algn="r" rtl="1">
              <a:lnSpc>
                <a:spcPct val="150000"/>
              </a:lnSpc>
              <a:defRPr/>
            </a:pPr>
            <a:r>
              <a:rPr lang="ar-DZ" sz="2400" b="1" dirty="0" smtClean="0"/>
              <a:t>تـأمين السيارات ( المسؤلية المدنية – الأضرار)</a:t>
            </a:r>
            <a:endParaRPr lang="fr-FR" sz="2400" b="1" dirty="0" smtClean="0"/>
          </a:p>
          <a:p>
            <a:pPr algn="r" rtl="1">
              <a:lnSpc>
                <a:spcPct val="150000"/>
              </a:lnSpc>
              <a:defRPr/>
            </a:pPr>
            <a:r>
              <a:rPr lang="ar-DZ" sz="2400" b="1" dirty="0" smtClean="0"/>
              <a:t>المساعدة للسيارات</a:t>
            </a:r>
            <a:endParaRPr lang="fr-FR" sz="2400" b="1" dirty="0" smtClean="0"/>
          </a:p>
          <a:p>
            <a:pPr algn="r" rtl="1">
              <a:lnSpc>
                <a:spcPct val="150000"/>
              </a:lnSpc>
              <a:defRPr/>
            </a:pPr>
            <a:r>
              <a:rPr lang="ar-DZ" sz="2400" b="1" dirty="0" smtClean="0"/>
              <a:t>تأمين الأخطار الصناعية الكبرى والصغرى</a:t>
            </a:r>
            <a:endParaRPr lang="fr-FR" sz="2400" b="1" dirty="0" smtClean="0"/>
          </a:p>
          <a:p>
            <a:pPr algn="r" rtl="1">
              <a:lnSpc>
                <a:spcPct val="150000"/>
              </a:lnSpc>
              <a:defRPr/>
            </a:pPr>
            <a:r>
              <a:rPr lang="ar-DZ" sz="2400" b="1" dirty="0" smtClean="0"/>
              <a:t>تـأمين المشاريع </a:t>
            </a:r>
            <a:r>
              <a:rPr lang="ar-DZ" sz="2400" b="1" dirty="0" err="1" smtClean="0"/>
              <a:t>و</a:t>
            </a:r>
            <a:r>
              <a:rPr lang="ar-DZ" sz="2400" b="1" dirty="0" smtClean="0"/>
              <a:t> المنشآت الفنية </a:t>
            </a:r>
            <a:r>
              <a:rPr lang="ar-DZ" sz="2400" b="1" dirty="0" err="1" smtClean="0"/>
              <a:t>و</a:t>
            </a:r>
            <a:r>
              <a:rPr lang="ar-DZ" sz="2400" b="1" dirty="0" smtClean="0"/>
              <a:t> </a:t>
            </a:r>
            <a:r>
              <a:rPr lang="ar-DZ" sz="2400" b="1" dirty="0" err="1" smtClean="0"/>
              <a:t>الورشات</a:t>
            </a:r>
            <a:endParaRPr lang="fr-FR" sz="2400" b="1" dirty="0" smtClean="0"/>
          </a:p>
          <a:p>
            <a:pPr algn="r" rtl="1">
              <a:lnSpc>
                <a:spcPct val="150000"/>
              </a:lnSpc>
              <a:defRPr/>
            </a:pPr>
            <a:r>
              <a:rPr lang="ar-DZ" sz="2400" b="1" dirty="0" smtClean="0"/>
              <a:t>تـأمين الأخطار البسيطة للأفراد ( المساكن – المحلات التجارية)</a:t>
            </a:r>
            <a:endParaRPr lang="fr-FR" sz="2400" b="1" dirty="0" smtClean="0"/>
          </a:p>
          <a:p>
            <a:pPr algn="r" rtl="1">
              <a:lnSpc>
                <a:spcPct val="150000"/>
              </a:lnSpc>
              <a:defRPr/>
            </a:pPr>
            <a:r>
              <a:rPr lang="ar-DZ" sz="2400" b="1" dirty="0" smtClean="0"/>
              <a:t>تـأمينات النقل البحري، البري </a:t>
            </a:r>
            <a:r>
              <a:rPr lang="ar-DZ" sz="2400" b="1" dirty="0" err="1" smtClean="0"/>
              <a:t>و</a:t>
            </a:r>
            <a:r>
              <a:rPr lang="ar-DZ" sz="2400" b="1" dirty="0" smtClean="0"/>
              <a:t> الجوي الخاص والعام</a:t>
            </a:r>
            <a:endParaRPr lang="fr-FR" sz="2400" b="1" dirty="0" smtClean="0"/>
          </a:p>
          <a:p>
            <a:pPr algn="r" rtl="1">
              <a:lnSpc>
                <a:spcPct val="150000"/>
              </a:lnSpc>
              <a:defRPr/>
            </a:pPr>
            <a:r>
              <a:rPr lang="ar-DZ" sz="2400" b="1" dirty="0" smtClean="0"/>
              <a:t>تـأمينات </a:t>
            </a:r>
            <a:r>
              <a:rPr lang="ar-DZ" sz="2400" b="1" dirty="0" err="1" smtClean="0"/>
              <a:t>المسؤلية</a:t>
            </a:r>
            <a:r>
              <a:rPr lang="ar-DZ" sz="2400" b="1" dirty="0" smtClean="0"/>
              <a:t> المدنية المختلفة</a:t>
            </a:r>
            <a:endParaRPr lang="fr-FR" sz="2400" b="1" dirty="0" smtClean="0"/>
          </a:p>
          <a:p>
            <a:pPr algn="r" rtl="1">
              <a:lnSpc>
                <a:spcPct val="150000"/>
              </a:lnSpc>
              <a:defRPr/>
            </a:pPr>
            <a:r>
              <a:rPr lang="ar-DZ" sz="2400" b="1" dirty="0" smtClean="0"/>
              <a:t>تأمينات الأشخاص</a:t>
            </a:r>
            <a:endParaRPr lang="fr-FR" sz="2400" b="1" dirty="0" smtClean="0"/>
          </a:p>
          <a:p>
            <a:pPr algn="r" rtl="1">
              <a:lnSpc>
                <a:spcPct val="150000"/>
              </a:lnSpc>
              <a:defRPr/>
            </a:pPr>
            <a:r>
              <a:rPr lang="ar-DZ" sz="2400" b="1" dirty="0" smtClean="0"/>
              <a:t>إعادة التأمين</a:t>
            </a:r>
            <a:endParaRPr lang="fr-FR" sz="2400" b="1" dirty="0" smtClean="0"/>
          </a:p>
          <a:p>
            <a:pPr>
              <a:lnSpc>
                <a:spcPct val="150000"/>
              </a:lnSpc>
              <a:buFont typeface="Wingdings" pitchFamily="2" charset="2"/>
              <a:buNone/>
              <a:defRPr/>
            </a:pPr>
            <a:r>
              <a:rPr lang="fr-FR" sz="2400" b="1" dirty="0" smtClean="0"/>
              <a:t> </a:t>
            </a:r>
          </a:p>
          <a:p>
            <a:pPr>
              <a:defRPr/>
            </a:pPr>
            <a:endParaRPr lang="fr-FR" sz="2400" dirty="0"/>
          </a:p>
        </p:txBody>
      </p:sp>
      <p:sp>
        <p:nvSpPr>
          <p:cNvPr id="4" name="Espace réservé du numéro de diapositive 3"/>
          <p:cNvSpPr>
            <a:spLocks noGrp="1"/>
          </p:cNvSpPr>
          <p:nvPr>
            <p:ph type="sldNum" sz="quarter" idx="12"/>
          </p:nvPr>
        </p:nvSpPr>
        <p:spPr/>
        <p:txBody>
          <a:bodyPr/>
          <a:lstStyle/>
          <a:p>
            <a:pPr>
              <a:defRPr/>
            </a:pPr>
            <a:fld id="{1727B46C-472D-4741-8F7A-03B5A05AE06E}" type="slidenum">
              <a:rPr lang="fr-FR" smtClean="0"/>
              <a:pPr>
                <a:defRPr/>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500" y="285750"/>
            <a:ext cx="5829300" cy="857250"/>
          </a:xfrm>
          <a:solidFill>
            <a:schemeClr val="bg2">
              <a:lumMod val="50000"/>
            </a:schemeClr>
          </a:solidFill>
        </p:spPr>
        <p:txBody>
          <a:bodyPr/>
          <a:lstStyle/>
          <a:p>
            <a:pPr algn="ctr">
              <a:defRPr/>
            </a:pPr>
            <a:r>
              <a:rPr lang="ar-DZ" sz="2800" b="1" dirty="0" smtClean="0">
                <a:solidFill>
                  <a:schemeClr val="bg1"/>
                </a:solidFill>
              </a:rPr>
              <a:t>القدرات التقنية والفنية للشركة</a:t>
            </a:r>
            <a:endParaRPr lang="fr-FR" sz="2800" b="1" dirty="0">
              <a:solidFill>
                <a:schemeClr val="bg1"/>
              </a:solidFill>
            </a:endParaRPr>
          </a:p>
        </p:txBody>
      </p:sp>
      <p:sp>
        <p:nvSpPr>
          <p:cNvPr id="20483" name="Espace réservé du contenu 2"/>
          <p:cNvSpPr>
            <a:spLocks noGrp="1"/>
          </p:cNvSpPr>
          <p:nvPr>
            <p:ph idx="1"/>
          </p:nvPr>
        </p:nvSpPr>
        <p:spPr>
          <a:xfrm>
            <a:off x="285750" y="1500188"/>
            <a:ext cx="8715375" cy="4856162"/>
          </a:xfrm>
          <a:solidFill>
            <a:schemeClr val="bg1"/>
          </a:solidFill>
        </p:spPr>
        <p:txBody>
          <a:bodyPr/>
          <a:lstStyle/>
          <a:p>
            <a:pPr algn="r" rtl="1"/>
            <a:r>
              <a:rPr lang="ar-DZ" sz="2400" b="1" dirty="0" smtClean="0"/>
              <a:t>خلال العشرية التي قضتها سلامة للتأمينات الجزائر في السوق الجزائري استطاعت أن تربح تقت الأفراد والمؤسسات الخاصة والعمومية وكذلك الجماعات المحلية وهيئات الدولة جراء السمعة الطيبة </a:t>
            </a:r>
            <a:r>
              <a:rPr lang="ar-DZ" sz="2400" b="1" dirty="0" err="1" smtClean="0"/>
              <a:t>و</a:t>
            </a:r>
            <a:r>
              <a:rPr lang="ar-DZ" sz="2400" b="1" dirty="0" smtClean="0"/>
              <a:t> حسن التعامل والإصغاء تجاه زبائنها</a:t>
            </a:r>
            <a:endParaRPr lang="fr-FR" sz="2400" dirty="0" smtClean="0"/>
          </a:p>
          <a:p>
            <a:pPr algn="r" rtl="1"/>
            <a:r>
              <a:rPr lang="ar-DZ" sz="2400" b="1" dirty="0" smtClean="0"/>
              <a:t>تتمتع الشركة </a:t>
            </a:r>
            <a:r>
              <a:rPr lang="ar-DZ" sz="2400" b="1" dirty="0" err="1" smtClean="0"/>
              <a:t>بمساندت</a:t>
            </a:r>
            <a:r>
              <a:rPr lang="ar-DZ" sz="2400" b="1" dirty="0" smtClean="0"/>
              <a:t> مؤسسات إعادة التأمين عالمية منها:</a:t>
            </a:r>
            <a:endParaRPr lang="fr-FR" sz="2400" b="1" dirty="0" smtClean="0"/>
          </a:p>
          <a:p>
            <a:pPr algn="r" rtl="1">
              <a:buFont typeface="Wingdings" pitchFamily="2" charset="2"/>
              <a:buNone/>
            </a:pPr>
            <a:r>
              <a:rPr lang="fr-FR" sz="2400" b="1" dirty="0" smtClean="0"/>
              <a:t>     ( HANNOVER RE - CCR - SCOR – JAPAN RE -BESTRE - GIC - ODYSSE RE - AFRICA RE, KUWAIT RE - ARAB RE,…)  </a:t>
            </a:r>
            <a:endParaRPr lang="fr-FR" sz="2400" dirty="0" smtClean="0"/>
          </a:p>
          <a:p>
            <a:pPr algn="r" rtl="1"/>
            <a:r>
              <a:rPr lang="ar-DZ" sz="2400" b="1" dirty="0" smtClean="0"/>
              <a:t>من أجل منح لزبائنها ضمانات شاملة للشركة علاقة مميزة مع سماسرة دوليين للتأمين</a:t>
            </a:r>
          </a:p>
          <a:p>
            <a:pPr algn="r" rtl="1"/>
            <a:r>
              <a:rPr lang="ar-DZ" sz="2400" b="1" dirty="0" smtClean="0"/>
              <a:t>كل هذه المقومات تسمح للشركة بتقديم خدمات مثالية </a:t>
            </a:r>
            <a:r>
              <a:rPr lang="ar-DZ" sz="2400" b="1" dirty="0" err="1" smtClean="0"/>
              <a:t>للزبائنها</a:t>
            </a:r>
            <a:r>
              <a:rPr lang="ar-DZ" sz="2400" b="1" dirty="0" smtClean="0"/>
              <a:t> تتطابق مع المقاييس العالمية دون </a:t>
            </a:r>
            <a:r>
              <a:rPr lang="ar-DZ" sz="2400" b="1" dirty="0" err="1" smtClean="0"/>
              <a:t>الإبتعاد</a:t>
            </a:r>
            <a:r>
              <a:rPr lang="ar-DZ" sz="2400" b="1" dirty="0" smtClean="0"/>
              <a:t> عن مبادئ الشريعة الإسلامية التي تحكم تعاملات الشركة</a:t>
            </a:r>
            <a:endParaRPr lang="fr-FR" sz="2400" dirty="0" smtClean="0"/>
          </a:p>
        </p:txBody>
      </p:sp>
      <p:sp>
        <p:nvSpPr>
          <p:cNvPr id="4" name="Espace réservé du numéro de diapositive 3"/>
          <p:cNvSpPr>
            <a:spLocks noGrp="1"/>
          </p:cNvSpPr>
          <p:nvPr>
            <p:ph type="sldNum" sz="quarter" idx="12"/>
          </p:nvPr>
        </p:nvSpPr>
        <p:spPr/>
        <p:txBody>
          <a:bodyPr/>
          <a:lstStyle/>
          <a:p>
            <a:pPr>
              <a:defRPr/>
            </a:pPr>
            <a:fld id="{AB9B4848-0716-4CDF-BBBD-DF52036846AD}" type="slidenum">
              <a:rPr lang="fr-FR" smtClean="0"/>
              <a:pPr>
                <a:defRPr/>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Espace réservé du contenu 2"/>
          <p:cNvSpPr>
            <a:spLocks noGrp="1"/>
          </p:cNvSpPr>
          <p:nvPr>
            <p:ph idx="1"/>
          </p:nvPr>
        </p:nvSpPr>
        <p:spPr>
          <a:xfrm>
            <a:off x="250825" y="1412875"/>
            <a:ext cx="8497888" cy="4683125"/>
          </a:xfrm>
        </p:spPr>
        <p:txBody>
          <a:bodyPr/>
          <a:lstStyle/>
          <a:p>
            <a:pPr algn="r" rtl="1" eaLnBrk="1" hangingPunct="1">
              <a:lnSpc>
                <a:spcPct val="150000"/>
              </a:lnSpc>
              <a:buFont typeface="Wingdings" pitchFamily="2" charset="2"/>
              <a:buChar char="q"/>
            </a:pPr>
            <a:r>
              <a:rPr lang="ar-JO" sz="2400" b="1" dirty="0" smtClean="0">
                <a:solidFill>
                  <a:srgbClr val="006600"/>
                </a:solidFill>
              </a:rPr>
              <a:t> </a:t>
            </a:r>
            <a:r>
              <a:rPr lang="ar-DZ" sz="2400" b="1" dirty="0" smtClean="0">
                <a:solidFill>
                  <a:srgbClr val="006600"/>
                </a:solidFill>
              </a:rPr>
              <a:t> إنشاء الشركة الجديدة الخاصة بتأمين الأشخاص سيتم إطلاقها مع مساهمين لهم إيمان كبير وثقة عالية في الفرص التي توفرها سوق التأمينات الجزائرية وخاصة في مجال التأمين التكافلي الذي يراعي قواعد المعاملات الإسلامية</a:t>
            </a:r>
          </a:p>
          <a:p>
            <a:pPr algn="r" rtl="1" eaLnBrk="1" hangingPunct="1">
              <a:lnSpc>
                <a:spcPct val="150000"/>
              </a:lnSpc>
              <a:buFont typeface="Wingdings" pitchFamily="2" charset="2"/>
              <a:buChar char="q"/>
            </a:pPr>
            <a:r>
              <a:rPr lang="ar-DZ" sz="2400" b="1" dirty="0" smtClean="0">
                <a:solidFill>
                  <a:srgbClr val="006600"/>
                </a:solidFill>
              </a:rPr>
              <a:t>طرح منتجات جديدة خلال السنة الجارية ومنها التأمين التكميلي للعلاج بصفة جماعية وفردية وذلك حسب القدرة الشرائية للأسر والأفراد، وهو المنتج الذي سيتم طرحه من خلال شبكة قوية من المستشارين المختصين في تقديم منتجات حديثة في السوق الجزائرية</a:t>
            </a:r>
          </a:p>
          <a:p>
            <a:pPr algn="r" rtl="1" eaLnBrk="1" hangingPunct="1">
              <a:lnSpc>
                <a:spcPct val="150000"/>
              </a:lnSpc>
              <a:buFont typeface="Wingdings" pitchFamily="2" charset="2"/>
              <a:buChar char="q"/>
            </a:pPr>
            <a:r>
              <a:rPr lang="ar-SA" sz="2400" b="1" dirty="0" smtClean="0">
                <a:solidFill>
                  <a:srgbClr val="006600"/>
                </a:solidFill>
              </a:rPr>
              <a:t>تأسيس بنك تأميني يتم بموجبه توزيع المنتجات التأمينية لشركة سلامة في بنك البرك</a:t>
            </a:r>
            <a:r>
              <a:rPr lang="ar-DZ" sz="2400" b="1" dirty="0" smtClean="0">
                <a:solidFill>
                  <a:srgbClr val="006600"/>
                </a:solidFill>
              </a:rPr>
              <a:t>ة</a:t>
            </a:r>
          </a:p>
          <a:p>
            <a:pPr algn="r" rtl="1" eaLnBrk="1" hangingPunct="1">
              <a:lnSpc>
                <a:spcPct val="150000"/>
              </a:lnSpc>
              <a:buFont typeface="Wingdings" pitchFamily="2" charset="2"/>
              <a:buChar char="q"/>
            </a:pPr>
            <a:r>
              <a:rPr lang="ar-DZ" sz="2400" b="1" dirty="0" smtClean="0">
                <a:solidFill>
                  <a:srgbClr val="006600"/>
                </a:solidFill>
              </a:rPr>
              <a:t>الشركة تأمل في تعديل القانون الحالي للسماح بتقديم خدمات ومنتجات إسلامية بشكل صريح كما هو الحال في الكثير من الدول التي نجحت في هذه التجربة ومنها ماليزيا والإمارات العربية المتحدة</a:t>
            </a:r>
            <a:endParaRPr lang="fr-FR" sz="2400" b="1" dirty="0" smtClean="0">
              <a:solidFill>
                <a:srgbClr val="006600"/>
              </a:solidFill>
            </a:endParaRPr>
          </a:p>
        </p:txBody>
      </p:sp>
      <p:sp>
        <p:nvSpPr>
          <p:cNvPr id="5" name="Titre 1"/>
          <p:cNvSpPr>
            <a:spLocks noGrp="1"/>
          </p:cNvSpPr>
          <p:nvPr>
            <p:ph type="title"/>
          </p:nvPr>
        </p:nvSpPr>
        <p:spPr>
          <a:xfrm>
            <a:off x="1371600" y="476672"/>
            <a:ext cx="7772400" cy="1143000"/>
          </a:xfrm>
        </p:spPr>
        <p:txBody>
          <a:bodyPr/>
          <a:lstStyle/>
          <a:p>
            <a:pPr algn="r" eaLnBrk="1" hangingPunct="1"/>
            <a:r>
              <a:rPr lang="ar-DZ" b="1" cap="all" spc="0" dirty="0" smtClean="0">
                <a:solidFill>
                  <a:srgbClr val="808000"/>
                </a:solidFill>
                <a:effectLst>
                  <a:reflection blurRad="12700" stA="34000" endA="740" endPos="53000" dir="5400000" sy="-100000" algn="bl" rotWithShape="0"/>
                </a:effectLst>
              </a:rPr>
              <a:t>التحديات المستقبلية</a:t>
            </a:r>
            <a:r>
              <a:rPr lang="ar-JO" b="1" cap="all" spc="0" dirty="0" smtClean="0">
                <a:solidFill>
                  <a:srgbClr val="808000"/>
                </a:solidFill>
                <a:effectLst>
                  <a:reflection blurRad="12700" stA="34000" endA="740" endPos="53000" dir="5400000" sy="-100000" algn="bl" rotWithShape="0"/>
                </a:effectLst>
              </a:rPr>
              <a:t>:</a:t>
            </a:r>
            <a:r>
              <a:rPr lang="fr-FR" dirty="0" smtClean="0"/>
              <a:t/>
            </a:r>
            <a:br>
              <a:rPr lang="fr-FR" dirty="0" smtClean="0"/>
            </a:br>
            <a:endParaRPr lang="fr-FR"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Espace réservé du contenu 2"/>
          <p:cNvSpPr>
            <a:spLocks noGrp="1"/>
          </p:cNvSpPr>
          <p:nvPr>
            <p:ph idx="1"/>
          </p:nvPr>
        </p:nvSpPr>
        <p:spPr>
          <a:xfrm>
            <a:off x="250825" y="1412875"/>
            <a:ext cx="8497888" cy="2520181"/>
          </a:xfrm>
        </p:spPr>
        <p:txBody>
          <a:bodyPr/>
          <a:lstStyle/>
          <a:p>
            <a:pPr algn="r" rtl="1" eaLnBrk="1" hangingPunct="1">
              <a:lnSpc>
                <a:spcPct val="150000"/>
              </a:lnSpc>
              <a:buFont typeface="Wingdings" pitchFamily="2" charset="2"/>
              <a:buChar char="q"/>
            </a:pPr>
            <a:r>
              <a:rPr lang="ar-DZ" sz="2400" b="1" dirty="0" smtClean="0">
                <a:solidFill>
                  <a:srgbClr val="006600"/>
                </a:solidFill>
              </a:rPr>
              <a:t>الشركة تأمل في تعديل القانون الحالي للسماح بتقديم خدمات ومنتجات إسلامية بشكل صريح كما هو الحال في الكثير من الدول التي نجحت في هذه التجربة ومنها ماليزيا والإمارات العربية المتحدة</a:t>
            </a:r>
          </a:p>
          <a:p>
            <a:pPr algn="r" rtl="1" eaLnBrk="1" hangingPunct="1">
              <a:lnSpc>
                <a:spcPct val="150000"/>
              </a:lnSpc>
              <a:buFont typeface="Wingdings" pitchFamily="2" charset="2"/>
              <a:buChar char="q"/>
            </a:pPr>
            <a:r>
              <a:rPr lang="ar-DZ" sz="2400" b="1" dirty="0" smtClean="0">
                <a:solidFill>
                  <a:srgbClr val="006600"/>
                </a:solidFill>
              </a:rPr>
              <a:t>دخول سوق الجزائر المالي ( البورصة)</a:t>
            </a:r>
          </a:p>
          <a:p>
            <a:pPr algn="r" rtl="1" eaLnBrk="1" hangingPunct="1">
              <a:lnSpc>
                <a:spcPct val="150000"/>
              </a:lnSpc>
              <a:buFont typeface="Wingdings" pitchFamily="2" charset="2"/>
              <a:buChar char="q"/>
            </a:pPr>
            <a:r>
              <a:rPr lang="ar-DZ" sz="2400" b="1" dirty="0" smtClean="0">
                <a:solidFill>
                  <a:srgbClr val="006600"/>
                </a:solidFill>
              </a:rPr>
              <a:t> استخدام تكنولوجيات حديثة في معالجة المعلومات وقواعد البيانات</a:t>
            </a:r>
            <a:endParaRPr lang="fr-FR" sz="2400" b="1" dirty="0" smtClean="0">
              <a:solidFill>
                <a:srgbClr val="006600"/>
              </a:solidFill>
            </a:endParaRPr>
          </a:p>
        </p:txBody>
      </p:sp>
      <p:sp>
        <p:nvSpPr>
          <p:cNvPr id="5" name="Titre 1"/>
          <p:cNvSpPr>
            <a:spLocks noGrp="1"/>
          </p:cNvSpPr>
          <p:nvPr>
            <p:ph type="title"/>
          </p:nvPr>
        </p:nvSpPr>
        <p:spPr>
          <a:xfrm>
            <a:off x="1371600" y="476672"/>
            <a:ext cx="7772400" cy="1143000"/>
          </a:xfrm>
        </p:spPr>
        <p:txBody>
          <a:bodyPr/>
          <a:lstStyle/>
          <a:p>
            <a:pPr algn="r" eaLnBrk="1" hangingPunct="1"/>
            <a:r>
              <a:rPr lang="ar-DZ" b="1" cap="all" spc="0" dirty="0" smtClean="0">
                <a:solidFill>
                  <a:srgbClr val="808000"/>
                </a:solidFill>
                <a:effectLst>
                  <a:reflection blurRad="12700" stA="34000" endA="740" endPos="53000" dir="5400000" sy="-100000" algn="bl" rotWithShape="0"/>
                </a:effectLst>
              </a:rPr>
              <a:t>التحديات المستقبلية</a:t>
            </a:r>
            <a:r>
              <a:rPr lang="ar-JO" b="1" cap="all" spc="0" dirty="0" smtClean="0">
                <a:solidFill>
                  <a:srgbClr val="808000"/>
                </a:solidFill>
                <a:effectLst>
                  <a:reflection blurRad="12700" stA="34000" endA="740" endPos="53000" dir="5400000" sy="-100000" algn="bl" rotWithShape="0"/>
                </a:effectLst>
              </a:rPr>
              <a:t>:</a:t>
            </a:r>
            <a:r>
              <a:rPr lang="fr-FR" dirty="0" smtClean="0"/>
              <a:t/>
            </a:r>
            <a:br>
              <a:rPr lang="fr-FR" dirty="0" smtClean="0"/>
            </a:br>
            <a:endParaRPr lang="fr-FR" dirty="0" smtClean="0"/>
          </a:p>
        </p:txBody>
      </p:sp>
      <p:sp>
        <p:nvSpPr>
          <p:cNvPr id="4" name="Espace réservé du contenu 2"/>
          <p:cNvSpPr txBox="1">
            <a:spLocks/>
          </p:cNvSpPr>
          <p:nvPr/>
        </p:nvSpPr>
        <p:spPr bwMode="auto">
          <a:xfrm>
            <a:off x="395536" y="4581227"/>
            <a:ext cx="8497888" cy="23041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ctr" defTabSz="914400" rtl="1" eaLnBrk="1" fontAlgn="base" latinLnBrk="0" hangingPunct="1">
              <a:lnSpc>
                <a:spcPct val="150000"/>
              </a:lnSpc>
              <a:spcBef>
                <a:spcPts val="700"/>
              </a:spcBef>
              <a:spcAft>
                <a:spcPct val="0"/>
              </a:spcAft>
              <a:buClr>
                <a:schemeClr val="tx2"/>
              </a:buClr>
              <a:buSzPct val="95000"/>
              <a:tabLst/>
              <a:defRPr/>
            </a:pPr>
            <a:r>
              <a:rPr kumimoji="0" lang="ar-DZ" sz="2400" b="1" i="0" u="none" strike="noStrike" kern="1200" cap="none" spc="0" normalizeH="0" baseline="0" noProof="0" dirty="0" smtClean="0">
                <a:ln>
                  <a:noFill/>
                </a:ln>
                <a:solidFill>
                  <a:srgbClr val="006600"/>
                </a:solidFill>
                <a:effectLst/>
                <a:uLnTx/>
                <a:uFillTx/>
                <a:latin typeface="+mn-lt"/>
                <a:ea typeface="+mn-ea"/>
                <a:cs typeface="+mn-cs"/>
              </a:rPr>
              <a:t>و</a:t>
            </a:r>
            <a:r>
              <a:rPr kumimoji="0" lang="ar-DZ" sz="2400" b="1" i="0" u="none" strike="noStrike" kern="1200" cap="none" spc="0" normalizeH="0" noProof="0" dirty="0" smtClean="0">
                <a:ln>
                  <a:noFill/>
                </a:ln>
                <a:solidFill>
                  <a:srgbClr val="006600"/>
                </a:solidFill>
                <a:effectLst/>
                <a:uLnTx/>
                <a:uFillTx/>
                <a:latin typeface="+mn-lt"/>
                <a:ea typeface="+mn-ea"/>
                <a:cs typeface="+mn-cs"/>
              </a:rPr>
              <a:t> من </a:t>
            </a:r>
            <a:r>
              <a:rPr lang="ar-DZ" sz="2400" dirty="0" smtClean="0">
                <a:solidFill>
                  <a:srgbClr val="006600"/>
                </a:solidFill>
                <a:latin typeface="+mn-lt"/>
                <a:cs typeface="+mn-cs"/>
              </a:rPr>
              <a:t>هذه التحديات تم إنجاز خطوات لتحقيقها منها:</a:t>
            </a:r>
            <a:endParaRPr kumimoji="0" lang="fr-FR" sz="2400" b="1" i="0" u="none" strike="noStrike" kern="1200" cap="none" spc="0" normalizeH="0" baseline="0" noProof="0" dirty="0" smtClean="0">
              <a:ln>
                <a:noFill/>
              </a:ln>
              <a:solidFill>
                <a:srgbClr val="00660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37DF2F0E-D89E-4655-9948-09643A401D65}" type="slidenum">
              <a:rPr lang="fr-FR" smtClean="0"/>
              <a:pPr>
                <a:defRPr/>
              </a:pPr>
              <a:t>29</a:t>
            </a:fld>
            <a:endParaRPr lang="fr-FR"/>
          </a:p>
        </p:txBody>
      </p:sp>
      <p:sp>
        <p:nvSpPr>
          <p:cNvPr id="3" name="Titre 1"/>
          <p:cNvSpPr>
            <a:spLocks noGrp="1"/>
          </p:cNvSpPr>
          <p:nvPr>
            <p:ph type="title"/>
          </p:nvPr>
        </p:nvSpPr>
        <p:spPr>
          <a:xfrm>
            <a:off x="1115616" y="476672"/>
            <a:ext cx="7772400" cy="1143000"/>
          </a:xfrm>
        </p:spPr>
        <p:txBody>
          <a:bodyPr/>
          <a:lstStyle/>
          <a:p>
            <a:pPr algn="r" eaLnBrk="1" hangingPunct="1"/>
            <a:r>
              <a:rPr lang="ar-DZ" b="1" cap="all" spc="0" dirty="0" smtClean="0">
                <a:solidFill>
                  <a:srgbClr val="808000"/>
                </a:solidFill>
                <a:effectLst>
                  <a:reflection blurRad="12700" stA="34000" endA="740" endPos="53000" dir="5400000" sy="-100000" algn="bl" rotWithShape="0"/>
                </a:effectLst>
              </a:rPr>
              <a:t>التأمين المصرفي</a:t>
            </a:r>
            <a:r>
              <a:rPr lang="ar-JO" b="1" cap="all" spc="0" dirty="0" smtClean="0">
                <a:solidFill>
                  <a:srgbClr val="808000"/>
                </a:solidFill>
                <a:effectLst>
                  <a:reflection blurRad="12700" stA="34000" endA="740" endPos="53000" dir="5400000" sy="-100000" algn="bl" rotWithShape="0"/>
                </a:effectLst>
              </a:rPr>
              <a:t>:</a:t>
            </a:r>
            <a:r>
              <a:rPr lang="fr-FR" dirty="0" smtClean="0"/>
              <a:t/>
            </a:r>
            <a:br>
              <a:rPr lang="fr-FR" dirty="0" smtClean="0"/>
            </a:br>
            <a:endParaRPr lang="fr-FR" dirty="0" smtClean="0"/>
          </a:p>
        </p:txBody>
      </p:sp>
      <p:sp>
        <p:nvSpPr>
          <p:cNvPr id="5" name="Espace réservé du contenu 2"/>
          <p:cNvSpPr>
            <a:spLocks noGrp="1"/>
          </p:cNvSpPr>
          <p:nvPr>
            <p:ph idx="1"/>
          </p:nvPr>
        </p:nvSpPr>
        <p:spPr>
          <a:xfrm>
            <a:off x="179513" y="1844824"/>
            <a:ext cx="8964487" cy="5184577"/>
          </a:xfrm>
        </p:spPr>
        <p:txBody>
          <a:bodyPr/>
          <a:lstStyle/>
          <a:p>
            <a:pPr algn="r" rtl="1" eaLnBrk="1" hangingPunct="1">
              <a:lnSpc>
                <a:spcPct val="150000"/>
              </a:lnSpc>
              <a:buNone/>
            </a:pPr>
            <a:r>
              <a:rPr lang="ar-DZ" sz="2400" b="1" dirty="0" smtClean="0">
                <a:solidFill>
                  <a:srgbClr val="006600"/>
                </a:solidFill>
              </a:rPr>
              <a:t>في هذا الإطار تم توقيع </a:t>
            </a:r>
            <a:r>
              <a:rPr lang="ar-SA" sz="2400" b="1" dirty="0" smtClean="0">
                <a:solidFill>
                  <a:srgbClr val="006600"/>
                </a:solidFill>
              </a:rPr>
              <a:t>بروتوكول تعاون مع بنك البركة </a:t>
            </a:r>
            <a:r>
              <a:rPr lang="ar-DZ" sz="2400" b="1" dirty="0" smtClean="0">
                <a:solidFill>
                  <a:srgbClr val="006600"/>
                </a:solidFill>
              </a:rPr>
              <a:t>الجزائر بتاريخ 31 </a:t>
            </a:r>
            <a:r>
              <a:rPr lang="ar-DZ" sz="2400" b="1" dirty="0" err="1" smtClean="0">
                <a:solidFill>
                  <a:srgbClr val="006600"/>
                </a:solidFill>
              </a:rPr>
              <a:t>ماي</a:t>
            </a:r>
            <a:r>
              <a:rPr lang="ar-DZ" sz="2400" b="1" dirty="0" smtClean="0">
                <a:solidFill>
                  <a:srgbClr val="006600"/>
                </a:solidFill>
              </a:rPr>
              <a:t> 2010 حيث أن </a:t>
            </a:r>
            <a:r>
              <a:rPr lang="ar-SA" sz="2400" b="1" dirty="0" smtClean="0">
                <a:solidFill>
                  <a:srgbClr val="006600"/>
                </a:solidFill>
              </a:rPr>
              <a:t>سلامة للتأمينات ستستعمل بنك البركة في التمويل للاستثمارات</a:t>
            </a:r>
            <a:r>
              <a:rPr lang="ar-DZ" sz="2400" b="1" dirty="0" smtClean="0">
                <a:solidFill>
                  <a:srgbClr val="006600"/>
                </a:solidFill>
              </a:rPr>
              <a:t> </a:t>
            </a:r>
            <a:r>
              <a:rPr lang="ar-SA" sz="2400" b="1" dirty="0" smtClean="0">
                <a:solidFill>
                  <a:srgbClr val="006600"/>
                </a:solidFill>
              </a:rPr>
              <a:t>في حين أن بنك البركة سيستعين </a:t>
            </a:r>
            <a:r>
              <a:rPr lang="ar-SA" sz="2400" b="1" dirty="0" err="1" smtClean="0">
                <a:solidFill>
                  <a:srgbClr val="006600"/>
                </a:solidFill>
              </a:rPr>
              <a:t>ب</a:t>
            </a:r>
            <a:r>
              <a:rPr lang="ar-DZ" sz="2400" b="1" dirty="0" smtClean="0">
                <a:solidFill>
                  <a:srgbClr val="006600"/>
                </a:solidFill>
              </a:rPr>
              <a:t>شركة </a:t>
            </a:r>
            <a:r>
              <a:rPr lang="ar-SA" sz="2400" b="1" dirty="0" smtClean="0">
                <a:solidFill>
                  <a:srgbClr val="006600"/>
                </a:solidFill>
              </a:rPr>
              <a:t>سلامة لتسويق منتجاتها عبر فروعها، </a:t>
            </a:r>
            <a:r>
              <a:rPr lang="ar-DZ" sz="2400" b="1" dirty="0" smtClean="0">
                <a:solidFill>
                  <a:srgbClr val="006600"/>
                </a:solidFill>
              </a:rPr>
              <a:t>أما</a:t>
            </a:r>
            <a:r>
              <a:rPr lang="ar-SA" sz="2400" b="1" dirty="0" smtClean="0">
                <a:solidFill>
                  <a:srgbClr val="006600"/>
                </a:solidFill>
              </a:rPr>
              <a:t> اتفاق الشراكة</a:t>
            </a:r>
            <a:r>
              <a:rPr lang="ar-DZ" sz="2400" b="1" dirty="0" smtClean="0">
                <a:solidFill>
                  <a:srgbClr val="006600"/>
                </a:solidFill>
              </a:rPr>
              <a:t> </a:t>
            </a:r>
            <a:r>
              <a:rPr lang="ar-DZ" sz="2400" b="1" dirty="0" err="1" smtClean="0">
                <a:solidFill>
                  <a:srgbClr val="006600"/>
                </a:solidFill>
              </a:rPr>
              <a:t>ال</a:t>
            </a:r>
            <a:r>
              <a:rPr lang="ar-SA" sz="2400" b="1" dirty="0" smtClean="0">
                <a:solidFill>
                  <a:srgbClr val="006600"/>
                </a:solidFill>
              </a:rPr>
              <a:t>تجاري الثاني الذي تم التوقيع عليه </a:t>
            </a:r>
            <a:r>
              <a:rPr lang="ar-DZ" sz="2400" b="1" dirty="0" smtClean="0">
                <a:solidFill>
                  <a:srgbClr val="006600"/>
                </a:solidFill>
              </a:rPr>
              <a:t>س</a:t>
            </a:r>
            <a:r>
              <a:rPr lang="ar-SA" sz="2400" b="1" dirty="0" smtClean="0">
                <a:solidFill>
                  <a:srgbClr val="006600"/>
                </a:solidFill>
              </a:rPr>
              <a:t>يسمح بإنشاء بنك تأميني.</a:t>
            </a:r>
            <a:endParaRPr lang="ar-DZ" sz="2400" b="1" dirty="0" smtClean="0">
              <a:solidFill>
                <a:srgbClr val="006600"/>
              </a:solidFill>
            </a:endParaRPr>
          </a:p>
          <a:p>
            <a:pPr algn="r" rtl="1" eaLnBrk="1" hangingPunct="1">
              <a:lnSpc>
                <a:spcPct val="150000"/>
              </a:lnSpc>
              <a:buNone/>
            </a:pPr>
            <a:r>
              <a:rPr lang="ar-DZ" sz="2400" b="1" dirty="0" smtClean="0">
                <a:solidFill>
                  <a:srgbClr val="006600"/>
                </a:solidFill>
              </a:rPr>
              <a:t>ولقد تم تكوين  أعوان البنك الذين سيشرفون على  تلك </a:t>
            </a:r>
            <a:r>
              <a:rPr lang="ar-DZ" sz="2400" b="1" dirty="0" err="1" smtClean="0">
                <a:solidFill>
                  <a:srgbClr val="006600"/>
                </a:solidFill>
              </a:rPr>
              <a:t>ال</a:t>
            </a:r>
            <a:r>
              <a:rPr lang="ar-SA" sz="2400" b="1" dirty="0" smtClean="0">
                <a:solidFill>
                  <a:srgbClr val="006600"/>
                </a:solidFill>
              </a:rPr>
              <a:t>شبابيك </a:t>
            </a:r>
            <a:r>
              <a:rPr lang="ar-DZ" sz="2400" b="1" dirty="0" smtClean="0">
                <a:solidFill>
                  <a:srgbClr val="006600"/>
                </a:solidFill>
              </a:rPr>
              <a:t>التي ستفتح </a:t>
            </a:r>
            <a:r>
              <a:rPr lang="ar-SA" sz="2400" b="1" dirty="0" smtClean="0">
                <a:solidFill>
                  <a:srgbClr val="006600"/>
                </a:solidFill>
              </a:rPr>
              <a:t>على مستوى الفروع البنكية</a:t>
            </a:r>
            <a:r>
              <a:rPr lang="ar-DZ" sz="2400" b="1" dirty="0" smtClean="0">
                <a:solidFill>
                  <a:srgbClr val="006600"/>
                </a:solidFill>
              </a:rPr>
              <a:t> التجريبية الخمسة ( الجزائر02, عنابة, وهران, قسنطينة) </a:t>
            </a:r>
            <a:r>
              <a:rPr lang="ar-SA" sz="2400" b="1" dirty="0" smtClean="0">
                <a:solidFill>
                  <a:srgbClr val="006600"/>
                </a:solidFill>
              </a:rPr>
              <a:t> لتسويق المنتجات</a:t>
            </a:r>
            <a:r>
              <a:rPr lang="ar-DZ" sz="2400" b="1" dirty="0" smtClean="0">
                <a:solidFill>
                  <a:srgbClr val="006600"/>
                </a:solidFill>
              </a:rPr>
              <a:t> التالية : ا</a:t>
            </a:r>
            <a:r>
              <a:rPr lang="ar-SA" sz="2400" b="1" dirty="0" smtClean="0">
                <a:solidFill>
                  <a:srgbClr val="006600"/>
                </a:solidFill>
              </a:rPr>
              <a:t>لسفر، الحوادث لحماية العائلة، المنازل، المحلات التجارية، </a:t>
            </a:r>
            <a:r>
              <a:rPr lang="ar-SA" sz="2400" b="1" dirty="0" err="1" smtClean="0">
                <a:solidFill>
                  <a:srgbClr val="006600"/>
                </a:solidFill>
              </a:rPr>
              <a:t>و</a:t>
            </a:r>
            <a:r>
              <a:rPr lang="ar-SA" sz="2400" b="1" dirty="0" smtClean="0">
                <a:solidFill>
                  <a:srgbClr val="006600"/>
                </a:solidFill>
              </a:rPr>
              <a:t> التأمين عن العمرة والحج والعقار</a:t>
            </a:r>
            <a:r>
              <a:rPr lang="ar-DZ" sz="2400" b="1" dirty="0" smtClean="0">
                <a:solidFill>
                  <a:srgbClr val="006600"/>
                </a:solidFill>
              </a:rPr>
              <a:t> </a:t>
            </a:r>
            <a:r>
              <a:rPr lang="ar-DZ" sz="2400" b="1" dirty="0" err="1" smtClean="0">
                <a:solidFill>
                  <a:srgbClr val="006600"/>
                </a:solidFill>
              </a:rPr>
              <a:t>ابتداءا</a:t>
            </a:r>
            <a:r>
              <a:rPr lang="ar-DZ" sz="2400" b="1" dirty="0" smtClean="0">
                <a:solidFill>
                  <a:srgbClr val="006600"/>
                </a:solidFill>
              </a:rPr>
              <a:t> من 01 جوان 2011 وفق مبادئ التكافل</a:t>
            </a:r>
            <a:endParaRPr lang="fr-FR" sz="2400" b="1" dirty="0" smtClean="0">
              <a:solidFill>
                <a:srgbClr val="0066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611560" y="692696"/>
            <a:ext cx="8229600" cy="1143000"/>
          </a:xfrm>
        </p:spPr>
        <p:txBody>
          <a:bodyPr/>
          <a:lstStyle/>
          <a:p>
            <a:pPr marR="9144" algn="r" rtl="1" eaLnBrk="1" hangingPunct="1"/>
            <a:r>
              <a:rPr lang="ar-DZ" sz="5400" b="1" cap="all" spc="0" dirty="0" smtClean="0">
                <a:solidFill>
                  <a:srgbClr val="808000"/>
                </a:solidFill>
                <a:effectLst>
                  <a:reflection blurRad="12700" stA="34000" endA="740" endPos="53000" dir="5400000" sy="-100000" algn="bl" rotWithShape="0"/>
                </a:effectLst>
              </a:rPr>
              <a:t>لمحة تاريخية عن التكافل في العالم</a:t>
            </a:r>
            <a:endParaRPr lang="fr-FR" sz="5400" b="1" cap="all" spc="0" dirty="0" smtClean="0">
              <a:solidFill>
                <a:srgbClr val="808000"/>
              </a:solidFill>
              <a:effectLst>
                <a:reflection blurRad="12700" stA="34000" endA="740" endPos="53000" dir="5400000" sy="-100000" algn="bl" rotWithShape="0"/>
              </a:effectLst>
            </a:endParaRPr>
          </a:p>
        </p:txBody>
      </p:sp>
      <p:sp>
        <p:nvSpPr>
          <p:cNvPr id="7171" name="Espace réservé du contenu 2"/>
          <p:cNvSpPr>
            <a:spLocks noGrp="1"/>
          </p:cNvSpPr>
          <p:nvPr>
            <p:ph idx="1"/>
          </p:nvPr>
        </p:nvSpPr>
        <p:spPr>
          <a:xfrm>
            <a:off x="755650" y="1773238"/>
            <a:ext cx="7772400" cy="4471987"/>
          </a:xfrm>
        </p:spPr>
        <p:txBody>
          <a:bodyPr/>
          <a:lstStyle/>
          <a:p>
            <a:pPr algn="r" rtl="1" eaLnBrk="1" hangingPunct="1">
              <a:buFont typeface="Wingdings" pitchFamily="2" charset="2"/>
              <a:buChar char="ü"/>
            </a:pPr>
            <a:r>
              <a:rPr lang="ar-JO" sz="2400" b="1" smtClean="0">
                <a:solidFill>
                  <a:srgbClr val="006600"/>
                </a:solidFill>
              </a:rPr>
              <a:t>في سنة 622م : مورس في المدينة المنورة نظام " العاقلة "  الذي عالج مسألة القتل الخطأ وحمل المسؤولية عن الدية الشرعية لعائلة أو قبيلة القاتل.</a:t>
            </a:r>
            <a:endParaRPr lang="fr-FR" sz="2400" b="1" smtClean="0">
              <a:solidFill>
                <a:srgbClr val="006600"/>
              </a:solidFill>
            </a:endParaRPr>
          </a:p>
          <a:p>
            <a:pPr algn="r" rtl="1" eaLnBrk="1" hangingPunct="1">
              <a:buFont typeface="Wingdings" pitchFamily="2" charset="2"/>
              <a:buChar char="ü"/>
            </a:pPr>
            <a:r>
              <a:rPr lang="ar-JO" sz="2400" b="1" smtClean="0">
                <a:solidFill>
                  <a:srgbClr val="006600"/>
                </a:solidFill>
              </a:rPr>
              <a:t>1964م : عقد في دمشق اجتماع للمجمع الفقهي الاسلامي نوقش فيه موضوع التأمين حيث اتفق معظم الفقهاء على حرمة التأمين التجاري  وأقروا التأمين التعاوني بديلا عنه.</a:t>
            </a:r>
            <a:endParaRPr lang="fr-FR" sz="2400" b="1" smtClean="0">
              <a:solidFill>
                <a:srgbClr val="006600"/>
              </a:solidFill>
            </a:endParaRPr>
          </a:p>
          <a:p>
            <a:pPr algn="r" rtl="1" eaLnBrk="1" hangingPunct="1">
              <a:buFont typeface="Wingdings" pitchFamily="2" charset="2"/>
              <a:buChar char="ü"/>
            </a:pPr>
            <a:r>
              <a:rPr lang="ar-JO" sz="2400" b="1" smtClean="0">
                <a:solidFill>
                  <a:srgbClr val="006600"/>
                </a:solidFill>
              </a:rPr>
              <a:t>1979م : قام بنك فيصل الاسلامي في السودان بتأسيس أول شركة تأمين تكافلي تحت اسم شركة التأمين الاسلامية السودانية، وفي نهاية نفس السنة قام بنك دبي الاسلامي في الامارات  العربية المتحدة بتأسيس الشركة العربية الاسلامية للتأمين في امارة دبي .</a:t>
            </a:r>
            <a:endParaRPr lang="fr-FR" sz="2400" b="1" smtClean="0">
              <a:solidFill>
                <a:srgbClr val="0066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37DF2F0E-D89E-4655-9948-09643A401D65}" type="slidenum">
              <a:rPr lang="fr-FR" smtClean="0"/>
              <a:pPr>
                <a:defRPr/>
              </a:pPr>
              <a:t>30</a:t>
            </a:fld>
            <a:endParaRPr lang="fr-FR"/>
          </a:p>
        </p:txBody>
      </p:sp>
      <p:sp>
        <p:nvSpPr>
          <p:cNvPr id="5" name="Titre 1"/>
          <p:cNvSpPr>
            <a:spLocks noGrp="1"/>
          </p:cNvSpPr>
          <p:nvPr>
            <p:ph type="title"/>
          </p:nvPr>
        </p:nvSpPr>
        <p:spPr>
          <a:xfrm>
            <a:off x="1115616" y="260648"/>
            <a:ext cx="7772400" cy="1224136"/>
          </a:xfrm>
        </p:spPr>
        <p:txBody>
          <a:bodyPr/>
          <a:lstStyle/>
          <a:p>
            <a:pPr algn="r" eaLnBrk="1" hangingPunct="1"/>
            <a:r>
              <a:rPr lang="ar-DZ" b="1" cap="all" spc="0" dirty="0" smtClean="0">
                <a:solidFill>
                  <a:srgbClr val="808000"/>
                </a:solidFill>
                <a:effectLst>
                  <a:reflection blurRad="12700" stA="34000" endA="740" endPos="53000" dir="5400000" sy="-100000" algn="bl" rotWithShape="0"/>
                </a:effectLst>
              </a:rPr>
              <a:t>تأمينات الأشخاص</a:t>
            </a:r>
            <a:r>
              <a:rPr lang="ar-JO" b="1" cap="all" spc="0" dirty="0" smtClean="0">
                <a:solidFill>
                  <a:srgbClr val="808000"/>
                </a:solidFill>
                <a:effectLst>
                  <a:reflection blurRad="12700" stA="34000" endA="740" endPos="53000" dir="5400000" sy="-100000" algn="bl" rotWithShape="0"/>
                </a:effectLst>
              </a:rPr>
              <a:t>:</a:t>
            </a:r>
            <a:r>
              <a:rPr lang="fr-FR" dirty="0" smtClean="0"/>
              <a:t/>
            </a:r>
            <a:br>
              <a:rPr lang="fr-FR" dirty="0" smtClean="0"/>
            </a:br>
            <a:endParaRPr lang="fr-FR" dirty="0" smtClean="0"/>
          </a:p>
        </p:txBody>
      </p:sp>
      <p:sp>
        <p:nvSpPr>
          <p:cNvPr id="6" name="Espace réservé du contenu 2"/>
          <p:cNvSpPr>
            <a:spLocks noGrp="1"/>
          </p:cNvSpPr>
          <p:nvPr>
            <p:ph idx="1"/>
          </p:nvPr>
        </p:nvSpPr>
        <p:spPr>
          <a:xfrm>
            <a:off x="179513" y="1412776"/>
            <a:ext cx="8964487" cy="5904657"/>
          </a:xfrm>
        </p:spPr>
        <p:txBody>
          <a:bodyPr/>
          <a:lstStyle/>
          <a:p>
            <a:pPr algn="r" rtl="1" eaLnBrk="1" hangingPunct="1">
              <a:lnSpc>
                <a:spcPct val="150000"/>
              </a:lnSpc>
              <a:buNone/>
            </a:pPr>
            <a:r>
              <a:rPr lang="ar-DZ" sz="2400" b="1" dirty="0" smtClean="0">
                <a:solidFill>
                  <a:srgbClr val="006600"/>
                </a:solidFill>
              </a:rPr>
              <a:t>في هذا الصدد تم توقيع على </a:t>
            </a:r>
            <a:r>
              <a:rPr lang="ar-SA" sz="2400" b="1" dirty="0" smtClean="0">
                <a:solidFill>
                  <a:srgbClr val="006600"/>
                </a:solidFill>
              </a:rPr>
              <a:t>برتوكول اتفاق</a:t>
            </a:r>
            <a:r>
              <a:rPr lang="ar-DZ" sz="2400" b="1" dirty="0" smtClean="0">
                <a:solidFill>
                  <a:srgbClr val="006600"/>
                </a:solidFill>
              </a:rPr>
              <a:t> بين </a:t>
            </a:r>
            <a:r>
              <a:rPr lang="ar-SA" sz="2400" b="1" dirty="0" smtClean="0">
                <a:solidFill>
                  <a:srgbClr val="006600"/>
                </a:solidFill>
              </a:rPr>
              <a:t>سلامة للتأمينات</a:t>
            </a:r>
            <a:r>
              <a:rPr lang="ar-DZ" sz="2400" b="1" dirty="0" smtClean="0">
                <a:solidFill>
                  <a:srgbClr val="006600"/>
                </a:solidFill>
              </a:rPr>
              <a:t> </a:t>
            </a:r>
            <a:r>
              <a:rPr lang="ar-SA" sz="2400" b="1" dirty="0" smtClean="0">
                <a:solidFill>
                  <a:srgbClr val="006600"/>
                </a:solidFill>
              </a:rPr>
              <a:t>الجزائر </a:t>
            </a:r>
            <a:r>
              <a:rPr lang="ar-DZ" sz="2400" b="1" dirty="0" smtClean="0">
                <a:solidFill>
                  <a:srgbClr val="006600"/>
                </a:solidFill>
              </a:rPr>
              <a:t>و</a:t>
            </a:r>
            <a:r>
              <a:rPr lang="ar-SA" sz="2400" b="1" dirty="0" smtClean="0">
                <a:solidFill>
                  <a:srgbClr val="006600"/>
                </a:solidFill>
              </a:rPr>
              <a:t>الصندوق الوطني </a:t>
            </a:r>
            <a:r>
              <a:rPr lang="ar-SA" sz="2400" b="1" dirty="0" err="1" smtClean="0">
                <a:solidFill>
                  <a:srgbClr val="006600"/>
                </a:solidFill>
              </a:rPr>
              <a:t>للتعاضدية</a:t>
            </a:r>
            <a:r>
              <a:rPr lang="ar-SA" sz="2400" b="1" dirty="0" smtClean="0">
                <a:solidFill>
                  <a:srgbClr val="006600"/>
                </a:solidFill>
              </a:rPr>
              <a:t> </a:t>
            </a:r>
            <a:r>
              <a:rPr lang="ar-SA" sz="2400" b="1" dirty="0" err="1" smtClean="0">
                <a:solidFill>
                  <a:srgbClr val="006600"/>
                </a:solidFill>
              </a:rPr>
              <a:t>الفلاحية</a:t>
            </a:r>
            <a:r>
              <a:rPr lang="ar-SA" sz="2400" b="1" dirty="0" smtClean="0">
                <a:solidFill>
                  <a:srgbClr val="006600"/>
                </a:solidFill>
              </a:rPr>
              <a:t> </a:t>
            </a:r>
            <a:r>
              <a:rPr lang="ar-DZ" sz="2400" b="1" dirty="0" smtClean="0">
                <a:solidFill>
                  <a:srgbClr val="006600"/>
                </a:solidFill>
              </a:rPr>
              <a:t>ي</a:t>
            </a:r>
            <a:r>
              <a:rPr lang="ar-SA" sz="2400" b="1" dirty="0" smtClean="0">
                <a:solidFill>
                  <a:srgbClr val="006600"/>
                </a:solidFill>
              </a:rPr>
              <a:t>هدف </a:t>
            </a:r>
            <a:r>
              <a:rPr lang="ar-DZ" sz="2400" b="1" dirty="0" smtClean="0">
                <a:solidFill>
                  <a:srgbClr val="006600"/>
                </a:solidFill>
              </a:rPr>
              <a:t>ل</a:t>
            </a:r>
            <a:r>
              <a:rPr lang="ar-SA" sz="2400" b="1" dirty="0" smtClean="0">
                <a:solidFill>
                  <a:srgbClr val="006600"/>
                </a:solidFill>
              </a:rPr>
              <a:t>إنشاء </a:t>
            </a:r>
            <a:r>
              <a:rPr lang="ar-DZ" sz="2400" b="1" dirty="0" smtClean="0">
                <a:solidFill>
                  <a:srgbClr val="006600"/>
                </a:solidFill>
              </a:rPr>
              <a:t>شركة</a:t>
            </a:r>
            <a:r>
              <a:rPr lang="ar-SA" sz="2400" b="1" dirty="0" smtClean="0">
                <a:solidFill>
                  <a:srgbClr val="006600"/>
                </a:solidFill>
              </a:rPr>
              <a:t> لتأمين الأشخاص</a:t>
            </a:r>
            <a:r>
              <a:rPr lang="ar-DZ" sz="2400" b="1" dirty="0" smtClean="0">
                <a:solidFill>
                  <a:srgbClr val="006600"/>
                </a:solidFill>
              </a:rPr>
              <a:t> وفق </a:t>
            </a:r>
            <a:r>
              <a:rPr lang="ar-SA" sz="2400" b="1" dirty="0" smtClean="0">
                <a:solidFill>
                  <a:srgbClr val="006600"/>
                </a:solidFill>
              </a:rPr>
              <a:t>القانون 06</a:t>
            </a:r>
            <a:r>
              <a:rPr lang="ar-DZ" sz="2400" b="1" dirty="0" smtClean="0">
                <a:solidFill>
                  <a:srgbClr val="006600"/>
                </a:solidFill>
              </a:rPr>
              <a:t>-</a:t>
            </a:r>
            <a:r>
              <a:rPr lang="ar-SA" sz="2400" b="1" dirty="0" smtClean="0">
                <a:solidFill>
                  <a:srgbClr val="006600"/>
                </a:solidFill>
              </a:rPr>
              <a:t>04 الصادر بتاريخ 20 فيفري 2006 المكمل للأمر رقم 95</a:t>
            </a:r>
            <a:r>
              <a:rPr lang="ar-DZ" sz="2400" b="1" dirty="0" smtClean="0">
                <a:solidFill>
                  <a:srgbClr val="006600"/>
                </a:solidFill>
              </a:rPr>
              <a:t>-</a:t>
            </a:r>
            <a:r>
              <a:rPr lang="ar-SA" sz="2400" b="1" dirty="0" smtClean="0">
                <a:solidFill>
                  <a:srgbClr val="006600"/>
                </a:solidFill>
              </a:rPr>
              <a:t>07 الصادر بتاريخ 25 </a:t>
            </a:r>
            <a:r>
              <a:rPr lang="ar-SA" sz="2400" b="1" dirty="0" err="1" smtClean="0">
                <a:solidFill>
                  <a:srgbClr val="006600"/>
                </a:solidFill>
              </a:rPr>
              <a:t>جانفي</a:t>
            </a:r>
            <a:r>
              <a:rPr lang="ar-SA" sz="2400" b="1" dirty="0" smtClean="0">
                <a:solidFill>
                  <a:srgbClr val="006600"/>
                </a:solidFill>
              </a:rPr>
              <a:t> 1995الذي يلزم جميع شركات التأمين فصل نشاط تأمين الأشخاص من نشاط الأضرار، </a:t>
            </a:r>
            <a:r>
              <a:rPr lang="ar-SA" sz="2400" b="1" dirty="0" err="1" smtClean="0">
                <a:solidFill>
                  <a:srgbClr val="006600"/>
                </a:solidFill>
              </a:rPr>
              <a:t>س</a:t>
            </a:r>
            <a:r>
              <a:rPr lang="ar-DZ" sz="2400" b="1" dirty="0" smtClean="0">
                <a:solidFill>
                  <a:srgbClr val="006600"/>
                </a:solidFill>
              </a:rPr>
              <a:t>ت</a:t>
            </a:r>
            <a:r>
              <a:rPr lang="ar-SA" sz="2400" b="1" dirty="0" smtClean="0">
                <a:solidFill>
                  <a:srgbClr val="006600"/>
                </a:solidFill>
              </a:rPr>
              <a:t>عرض</a:t>
            </a:r>
            <a:r>
              <a:rPr lang="ar-DZ" sz="2400" b="1" dirty="0" smtClean="0">
                <a:solidFill>
                  <a:srgbClr val="006600"/>
                </a:solidFill>
              </a:rPr>
              <a:t> هذه الشركة</a:t>
            </a:r>
            <a:r>
              <a:rPr lang="ar-SA" sz="2400" b="1" dirty="0" smtClean="0">
                <a:solidFill>
                  <a:srgbClr val="006600"/>
                </a:solidFill>
              </a:rPr>
              <a:t> تأمينات على الصحة والسفر وال</a:t>
            </a:r>
            <a:r>
              <a:rPr lang="ar-DZ" sz="2400" b="1" dirty="0" smtClean="0">
                <a:solidFill>
                  <a:srgbClr val="006600"/>
                </a:solidFill>
              </a:rPr>
              <a:t>احتياط والحوادث والحماية العائلية</a:t>
            </a:r>
            <a:r>
              <a:rPr lang="ar-SA" sz="2400" b="1" dirty="0" smtClean="0">
                <a:solidFill>
                  <a:srgbClr val="006600"/>
                </a:solidFill>
              </a:rPr>
              <a:t> ستوجه للفلاحين والمقيمين بالأرياف</a:t>
            </a:r>
            <a:r>
              <a:rPr lang="ar-DZ" sz="2400" b="1" dirty="0" smtClean="0">
                <a:solidFill>
                  <a:srgbClr val="006600"/>
                </a:solidFill>
              </a:rPr>
              <a:t> وأي شخص يرغب في </a:t>
            </a:r>
            <a:r>
              <a:rPr lang="ar-DZ" sz="2400" b="1" dirty="0" err="1" smtClean="0">
                <a:solidFill>
                  <a:srgbClr val="006600"/>
                </a:solidFill>
              </a:rPr>
              <a:t>الإكتتاب</a:t>
            </a:r>
            <a:r>
              <a:rPr lang="ar-DZ" sz="2400" b="1" dirty="0" smtClean="0">
                <a:solidFill>
                  <a:srgbClr val="006600"/>
                </a:solidFill>
              </a:rPr>
              <a:t> وذلك وفق التأمين التكافلي المطابق</a:t>
            </a:r>
            <a:r>
              <a:rPr lang="ar-SA" sz="2400" b="1" dirty="0" smtClean="0">
                <a:solidFill>
                  <a:srgbClr val="006600"/>
                </a:solidFill>
              </a:rPr>
              <a:t> </a:t>
            </a:r>
            <a:r>
              <a:rPr lang="ar-DZ" sz="2400" b="1" dirty="0" smtClean="0">
                <a:solidFill>
                  <a:srgbClr val="006600"/>
                </a:solidFill>
              </a:rPr>
              <a:t>ل</a:t>
            </a:r>
            <a:r>
              <a:rPr lang="ar-SA" sz="2400" b="1" dirty="0" smtClean="0">
                <a:solidFill>
                  <a:srgbClr val="006600"/>
                </a:solidFill>
              </a:rPr>
              <a:t>مبادئ الشرعية الإسلامية</a:t>
            </a:r>
            <a:r>
              <a:rPr lang="fr-FR" sz="2400" b="1" dirty="0" smtClean="0">
                <a:solidFill>
                  <a:srgbClr val="006600"/>
                </a:solidFill>
              </a:rPr>
              <a:t>.</a:t>
            </a:r>
            <a:r>
              <a:rPr lang="ar-DZ" sz="2400" b="1" dirty="0" smtClean="0">
                <a:solidFill>
                  <a:srgbClr val="006600"/>
                </a:solidFill>
              </a:rPr>
              <a:t> حيث تم تنصيب مجموعة عمل تقنية </a:t>
            </a:r>
            <a:r>
              <a:rPr lang="ar-DZ" sz="2400" b="1" dirty="0" err="1" smtClean="0">
                <a:solidFill>
                  <a:srgbClr val="006600"/>
                </a:solidFill>
              </a:rPr>
              <a:t>ل</a:t>
            </a:r>
            <a:r>
              <a:rPr lang="ar-SA" sz="2400" b="1" dirty="0" smtClean="0">
                <a:solidFill>
                  <a:srgbClr val="006600"/>
                </a:solidFill>
              </a:rPr>
              <a:t>تحديد شروط وجدوى إنشاء هذه الخدمة الجديدة</a:t>
            </a:r>
            <a:endParaRPr lang="fr-FR" sz="2400" b="1" dirty="0" smtClean="0">
              <a:solidFill>
                <a:srgbClr val="0066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2"/>
          </p:nvPr>
        </p:nvSpPr>
        <p:spPr/>
        <p:txBody>
          <a:bodyPr/>
          <a:lstStyle/>
          <a:p>
            <a:pPr>
              <a:defRPr/>
            </a:pPr>
            <a:fld id="{F8561C73-DE86-4AB6-B501-121A700493C8}" type="slidenum">
              <a:rPr lang="fr-FR"/>
              <a:pPr>
                <a:defRPr/>
              </a:pPr>
              <a:t>31</a:t>
            </a:fld>
            <a:endParaRPr lang="fr-FR"/>
          </a:p>
        </p:txBody>
      </p:sp>
      <p:pic>
        <p:nvPicPr>
          <p:cNvPr id="22531" name="Picture 4" descr="Salama Services Arabe copie"/>
          <p:cNvPicPr>
            <a:picLocks noChangeAspect="1" noChangeArrowheads="1"/>
          </p:cNvPicPr>
          <p:nvPr/>
        </p:nvPicPr>
        <p:blipFill>
          <a:blip r:embed="rId2" cstate="print"/>
          <a:srcRect/>
          <a:stretch>
            <a:fillRect/>
          </a:stretch>
        </p:blipFill>
        <p:spPr bwMode="auto">
          <a:xfrm>
            <a:off x="0" y="0"/>
            <a:ext cx="9144000" cy="662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pPr algn="ctr" eaLnBrk="1" hangingPunct="1">
              <a:buFontTx/>
              <a:buNone/>
              <a:defRPr/>
            </a:pPr>
            <a:endParaRPr lang="fr-FR" sz="4800" b="1" dirty="0">
              <a:solidFill>
                <a:schemeClr val="bg2">
                  <a:lumMod val="25000"/>
                </a:schemeClr>
              </a:solidFill>
              <a:effectLst>
                <a:outerShdw blurRad="38100" dist="38100" dir="2700000" algn="tl">
                  <a:srgbClr val="000000">
                    <a:alpha val="43137"/>
                  </a:srgbClr>
                </a:outerShdw>
              </a:effectLst>
            </a:endParaRPr>
          </a:p>
          <a:p>
            <a:pPr algn="ctr" eaLnBrk="1" hangingPunct="1">
              <a:buFontTx/>
              <a:buNone/>
              <a:defRPr/>
            </a:pPr>
            <a:r>
              <a:rPr lang="fr-FR" sz="4800" b="1" dirty="0">
                <a:solidFill>
                  <a:schemeClr val="bg2">
                    <a:lumMod val="25000"/>
                  </a:schemeClr>
                </a:solidFill>
                <a:effectLst>
                  <a:outerShdw blurRad="38100" dist="38100" dir="2700000" algn="tl">
                    <a:srgbClr val="000000">
                      <a:alpha val="43137"/>
                    </a:srgbClr>
                  </a:outerShdw>
                </a:effectLst>
              </a:rPr>
              <a:t>    </a:t>
            </a:r>
            <a:r>
              <a:rPr lang="ar-DZ" sz="4800" b="1" dirty="0" smtClean="0">
                <a:solidFill>
                  <a:schemeClr val="bg2">
                    <a:lumMod val="25000"/>
                  </a:schemeClr>
                </a:solidFill>
                <a:effectLst>
                  <a:outerShdw blurRad="38100" dist="38100" dir="2700000" algn="tl">
                    <a:srgbClr val="000000">
                      <a:alpha val="43137"/>
                    </a:srgbClr>
                  </a:outerShdw>
                </a:effectLst>
              </a:rPr>
              <a:t>شكرا لحسن الإصغاء</a:t>
            </a:r>
            <a:endParaRPr lang="fr-FR" sz="4800" b="1" dirty="0">
              <a:solidFill>
                <a:schemeClr val="bg2">
                  <a:lumMod val="25000"/>
                </a:schemeClr>
              </a:solidFill>
              <a:effectLst>
                <a:outerShdw blurRad="38100" dist="38100" dir="2700000" algn="tl">
                  <a:srgbClr val="000000">
                    <a:alpha val="43137"/>
                  </a:srgbClr>
                </a:outerShdw>
              </a:effectLst>
            </a:endParaRPr>
          </a:p>
        </p:txBody>
      </p:sp>
      <p:sp>
        <p:nvSpPr>
          <p:cNvPr id="4" name="Espace réservé du numéro de diapositive 5"/>
          <p:cNvSpPr>
            <a:spLocks noGrp="1"/>
          </p:cNvSpPr>
          <p:nvPr>
            <p:ph type="sldNum" sz="quarter" idx="12"/>
          </p:nvPr>
        </p:nvSpPr>
        <p:spPr/>
        <p:txBody>
          <a:bodyPr/>
          <a:lstStyle/>
          <a:p>
            <a:pPr>
              <a:defRPr/>
            </a:pPr>
            <a:fld id="{B76628BF-8EBC-480C-AD54-F4A4F091C40C}" type="slidenum">
              <a:rPr lang="fr-FR"/>
              <a:pPr>
                <a:defRPr/>
              </a:pPr>
              <a:t>32</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68313" y="1052513"/>
            <a:ext cx="8229600" cy="1143000"/>
          </a:xfrm>
        </p:spPr>
        <p:txBody>
          <a:bodyPr/>
          <a:lstStyle/>
          <a:p>
            <a:pPr marR="9144" algn="r" rtl="1" eaLnBrk="1" hangingPunct="1"/>
            <a:r>
              <a:rPr lang="ar-DZ" sz="5400" b="1" cap="all" spc="0" dirty="0" smtClean="0">
                <a:solidFill>
                  <a:srgbClr val="808000"/>
                </a:solidFill>
                <a:effectLst>
                  <a:reflection blurRad="12700" stA="34000" endA="740" endPos="53000" dir="5400000" sy="-100000" algn="bl" rotWithShape="0"/>
                </a:effectLst>
              </a:rPr>
              <a:t>لمحة تاريخية عن التكافل في العالم</a:t>
            </a:r>
            <a:endParaRPr lang="fr-FR" sz="5400" b="1" cap="all" spc="0" dirty="0" smtClean="0">
              <a:solidFill>
                <a:srgbClr val="808000"/>
              </a:solidFill>
              <a:effectLst>
                <a:reflection blurRad="12700" stA="34000" endA="740" endPos="53000" dir="5400000" sy="-100000" algn="bl" rotWithShape="0"/>
              </a:effectLst>
            </a:endParaRPr>
          </a:p>
        </p:txBody>
      </p:sp>
      <p:sp>
        <p:nvSpPr>
          <p:cNvPr id="8195" name="Espace réservé du contenu 2"/>
          <p:cNvSpPr>
            <a:spLocks noGrp="1"/>
          </p:cNvSpPr>
          <p:nvPr>
            <p:ph idx="1"/>
          </p:nvPr>
        </p:nvSpPr>
        <p:spPr>
          <a:xfrm>
            <a:off x="468313" y="2332038"/>
            <a:ext cx="8229600" cy="4525962"/>
          </a:xfrm>
        </p:spPr>
        <p:txBody>
          <a:bodyPr/>
          <a:lstStyle/>
          <a:p>
            <a:pPr algn="r" rtl="1" eaLnBrk="1" hangingPunct="1">
              <a:lnSpc>
                <a:spcPct val="150000"/>
              </a:lnSpc>
              <a:buFont typeface="Wingdings" pitchFamily="2" charset="2"/>
              <a:buChar char="ü"/>
            </a:pPr>
            <a:r>
              <a:rPr lang="ar-JO" sz="2400" b="1" dirty="0" smtClean="0">
                <a:solidFill>
                  <a:srgbClr val="006600"/>
                </a:solidFill>
              </a:rPr>
              <a:t>1984م : دخل قانون التأمين التكافلي حيز التنفيذ في ماليزيا وتأسست أول شركة تأمين تكافلي في نفس العام.</a:t>
            </a:r>
            <a:endParaRPr lang="fr-FR" sz="2400" b="1" dirty="0" smtClean="0">
              <a:solidFill>
                <a:srgbClr val="006600"/>
              </a:solidFill>
            </a:endParaRPr>
          </a:p>
          <a:p>
            <a:pPr algn="r" rtl="1" eaLnBrk="1" hangingPunct="1">
              <a:lnSpc>
                <a:spcPct val="150000"/>
              </a:lnSpc>
              <a:buFont typeface="Wingdings" pitchFamily="2" charset="2"/>
              <a:buChar char="ü"/>
            </a:pPr>
            <a:r>
              <a:rPr lang="ar-JO" sz="2400" b="1" dirty="0" smtClean="0">
                <a:solidFill>
                  <a:srgbClr val="006600"/>
                </a:solidFill>
              </a:rPr>
              <a:t>1985م : تأسست في المملكة العربية السعودية أول شركة تأمين اسلامية مملوكة بالكامل للحكومة السعودية تحت اسم الشركة الوطنية للتأمين التعاوني.</a:t>
            </a:r>
            <a:endParaRPr lang="fr-FR" sz="2400" b="1" dirty="0" smtClean="0">
              <a:solidFill>
                <a:srgbClr val="006600"/>
              </a:solidFill>
            </a:endParaRPr>
          </a:p>
          <a:p>
            <a:pPr algn="r" rtl="1" eaLnBrk="1" hangingPunct="1">
              <a:lnSpc>
                <a:spcPct val="150000"/>
              </a:lnSpc>
              <a:buFont typeface="Wingdings" pitchFamily="2" charset="2"/>
              <a:buChar char="ü"/>
            </a:pPr>
            <a:r>
              <a:rPr lang="ar-JO" sz="2400" b="1" dirty="0" smtClean="0">
                <a:solidFill>
                  <a:srgbClr val="006600"/>
                </a:solidFill>
              </a:rPr>
              <a:t> حتى سنة 2009م : بلغ عدد الشركات الاسلامية / التكافلية  173 شركة معظمها شركات تأمين مباشر وبعضها شركات إعادة  تأمين ، والبعض الآخر شركات تأمين واعادة تأمين موزعة في العالم على</a:t>
            </a:r>
            <a:r>
              <a:rPr lang="en-US" sz="2400" b="1" dirty="0" smtClean="0">
                <a:solidFill>
                  <a:srgbClr val="006600"/>
                </a:solidFill>
              </a:rPr>
              <a:t>  </a:t>
            </a:r>
            <a:r>
              <a:rPr lang="ar-JO" sz="2400" b="1" dirty="0" smtClean="0">
                <a:solidFill>
                  <a:srgbClr val="006600"/>
                </a:solidFill>
              </a:rPr>
              <a:t>النحو التالي :   </a:t>
            </a:r>
            <a:endParaRPr lang="fr-FR" sz="2400" b="1" dirty="0" smtClean="0">
              <a:solidFill>
                <a:srgbClr val="006600"/>
              </a:solidFill>
            </a:endParaRPr>
          </a:p>
          <a:p>
            <a:pPr algn="r" rtl="1" eaLnBrk="1" hangingPunct="1"/>
            <a:endParaRPr lang="fr-FR"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468313" y="1196975"/>
          <a:ext cx="8064500" cy="5108575"/>
        </p:xfrm>
        <a:graphic>
          <a:graphicData uri="http://schemas.openxmlformats.org/drawingml/2006/table">
            <a:tbl>
              <a:tblPr rtl="1"/>
              <a:tblGrid>
                <a:gridCol w="1571625"/>
                <a:gridCol w="671513"/>
                <a:gridCol w="1928812"/>
                <a:gridCol w="833438"/>
                <a:gridCol w="2085975"/>
                <a:gridCol w="973137"/>
              </a:tblGrid>
              <a:tr h="454025">
                <a:tc>
                  <a:txBody>
                    <a:bodyPr/>
                    <a:lstStyle/>
                    <a:p>
                      <a:pPr marL="44450" marR="0" lvl="0" indent="0" algn="ctr" defTabSz="914400" rtl="1" eaLnBrk="1" fontAlgn="base" latinLnBrk="0" hangingPunct="1">
                        <a:lnSpc>
                          <a:spcPct val="100000"/>
                        </a:lnSpc>
                        <a:spcBef>
                          <a:spcPct val="0"/>
                        </a:spcBef>
                        <a:spcAft>
                          <a:spcPct val="0"/>
                        </a:spcAft>
                        <a:buClrTx/>
                        <a:buSzTx/>
                        <a:buFontTx/>
                        <a:buNone/>
                        <a:tabLst/>
                      </a:pPr>
                      <a:r>
                        <a:rPr lang="ar-JO" sz="2000" b="1" dirty="0" smtClean="0">
                          <a:solidFill>
                            <a:srgbClr val="006600"/>
                          </a:solidFill>
                          <a:latin typeface="+mn-lt"/>
                          <a:ea typeface="+mn-ea"/>
                          <a:cs typeface="+mn-cs"/>
                        </a:rPr>
                        <a:t>1- الجزائر</a:t>
                      </a:r>
                      <a:endParaRPr lang="fr-FR" sz="2000" b="1" dirty="0"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0163"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12- الأردن</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3</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23- سنغافورة</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smtClean="0">
                          <a:solidFill>
                            <a:srgbClr val="006600"/>
                          </a:solidFill>
                          <a:latin typeface="+mn-lt"/>
                          <a:ea typeface="+mn-ea"/>
                          <a:cs typeface="+mn-cs"/>
                        </a:rPr>
                        <a:t>1</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54025">
                <a:tc>
                  <a:txBody>
                    <a:bodyPr/>
                    <a:lstStyle/>
                    <a:p>
                      <a:pPr marL="4445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 استراليا</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0163"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13- الكويت</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13</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24 - سيريلانكا</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161925"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568325">
                <a:tc>
                  <a:txBody>
                    <a:bodyPr/>
                    <a:lstStyle/>
                    <a:p>
                      <a:pPr marL="4445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3- البهاما</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0163"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14- لبنان</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25- السودان</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161925"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15</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54025">
                <a:tc>
                  <a:txBody>
                    <a:bodyPr/>
                    <a:lstStyle/>
                    <a:p>
                      <a:pPr marL="4445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4- البحرين</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9</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0163"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15- ليبيا</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26- سوريا</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161925"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4</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54025">
                <a:tc>
                  <a:txBody>
                    <a:bodyPr/>
                    <a:lstStyle/>
                    <a:p>
                      <a:pPr marL="4445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5- بنغلادش</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6</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0163"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16- لكسمبيرغ</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dirty="0" smtClean="0">
                          <a:solidFill>
                            <a:srgbClr val="006600"/>
                          </a:solidFill>
                          <a:latin typeface="+mn-lt"/>
                          <a:ea typeface="+mn-ea"/>
                          <a:cs typeface="+mn-cs"/>
                        </a:rPr>
                        <a:t>2</a:t>
                      </a:r>
                      <a:endParaRPr lang="fr-FR" sz="2000" b="1" dirty="0"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27- تايلاند</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161925"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54025">
                <a:tc>
                  <a:txBody>
                    <a:bodyPr/>
                    <a:lstStyle/>
                    <a:p>
                      <a:pPr marL="4445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6- بروناي</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4</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0163"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17- ماليزيا</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9</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28- تريننغاد</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161925"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54025">
                <a:tc>
                  <a:txBody>
                    <a:bodyPr/>
                    <a:lstStyle/>
                    <a:p>
                      <a:pPr marL="4445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7- مصر</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4</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0163"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18- موريتانيا</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29- تركيا</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161925"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54025">
                <a:tc>
                  <a:txBody>
                    <a:bodyPr/>
                    <a:lstStyle/>
                    <a:p>
                      <a:pPr marL="4445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8- جامبيا</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0163"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19- باكستان</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6</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30- الامارات العربية</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161925"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10</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54025">
                <a:tc>
                  <a:txBody>
                    <a:bodyPr/>
                    <a:lstStyle/>
                    <a:p>
                      <a:pPr marL="4445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9- غانا</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0163"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20- فلسطين</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31- بريطانيا</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161925"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54025">
                <a:tc>
                  <a:txBody>
                    <a:bodyPr/>
                    <a:lstStyle/>
                    <a:p>
                      <a:pPr marL="4445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10- اندونيسيا</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6</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0163"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21- قطر</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4</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32 –اليمن</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161925"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54025">
                <a:tc>
                  <a:txBody>
                    <a:bodyPr/>
                    <a:lstStyle/>
                    <a:p>
                      <a:pPr marL="4445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11- ايران</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15</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0163"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22- السنغال</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2</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JO" sz="2000" b="1" smtClean="0">
                          <a:solidFill>
                            <a:srgbClr val="006600"/>
                          </a:solidFill>
                          <a:latin typeface="+mn-lt"/>
                          <a:ea typeface="+mn-ea"/>
                          <a:cs typeface="+mn-cs"/>
                        </a:rPr>
                        <a:t>33- السعودية</a:t>
                      </a:r>
                      <a:endParaRPr lang="fr-FR" sz="2000" b="1"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161925" algn="ctr" defTabSz="914400" rtl="1" eaLnBrk="1" fontAlgn="base" latinLnBrk="0" hangingPunct="1">
                        <a:lnSpc>
                          <a:spcPct val="100000"/>
                        </a:lnSpc>
                        <a:spcBef>
                          <a:spcPct val="0"/>
                        </a:spcBef>
                        <a:spcAft>
                          <a:spcPct val="0"/>
                        </a:spcAft>
                        <a:buClrTx/>
                        <a:buSzTx/>
                        <a:buFontTx/>
                        <a:buNone/>
                        <a:tabLst/>
                      </a:pPr>
                      <a:r>
                        <a:rPr lang="ar-JO" sz="2000" b="1" dirty="0" smtClean="0">
                          <a:solidFill>
                            <a:srgbClr val="006600"/>
                          </a:solidFill>
                          <a:latin typeface="+mn-lt"/>
                          <a:ea typeface="+mn-ea"/>
                          <a:cs typeface="+mn-cs"/>
                        </a:rPr>
                        <a:t>41</a:t>
                      </a:r>
                      <a:endParaRPr lang="fr-FR" sz="2000" b="1" dirty="0" smtClean="0">
                        <a:solidFill>
                          <a:srgbClr val="006600"/>
                        </a:solidFill>
                        <a:latin typeface="+mn-lt"/>
                        <a:ea typeface="+mn-ea"/>
                        <a:cs typeface="+mn-cs"/>
                      </a:endParaRPr>
                    </a:p>
                  </a:txBody>
                  <a:tcPr marL="63062" marR="6306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755650" y="404813"/>
            <a:ext cx="7772400" cy="1007963"/>
          </a:xfrm>
          <a:noFill/>
        </p:spPr>
        <p:txBody>
          <a:bodyPr/>
          <a:lstStyle/>
          <a:p>
            <a:pPr algn="r" rtl="1" eaLnBrk="1" hangingPunct="1"/>
            <a:r>
              <a:rPr lang="ar-DZ" sz="5400" dirty="0" smtClean="0">
                <a:solidFill>
                  <a:srgbClr val="808000"/>
                </a:solidFill>
              </a:rPr>
              <a:t>نبذة عن المجموعة </a:t>
            </a:r>
            <a:endParaRPr lang="en-GB" dirty="0" smtClean="0">
              <a:solidFill>
                <a:srgbClr val="808000"/>
              </a:solidFill>
            </a:endParaRPr>
          </a:p>
        </p:txBody>
      </p:sp>
      <p:sp>
        <p:nvSpPr>
          <p:cNvPr id="185347" name="Rectangle 3"/>
          <p:cNvSpPr>
            <a:spLocks noGrp="1" noChangeArrowheads="1"/>
          </p:cNvSpPr>
          <p:nvPr>
            <p:ph type="subTitle" idx="1"/>
          </p:nvPr>
        </p:nvSpPr>
        <p:spPr>
          <a:xfrm>
            <a:off x="323528" y="1988840"/>
            <a:ext cx="8352160" cy="4824536"/>
          </a:xfrm>
        </p:spPr>
        <p:txBody>
          <a:bodyPr/>
          <a:lstStyle/>
          <a:p>
            <a:pPr algn="ctr" rtl="1" eaLnBrk="1" hangingPunct="1">
              <a:lnSpc>
                <a:spcPct val="250000"/>
              </a:lnSpc>
              <a:defRPr/>
            </a:pPr>
            <a:r>
              <a:rPr lang="ar-DZ" sz="2400" b="1" dirty="0" smtClean="0">
                <a:solidFill>
                  <a:srgbClr val="00B050"/>
                </a:solidFill>
              </a:rPr>
              <a:t>سلامة – الشركة العربية الإسلامية للتأمين </a:t>
            </a:r>
            <a:r>
              <a:rPr lang="ar-DZ" sz="2400" b="1" dirty="0" smtClean="0">
                <a:solidFill>
                  <a:srgbClr val="006600"/>
                </a:solidFill>
              </a:rPr>
              <a:t>هي إحدى الشركات الرائدة في تقديم حلول التأمين الملتزمة بالشريعة الإسلامية (التكافل) في جميع أنحاء العالم.   منذ إنشاء الشركة عام 1979 في إمارة دبي بدولة الإمارات العربية المتحدة حافظنا على قيمنا ومبادئنا كرواد قطاع التكافل وتميزنا كأكبر شركة تكافل وإعادة تكافل في العالم وحتى وقتنا هذا.</a:t>
            </a:r>
          </a:p>
          <a:p>
            <a:pPr algn="ctr" rtl="1" eaLnBrk="1" hangingPunct="1">
              <a:lnSpc>
                <a:spcPct val="150000"/>
              </a:lnSpc>
              <a:defRPr/>
            </a:pPr>
            <a:endParaRPr lang="ar-DZ" sz="2400" b="1" dirty="0" smtClean="0">
              <a:solidFill>
                <a:srgbClr val="006600"/>
              </a:solidFill>
            </a:endParaRPr>
          </a:p>
          <a:p>
            <a:pPr marL="342900" indent="-342900" algn="r" rtl="1" eaLnBrk="1" hangingPunct="1">
              <a:defRPr/>
            </a:pPr>
            <a:endParaRPr lang="en-GB" sz="2400" b="1" dirty="0" smtClean="0">
              <a:latin typeface="Times New Roman" pitchFamily="18" charset="0"/>
              <a:cs typeface="Times New Roman" pitchFamily="18" charset="0"/>
            </a:endParaRPr>
          </a:p>
        </p:txBody>
      </p:sp>
    </p:spTree>
  </p:cSld>
  <p:clrMapOvr>
    <a:masterClrMapping/>
  </p:clrMapOvr>
  <p:transition advTm="5000">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rtl="1">
              <a:lnSpc>
                <a:spcPct val="150000"/>
              </a:lnSpc>
              <a:buNone/>
            </a:pPr>
            <a:r>
              <a:rPr lang="ar-DZ" sz="2400" b="1" dirty="0" smtClean="0">
                <a:solidFill>
                  <a:srgbClr val="006600"/>
                </a:solidFill>
              </a:rPr>
              <a:t>يُقدر رأس مال الشركة بواحد مليار درهم إماراتي (274 مليون دولار أمريكي) وهي مدرجة في سوق دبي المالي. أما « بست ري » الشركة التابعة لنا، فهي أكبر شركة إعادة تكافل في العالم وموقعها تونس وتقدم خدماتها في أكثر من 60 دولة وقد حصلت على التصنيف  </a:t>
            </a:r>
            <a:r>
              <a:rPr lang="fr-FR" sz="2400" b="1" dirty="0" smtClean="0">
                <a:solidFill>
                  <a:srgbClr val="006600"/>
                </a:solidFill>
              </a:rPr>
              <a:t>B++</a:t>
            </a:r>
            <a:r>
              <a:rPr lang="ar-DZ" sz="2400" b="1" dirty="0" smtClean="0">
                <a:solidFill>
                  <a:srgbClr val="006600"/>
                </a:solidFill>
              </a:rPr>
              <a:t> من ستاندرد </a:t>
            </a:r>
            <a:r>
              <a:rPr lang="ar-DZ" sz="2400" b="1" dirty="0" err="1" smtClean="0">
                <a:solidFill>
                  <a:srgbClr val="006600"/>
                </a:solidFill>
              </a:rPr>
              <a:t>آند</a:t>
            </a:r>
            <a:r>
              <a:rPr lang="ar-DZ" sz="2400" b="1" dirty="0" smtClean="0">
                <a:solidFill>
                  <a:srgbClr val="006600"/>
                </a:solidFill>
              </a:rPr>
              <a:t> بورز كما حصلت قبل على مؤشر التصنيف </a:t>
            </a:r>
            <a:r>
              <a:rPr lang="fr-FR" sz="2400" b="1" smtClean="0">
                <a:solidFill>
                  <a:srgbClr val="006600"/>
                </a:solidFill>
              </a:rPr>
              <a:t> A-</a:t>
            </a:r>
            <a:r>
              <a:rPr lang="ar-DZ" sz="2400" b="1" smtClean="0">
                <a:solidFill>
                  <a:srgbClr val="006600"/>
                </a:solidFill>
              </a:rPr>
              <a:t>من </a:t>
            </a:r>
            <a:r>
              <a:rPr lang="ar-DZ" sz="2400" b="1" dirty="0" smtClean="0">
                <a:solidFill>
                  <a:srgbClr val="006600"/>
                </a:solidFill>
              </a:rPr>
              <a:t>قبل إيه إم بست. ونقدم خدماتنا للأفراد والمؤسسات من خلال شبكة عمل ممتدة على مستوى العالم</a:t>
            </a:r>
          </a:p>
          <a:p>
            <a:endParaRPr lang="fr-FR" dirty="0"/>
          </a:p>
        </p:txBody>
      </p:sp>
      <p:sp>
        <p:nvSpPr>
          <p:cNvPr id="4" name="Espace réservé du numéro de diapositive 3"/>
          <p:cNvSpPr>
            <a:spLocks noGrp="1"/>
          </p:cNvSpPr>
          <p:nvPr>
            <p:ph type="sldNum" sz="quarter" idx="12"/>
          </p:nvPr>
        </p:nvSpPr>
        <p:spPr/>
        <p:txBody>
          <a:bodyPr/>
          <a:lstStyle/>
          <a:p>
            <a:pPr>
              <a:defRPr/>
            </a:pPr>
            <a:fld id="{37DF2F0E-D89E-4655-9948-09643A401D65}" type="slidenum">
              <a:rPr lang="fr-FR" smtClean="0"/>
              <a:pPr>
                <a:defRPr/>
              </a:pPr>
              <a:t>7</a:t>
            </a:fld>
            <a:endParaRPr lang="fr-FR"/>
          </a:p>
        </p:txBody>
      </p:sp>
      <p:sp>
        <p:nvSpPr>
          <p:cNvPr id="7" name="Rectangle 2"/>
          <p:cNvSpPr txBox="1">
            <a:spLocks noChangeArrowheads="1"/>
          </p:cNvSpPr>
          <p:nvPr/>
        </p:nvSpPr>
        <p:spPr>
          <a:xfrm>
            <a:off x="755650" y="404813"/>
            <a:ext cx="7772400" cy="1151979"/>
          </a:xfrm>
          <a:prstGeom prst="rect">
            <a:avLst/>
          </a:prstGeom>
          <a:noFill/>
        </p:spPr>
        <p:txBody>
          <a:bodyPr vert="horz" anchor="t">
            <a:noAutofit/>
          </a:bodyPr>
          <a:lstStyle/>
          <a:p>
            <a:pPr marL="0" marR="9144" lvl="0" indent="0" algn="r" defTabSz="914400" rtl="1" latinLnBrk="0">
              <a:lnSpc>
                <a:spcPct val="100000"/>
              </a:lnSpc>
              <a:buClrTx/>
              <a:buSzTx/>
              <a:buFontTx/>
              <a:buNone/>
              <a:tabLst/>
              <a:defRPr/>
            </a:pPr>
            <a:r>
              <a:rPr lang="ar-DZ" sz="5400" cap="all" dirty="0">
                <a:solidFill>
                  <a:srgbClr val="808000"/>
                </a:solidFill>
                <a:effectLst>
                  <a:reflection blurRad="12700" stA="34000" endA="740" endPos="53000" dir="5400000" sy="-100000" algn="bl" rotWithShape="0"/>
                </a:effectLst>
                <a:latin typeface="+mj-lt"/>
                <a:ea typeface="+mj-ea"/>
                <a:cs typeface="+mj-cs"/>
              </a:rPr>
              <a:t>نبذة عن المجموعة </a:t>
            </a:r>
            <a:endParaRPr lang="en-GB" sz="5400" cap="all" dirty="0">
              <a:solidFill>
                <a:srgbClr val="808000"/>
              </a:solidFill>
              <a:effectLst>
                <a:reflection blurRad="12700" stA="34000" endA="740" endPos="530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rtl="1">
              <a:lnSpc>
                <a:spcPct val="200000"/>
              </a:lnSpc>
              <a:buNone/>
            </a:pPr>
            <a:r>
              <a:rPr lang="ar-DZ" sz="2400" b="1" dirty="0" smtClean="0">
                <a:solidFill>
                  <a:srgbClr val="006600"/>
                </a:solidFill>
              </a:rPr>
              <a:t>في الوقت الحالي، تمتلك سلامة ست شركات تكافل تقدم الحلول للعملاء في دولة الإمارات العربية المتحدة والمملكة العربية السعودية ومصر والسنغال والجزائر والأردن وشركة </a:t>
            </a:r>
            <a:r>
              <a:rPr lang="ar-DZ" sz="2400" b="1" dirty="0" err="1" smtClean="0">
                <a:solidFill>
                  <a:srgbClr val="006600"/>
                </a:solidFill>
              </a:rPr>
              <a:t>إستثمارات</a:t>
            </a:r>
            <a:r>
              <a:rPr lang="ar-DZ" sz="2400" b="1" dirty="0" smtClean="0">
                <a:solidFill>
                  <a:srgbClr val="006600"/>
                </a:solidFill>
              </a:rPr>
              <a:t> في البحرين. ونعتزم مد النطاق الجغرافي لخدماتنا في المستقبل القريب بحيث تغطي كافة دول مجلس التعاون الخليجي وجنوب شرق آسيا ثم أوروبا لاحقاً لعرض حلول مبتكرة تلتزم بالشريعة.</a:t>
            </a:r>
          </a:p>
          <a:p>
            <a:pPr algn="ctr" rtl="1">
              <a:lnSpc>
                <a:spcPct val="150000"/>
              </a:lnSpc>
              <a:buNone/>
            </a:pPr>
            <a:endParaRPr lang="ar-DZ" sz="2400" b="1" dirty="0" smtClean="0">
              <a:solidFill>
                <a:srgbClr val="006600"/>
              </a:solidFill>
            </a:endParaRPr>
          </a:p>
          <a:p>
            <a:endParaRPr lang="fr-FR" dirty="0"/>
          </a:p>
        </p:txBody>
      </p:sp>
      <p:sp>
        <p:nvSpPr>
          <p:cNvPr id="4" name="Espace réservé du numéro de diapositive 3"/>
          <p:cNvSpPr>
            <a:spLocks noGrp="1"/>
          </p:cNvSpPr>
          <p:nvPr>
            <p:ph type="sldNum" sz="quarter" idx="12"/>
          </p:nvPr>
        </p:nvSpPr>
        <p:spPr/>
        <p:txBody>
          <a:bodyPr/>
          <a:lstStyle/>
          <a:p>
            <a:pPr>
              <a:defRPr/>
            </a:pPr>
            <a:fld id="{37DF2F0E-D89E-4655-9948-09643A401D65}" type="slidenum">
              <a:rPr lang="fr-FR" smtClean="0"/>
              <a:pPr>
                <a:defRPr/>
              </a:pPr>
              <a:t>8</a:t>
            </a:fld>
            <a:endParaRPr lang="fr-FR"/>
          </a:p>
        </p:txBody>
      </p:sp>
      <p:sp>
        <p:nvSpPr>
          <p:cNvPr id="6" name="Rectangle 2"/>
          <p:cNvSpPr txBox="1">
            <a:spLocks noChangeArrowheads="1"/>
          </p:cNvSpPr>
          <p:nvPr/>
        </p:nvSpPr>
        <p:spPr>
          <a:xfrm>
            <a:off x="755650" y="404813"/>
            <a:ext cx="7772400" cy="1007963"/>
          </a:xfrm>
          <a:prstGeom prst="rect">
            <a:avLst/>
          </a:prstGeom>
          <a:noFill/>
        </p:spPr>
        <p:txBody>
          <a:bodyPr vert="horz" anchor="t">
            <a:noAutofit/>
          </a:bodyPr>
          <a:lstStyle/>
          <a:p>
            <a:pPr marR="9144" algn="r" rtl="1" eaLnBrk="1" hangingPunct="1"/>
            <a:r>
              <a:rPr lang="ar-DZ" sz="5400" cap="all" dirty="0">
                <a:solidFill>
                  <a:srgbClr val="808000"/>
                </a:solidFill>
                <a:effectLst>
                  <a:reflection blurRad="12700" stA="34000" endA="740" endPos="53000" dir="5400000" sy="-100000" algn="bl" rotWithShape="0"/>
                </a:effectLst>
                <a:latin typeface="+mj-lt"/>
                <a:ea typeface="+mj-ea"/>
                <a:cs typeface="+mj-cs"/>
              </a:rPr>
              <a:t>نبذة عن المجموعة </a:t>
            </a:r>
            <a:endParaRPr lang="en-GB" sz="5400" cap="all" dirty="0">
              <a:solidFill>
                <a:srgbClr val="808000"/>
              </a:solidFill>
              <a:effectLst>
                <a:reflection blurRad="12700" stA="34000" endA="740" endPos="530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755650" y="404813"/>
            <a:ext cx="7772400" cy="1079971"/>
          </a:xfrm>
          <a:noFill/>
        </p:spPr>
        <p:txBody>
          <a:bodyPr/>
          <a:lstStyle/>
          <a:p>
            <a:pPr algn="r" rtl="1" eaLnBrk="1" hangingPunct="1"/>
            <a:r>
              <a:rPr lang="ar-DZ" sz="5400" dirty="0" smtClean="0">
                <a:solidFill>
                  <a:srgbClr val="808000"/>
                </a:solidFill>
              </a:rPr>
              <a:t>الشركة في الجزائر</a:t>
            </a:r>
            <a:endParaRPr lang="en-GB" dirty="0" smtClean="0">
              <a:solidFill>
                <a:srgbClr val="808000"/>
              </a:solidFill>
            </a:endParaRPr>
          </a:p>
        </p:txBody>
      </p:sp>
      <p:sp>
        <p:nvSpPr>
          <p:cNvPr id="185347" name="Rectangle 3"/>
          <p:cNvSpPr>
            <a:spLocks noGrp="1" noChangeArrowheads="1"/>
          </p:cNvSpPr>
          <p:nvPr>
            <p:ph type="subTitle" idx="1"/>
          </p:nvPr>
        </p:nvSpPr>
        <p:spPr>
          <a:xfrm>
            <a:off x="539750" y="2852936"/>
            <a:ext cx="8135938" cy="3743325"/>
          </a:xfrm>
        </p:spPr>
        <p:txBody>
          <a:bodyPr/>
          <a:lstStyle/>
          <a:p>
            <a:pPr algn="ctr" rtl="1" eaLnBrk="1" hangingPunct="1">
              <a:lnSpc>
                <a:spcPct val="150000"/>
              </a:lnSpc>
              <a:defRPr/>
            </a:pPr>
            <a:r>
              <a:rPr lang="ar-DZ" sz="2400" b="1" dirty="0" smtClean="0">
                <a:solidFill>
                  <a:srgbClr val="006600"/>
                </a:solidFill>
              </a:rPr>
              <a:t>اعتمدت شركة سلامة لتأمينات الجزائر بمقتضى القرار رقم 46 الصادر بتاريخ 02 </a:t>
            </a:r>
            <a:r>
              <a:rPr lang="ar-DZ" sz="2400" b="1" dirty="0" err="1" smtClean="0">
                <a:solidFill>
                  <a:srgbClr val="006600"/>
                </a:solidFill>
              </a:rPr>
              <a:t>جويلية</a:t>
            </a:r>
            <a:r>
              <a:rPr lang="ar-DZ" sz="2400" b="1" dirty="0" smtClean="0">
                <a:solidFill>
                  <a:srgbClr val="006600"/>
                </a:solidFill>
              </a:rPr>
              <a:t> 2006 عن وزير المالية وبذلك فهي قد امتصت شركة البركة والآمان لتأمين وإعادة التأمين المنشأة في 26 مارس 2000، والتي أصبحت اليوم سلامة لتأمينات الجزائر بعد انضمامها لمجموعة سلامة.</a:t>
            </a:r>
          </a:p>
          <a:p>
            <a:pPr algn="ctr" rtl="1" eaLnBrk="1" hangingPunct="1">
              <a:lnSpc>
                <a:spcPct val="150000"/>
              </a:lnSpc>
              <a:defRPr/>
            </a:pPr>
            <a:r>
              <a:rPr lang="ar-DZ" sz="2400" b="1" dirty="0" smtClean="0">
                <a:solidFill>
                  <a:srgbClr val="006600"/>
                </a:solidFill>
              </a:rPr>
              <a:t>وتوفر حاليا خدمات متعددة في السوق الجزائرية حيث تتوفر على 150 نقطة بيع على مستوى كافة التراب الوطني و4 مديريات </a:t>
            </a:r>
            <a:r>
              <a:rPr lang="ar-DZ" sz="2400" b="1" dirty="0" err="1" smtClean="0">
                <a:solidFill>
                  <a:srgbClr val="006600"/>
                </a:solidFill>
              </a:rPr>
              <a:t>جهوية</a:t>
            </a:r>
            <a:r>
              <a:rPr lang="ar-DZ" sz="2400" b="1" dirty="0" smtClean="0">
                <a:solidFill>
                  <a:srgbClr val="006600"/>
                </a:solidFill>
              </a:rPr>
              <a:t>، إلا أنها تنفرد بخدمات التكافل وهي الوحيدة من كل مؤسسات التامين في الجزائر التي تتعامل بالتأمين التكافلي الإسلامي</a:t>
            </a:r>
          </a:p>
          <a:p>
            <a:pPr marL="342900" indent="-342900" algn="r" rtl="1" eaLnBrk="1" hangingPunct="1">
              <a:buFont typeface="Monotype Sorts" pitchFamily="2" charset="2"/>
              <a:buChar char="u"/>
              <a:defRPr/>
            </a:pPr>
            <a:endParaRPr lang="en-GB" sz="2400" b="1" dirty="0" smtClean="0">
              <a:latin typeface="Times New Roman" pitchFamily="18" charset="0"/>
              <a:cs typeface="Times New Roman" pitchFamily="18" charset="0"/>
            </a:endParaRPr>
          </a:p>
        </p:txBody>
      </p:sp>
    </p:spTree>
  </p:cSld>
  <p:clrMapOvr>
    <a:masterClrMapping/>
  </p:clrMapOvr>
  <p:transition advTm="5000">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MA CANEVAS">
  <a:themeElements>
    <a:clrScheme name="Personnalisé 2">
      <a:dk1>
        <a:sysClr val="windowText" lastClr="000000"/>
      </a:dk1>
      <a:lt1>
        <a:sysClr val="window" lastClr="FFFFFF"/>
      </a:lt1>
      <a:dk2>
        <a:srgbClr val="4F6128"/>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Tunis_June2008</Template>
  <TotalTime>2572</TotalTime>
  <Words>1842</Words>
  <Application>Microsoft Office PowerPoint</Application>
  <PresentationFormat>Affichage à l'écran (4:3)</PresentationFormat>
  <Paragraphs>355</Paragraphs>
  <Slides>32</Slides>
  <Notes>4</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SALAMA CANEVAS</vt:lpstr>
      <vt:lpstr>Diapositive 1</vt:lpstr>
      <vt:lpstr>Diapositive 2</vt:lpstr>
      <vt:lpstr>لمحة تاريخية عن التكافل في العالم</vt:lpstr>
      <vt:lpstr>لمحة تاريخية عن التكافل في العالم</vt:lpstr>
      <vt:lpstr>Diapositive 5</vt:lpstr>
      <vt:lpstr>نبذة عن المجموعة </vt:lpstr>
      <vt:lpstr>Diapositive 7</vt:lpstr>
      <vt:lpstr>Diapositive 8</vt:lpstr>
      <vt:lpstr>الشركة في الجزائر</vt:lpstr>
      <vt:lpstr>Diapositive 10</vt:lpstr>
      <vt:lpstr>        الميزات التنافسية للشركة </vt:lpstr>
      <vt:lpstr>إنجازات الشركة في الجزائر</vt:lpstr>
      <vt:lpstr>Diapositive 13</vt:lpstr>
      <vt:lpstr>إنجازات الشركة في الجزائر</vt:lpstr>
      <vt:lpstr>إدارة التأمين التكافلي في الشركة : </vt:lpstr>
      <vt:lpstr>نموذج المضاربة:</vt:lpstr>
      <vt:lpstr>Diapositive 17</vt:lpstr>
      <vt:lpstr>Diapositive 18</vt:lpstr>
      <vt:lpstr>نموذج الوكالة بأجر معلوم: </vt:lpstr>
      <vt:lpstr>Diapositive 20</vt:lpstr>
      <vt:lpstr>النموذج المختلط:</vt:lpstr>
      <vt:lpstr>سياسة النمو لشركة سلامة للتأمينات الجزائر   </vt:lpstr>
      <vt:lpstr>الإستراتجية التجارية</vt:lpstr>
      <vt:lpstr>Diapositive 24</vt:lpstr>
      <vt:lpstr>المنتجات المسوقة من طرف الشركة</vt:lpstr>
      <vt:lpstr>القدرات التقنية والفنية للشركة</vt:lpstr>
      <vt:lpstr>التحديات المستقبلية: </vt:lpstr>
      <vt:lpstr>التحديات المستقبلية: </vt:lpstr>
      <vt:lpstr>التأمين المصرفي: </vt:lpstr>
      <vt:lpstr>تأمينات الأشخاص: </vt:lpstr>
      <vt:lpstr>Diapositive 31</vt:lpstr>
      <vt:lpstr>Diapositive 32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salama</dc:creator>
  <cp:lastModifiedBy>hamza</cp:lastModifiedBy>
  <cp:revision>196</cp:revision>
  <dcterms:created xsi:type="dcterms:W3CDTF">2008-09-30T14:32:03Z</dcterms:created>
  <dcterms:modified xsi:type="dcterms:W3CDTF">2011-04-25T18:32:42Z</dcterms:modified>
</cp:coreProperties>
</file>