
<file path=[Content_Types].xml><?xml version="1.0" encoding="utf-8"?>
<Types xmlns="http://schemas.openxmlformats.org/package/2006/content-types">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1.xml" ContentType="application/vnd.openxmlformats-officedocument.drawingml.diagramData+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Default Extension="xlsx" ContentType="application/vnd.openxmlformats-officedocument.spreadsheetml.sheet"/>
  <Override PartName="/ppt/diagrams/data2.xml" ContentType="application/vnd.openxmlformats-officedocument.drawingml.diagramData+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diagrams/colors4.xml" ContentType="application/vnd.openxmlformats-officedocument.drawingml.diagramColors+xml"/>
  <Override PartName="/ppt/diagrams/quickStyle7.xml" ContentType="application/vnd.openxmlformats-officedocument.drawingml.diagramStyle+xml"/>
  <Override PartName="/ppt/diagrams/layout1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ata3.xml" ContentType="application/vnd.openxmlformats-officedocument.drawingml.diagramData+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charts/chart2.xml" ContentType="application/vnd.openxmlformats-officedocument.drawingml.chart+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68" r:id="rId4"/>
    <p:sldId id="269" r:id="rId5"/>
    <p:sldId id="265" r:id="rId6"/>
    <p:sldId id="266" r:id="rId7"/>
    <p:sldId id="270" r:id="rId8"/>
    <p:sldId id="282" r:id="rId9"/>
    <p:sldId id="267" r:id="rId10"/>
    <p:sldId id="271" r:id="rId11"/>
    <p:sldId id="273" r:id="rId12"/>
    <p:sldId id="276" r:id="rId13"/>
    <p:sldId id="277" r:id="rId14"/>
    <p:sldId id="274" r:id="rId15"/>
    <p:sldId id="272" r:id="rId16"/>
    <p:sldId id="285" r:id="rId17"/>
    <p:sldId id="278" r:id="rId18"/>
    <p:sldId id="286" r:id="rId19"/>
    <p:sldId id="275" r:id="rId20"/>
    <p:sldId id="280" r:id="rId21"/>
    <p:sldId id="288" r:id="rId22"/>
    <p:sldId id="261" r:id="rId23"/>
    <p:sldId id="279" r:id="rId24"/>
    <p:sldId id="284" r:id="rId25"/>
    <p:sldId id="287"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103" d="100"/>
          <a:sy n="103" d="100"/>
        </p:scale>
        <p:origin x="-2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ar-SA"/>
  <c:style val="22"/>
  <c:chart>
    <c:title>
      <c:layout>
        <c:manualLayout>
          <c:xMode val="edge"/>
          <c:yMode val="edge"/>
          <c:x val="0.21782807843346427"/>
          <c:y val="4.2328042328042333E-2"/>
        </c:manualLayout>
      </c:layout>
    </c:title>
    <c:plotArea>
      <c:layout/>
      <c:barChart>
        <c:barDir val="col"/>
        <c:grouping val="clustered"/>
        <c:ser>
          <c:idx val="0"/>
          <c:order val="0"/>
          <c:tx>
            <c:strRef>
              <c:f>Sheet1!$C$2</c:f>
              <c:strCache>
                <c:ptCount val="1"/>
                <c:pt idx="0">
                  <c:v>عدد المرخص لهم لممارسة نشاطات الأوراق المالية</c:v>
                </c:pt>
              </c:strCache>
            </c:strRef>
          </c:tx>
          <c:dLbls>
            <c:showVal val="1"/>
          </c:dLbls>
          <c:cat>
            <c:strRef>
              <c:f>Sheet1!$B$3:$B$7</c:f>
              <c:strCache>
                <c:ptCount val="5"/>
                <c:pt idx="0">
                  <c:v>إستشارة</c:v>
                </c:pt>
                <c:pt idx="1">
                  <c:v>ترتيب</c:v>
                </c:pt>
                <c:pt idx="2">
                  <c:v>حفظ</c:v>
                </c:pt>
                <c:pt idx="3">
                  <c:v>إدارة</c:v>
                </c:pt>
                <c:pt idx="4">
                  <c:v>تعامل</c:v>
                </c:pt>
              </c:strCache>
            </c:strRef>
          </c:cat>
          <c:val>
            <c:numRef>
              <c:f>Sheet1!$C$3:$C$7</c:f>
              <c:numCache>
                <c:formatCode>General</c:formatCode>
                <c:ptCount val="5"/>
                <c:pt idx="0">
                  <c:v>92</c:v>
                </c:pt>
                <c:pt idx="1">
                  <c:v>87</c:v>
                </c:pt>
                <c:pt idx="2">
                  <c:v>71</c:v>
                </c:pt>
                <c:pt idx="3">
                  <c:v>68</c:v>
                </c:pt>
                <c:pt idx="4">
                  <c:v>66</c:v>
                </c:pt>
              </c:numCache>
            </c:numRef>
          </c:val>
        </c:ser>
        <c:axId val="79242368"/>
        <c:axId val="79243904"/>
      </c:barChart>
      <c:catAx>
        <c:axId val="79242368"/>
        <c:scaling>
          <c:orientation val="minMax"/>
        </c:scaling>
        <c:axPos val="b"/>
        <c:tickLblPos val="nextTo"/>
        <c:crossAx val="79243904"/>
        <c:crosses val="autoZero"/>
        <c:auto val="1"/>
        <c:lblAlgn val="ctr"/>
        <c:lblOffset val="100"/>
      </c:catAx>
      <c:valAx>
        <c:axId val="79243904"/>
        <c:scaling>
          <c:orientation val="minMax"/>
        </c:scaling>
        <c:axPos val="l"/>
        <c:majorGridlines/>
        <c:numFmt formatCode="General" sourceLinked="1"/>
        <c:tickLblPos val="nextTo"/>
        <c:crossAx val="79242368"/>
        <c:crosses val="autoZero"/>
        <c:crossBetween val="between"/>
      </c:valAx>
    </c:plotArea>
    <c:plotVisOnly val="1"/>
  </c:chart>
  <c:txPr>
    <a:bodyPr/>
    <a:lstStyle/>
    <a:p>
      <a:pPr>
        <a:defRPr sz="1800"/>
      </a:pPr>
      <a:endParaRPr lang="ar-SA"/>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ar-SA"/>
  <c:chart>
    <c:title>
      <c:tx>
        <c:rich>
          <a:bodyPr/>
          <a:lstStyle/>
          <a:p>
            <a:pPr>
              <a:defRPr/>
            </a:pPr>
            <a:r>
              <a:rPr lang="en-US" dirty="0" smtClean="0"/>
              <a:t> </a:t>
            </a:r>
            <a:r>
              <a:rPr lang="ar-SA" baseline="0" dirty="0" smtClean="0"/>
              <a:t> </a:t>
            </a:r>
            <a:r>
              <a:rPr lang="ar-SA" dirty="0" smtClean="0"/>
              <a:t>عدد </a:t>
            </a:r>
            <a:r>
              <a:rPr lang="ar-SA" dirty="0"/>
              <a:t>الأنشطة </a:t>
            </a:r>
            <a:r>
              <a:rPr lang="ar-SA" dirty="0" smtClean="0"/>
              <a:t>المرخصة</a:t>
            </a:r>
            <a:r>
              <a:rPr lang="ar-SA" baseline="0" dirty="0" smtClean="0"/>
              <a:t> لكل شركة</a:t>
            </a:r>
            <a:endParaRPr lang="ar-SA" dirty="0"/>
          </a:p>
        </c:rich>
      </c:tx>
      <c:layout>
        <c:manualLayout>
          <c:xMode val="edge"/>
          <c:yMode val="edge"/>
          <c:x val="0.36294807361290377"/>
          <c:y val="1.5604671817573605E-2"/>
        </c:manualLayout>
      </c:layout>
    </c:title>
    <c:view3D>
      <c:rotX val="20"/>
      <c:rotY val="30"/>
      <c:perspective val="20"/>
    </c:view3D>
    <c:plotArea>
      <c:layout/>
      <c:pie3DChart>
        <c:varyColors val="1"/>
        <c:ser>
          <c:idx val="0"/>
          <c:order val="0"/>
          <c:tx>
            <c:strRef>
              <c:f>Sheet1!$B$1</c:f>
              <c:strCache>
                <c:ptCount val="1"/>
                <c:pt idx="0">
                  <c:v>عدد الأنشطة المرخصة</c:v>
                </c:pt>
              </c:strCache>
            </c:strRef>
          </c:tx>
          <c:dLbls>
            <c:dLbl>
              <c:idx val="0"/>
              <c:layout>
                <c:manualLayout>
                  <c:x val="-3.9537887625157982E-2"/>
                  <c:y val="-3.2943044386354911E-2"/>
                </c:manualLayout>
              </c:layout>
              <c:spPr/>
              <c:txPr>
                <a:bodyPr/>
                <a:lstStyle/>
                <a:p>
                  <a:pPr>
                    <a:defRPr b="1"/>
                  </a:pPr>
                  <a:endParaRPr lang="ar-SA"/>
                </a:p>
              </c:txPr>
              <c:dLblPos val="bestFit"/>
              <c:showVal val="1"/>
              <c:showCatName val="1"/>
              <c:showPercent val="1"/>
            </c:dLbl>
            <c:dLbl>
              <c:idx val="1"/>
              <c:layout>
                <c:manualLayout>
                  <c:x val="-0.17812888840283855"/>
                  <c:y val="-0.19058087748397412"/>
                </c:manualLayout>
              </c:layout>
              <c:spPr/>
              <c:txPr>
                <a:bodyPr/>
                <a:lstStyle/>
                <a:p>
                  <a:pPr>
                    <a:defRPr b="1"/>
                  </a:pPr>
                  <a:endParaRPr lang="ar-SA"/>
                </a:p>
              </c:txPr>
              <c:dLblPos val="bestFit"/>
              <c:showVal val="1"/>
              <c:showCatName val="1"/>
              <c:showPercent val="1"/>
            </c:dLbl>
            <c:dLbl>
              <c:idx val="2"/>
              <c:layout>
                <c:manualLayout>
                  <c:x val="-6.8083989501312295E-2"/>
                  <c:y val="-0.15767066893050449"/>
                </c:manualLayout>
              </c:layout>
              <c:spPr/>
              <c:txPr>
                <a:bodyPr/>
                <a:lstStyle/>
                <a:p>
                  <a:pPr>
                    <a:defRPr b="1">
                      <a:solidFill>
                        <a:schemeClr val="bg1"/>
                      </a:solidFill>
                    </a:defRPr>
                  </a:pPr>
                  <a:endParaRPr lang="ar-SA"/>
                </a:p>
              </c:txPr>
              <c:dLblPos val="bestFit"/>
              <c:showVal val="1"/>
              <c:showCatName val="1"/>
              <c:showPercent val="1"/>
            </c:dLbl>
            <c:dLbl>
              <c:idx val="3"/>
              <c:layout>
                <c:manualLayout>
                  <c:x val="6.2341061533974916E-2"/>
                  <c:y val="-0.15570103988140455"/>
                </c:manualLayout>
              </c:layout>
              <c:spPr/>
              <c:txPr>
                <a:bodyPr/>
                <a:lstStyle/>
                <a:p>
                  <a:pPr>
                    <a:defRPr b="1"/>
                  </a:pPr>
                  <a:endParaRPr lang="ar-SA"/>
                </a:p>
              </c:txPr>
              <c:dLblPos val="bestFit"/>
              <c:showVal val="1"/>
              <c:showCatName val="1"/>
              <c:showPercent val="1"/>
            </c:dLbl>
            <c:dLbl>
              <c:idx val="4"/>
              <c:layout>
                <c:manualLayout>
                  <c:x val="0.2615405365995917"/>
                  <c:y val="8.0128803527558676E-2"/>
                </c:manualLayout>
              </c:layout>
              <c:spPr/>
              <c:txPr>
                <a:bodyPr/>
                <a:lstStyle/>
                <a:p>
                  <a:pPr>
                    <a:defRPr b="1">
                      <a:solidFill>
                        <a:schemeClr val="bg1"/>
                      </a:solidFill>
                    </a:defRPr>
                  </a:pPr>
                  <a:endParaRPr lang="ar-SA"/>
                </a:p>
              </c:txPr>
              <c:dLblPos val="bestFit"/>
              <c:showVal val="1"/>
              <c:showCatName val="1"/>
              <c:showPercent val="1"/>
            </c:dLbl>
            <c:dLblPos val="bestFit"/>
            <c:showVal val="1"/>
            <c:showCatName val="1"/>
            <c:showPercent val="1"/>
            <c:showLeaderLines val="1"/>
          </c:dLbls>
          <c:cat>
            <c:strRef>
              <c:f>Sheet1!$A$2:$A$6</c:f>
              <c:strCache>
                <c:ptCount val="5"/>
                <c:pt idx="0">
                  <c:v>نشاط واحد</c:v>
                </c:pt>
                <c:pt idx="1">
                  <c:v>نشاطان</c:v>
                </c:pt>
                <c:pt idx="2">
                  <c:v>ثلاثة أنشطة</c:v>
                </c:pt>
                <c:pt idx="3">
                  <c:v>أربعة أنشطة</c:v>
                </c:pt>
                <c:pt idx="4">
                  <c:v>خمسة أنشطة</c:v>
                </c:pt>
              </c:strCache>
            </c:strRef>
          </c:cat>
          <c:val>
            <c:numRef>
              <c:f>Sheet1!$B$2:$B$6</c:f>
              <c:numCache>
                <c:formatCode>General</c:formatCode>
                <c:ptCount val="5"/>
                <c:pt idx="0">
                  <c:v>4</c:v>
                </c:pt>
                <c:pt idx="1">
                  <c:v>33</c:v>
                </c:pt>
                <c:pt idx="2">
                  <c:v>8</c:v>
                </c:pt>
                <c:pt idx="3">
                  <c:v>5</c:v>
                </c:pt>
                <c:pt idx="4">
                  <c:v>54</c:v>
                </c:pt>
              </c:numCache>
            </c:numRef>
          </c:val>
        </c:ser>
      </c:pie3DChart>
    </c:plotArea>
    <c:plotVisOnly val="1"/>
  </c:chart>
  <c:txPr>
    <a:bodyPr/>
    <a:lstStyle/>
    <a:p>
      <a:pPr>
        <a:defRPr sz="1800"/>
      </a:pPr>
      <a:endParaRPr lang="ar-SA"/>
    </a:p>
  </c:txPr>
  <c:externalData r:id="rId1"/>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E7A7AB-8B76-4390-BD3B-FA86B49511FB}" type="doc">
      <dgm:prSet loTypeId="urn:microsoft.com/office/officeart/2005/8/layout/default" loCatId="list" qsTypeId="urn:microsoft.com/office/officeart/2005/8/quickstyle/simple1" qsCatId="simple" csTypeId="urn:microsoft.com/office/officeart/2005/8/colors/colorful3" csCatId="colorful" phldr="1"/>
      <dgm:spPr/>
      <dgm:t>
        <a:bodyPr/>
        <a:lstStyle/>
        <a:p>
          <a:pPr rtl="1"/>
          <a:endParaRPr lang="ar-SA"/>
        </a:p>
      </dgm:t>
    </dgm:pt>
    <dgm:pt modelId="{4D839431-BE14-4C67-98A0-C9C50F08AE1A}">
      <dgm:prSet custT="1"/>
      <dgm:spPr/>
      <dgm:t>
        <a:bodyPr/>
        <a:lstStyle/>
        <a:p>
          <a:pPr rtl="1"/>
          <a:r>
            <a:rPr lang="ar-SA" sz="2400" b="1" dirty="0" smtClean="0"/>
            <a:t>الحفظ</a:t>
          </a:r>
        </a:p>
        <a:p>
          <a:pPr rtl="1"/>
          <a:r>
            <a:rPr lang="ar-SA" sz="2000" dirty="0" smtClean="0"/>
            <a:t>حفظ الأوراق المالية</a:t>
          </a:r>
          <a:endParaRPr lang="en-US" sz="2000" dirty="0" smtClean="0"/>
        </a:p>
      </dgm:t>
    </dgm:pt>
    <dgm:pt modelId="{B9FD9755-A0C0-4D73-891B-689F59EAAF95}" type="parTrans" cxnId="{579C0E42-DB9E-48CB-8C3C-5D4843D30C68}">
      <dgm:prSet/>
      <dgm:spPr/>
      <dgm:t>
        <a:bodyPr/>
        <a:lstStyle/>
        <a:p>
          <a:pPr rtl="1"/>
          <a:endParaRPr lang="ar-SA" sz="1600"/>
        </a:p>
      </dgm:t>
    </dgm:pt>
    <dgm:pt modelId="{BDAAD851-D759-4062-A4C3-5274E167AB1E}" type="sibTrans" cxnId="{579C0E42-DB9E-48CB-8C3C-5D4843D30C68}">
      <dgm:prSet/>
      <dgm:spPr/>
      <dgm:t>
        <a:bodyPr/>
        <a:lstStyle/>
        <a:p>
          <a:pPr rtl="1"/>
          <a:endParaRPr lang="ar-SA" sz="1600"/>
        </a:p>
      </dgm:t>
    </dgm:pt>
    <dgm:pt modelId="{44819DBF-75B4-49B6-9A62-B3F86896C3AB}">
      <dgm:prSet custT="1"/>
      <dgm:spPr/>
      <dgm:t>
        <a:bodyPr/>
        <a:lstStyle/>
        <a:p>
          <a:pPr rtl="1"/>
          <a:r>
            <a:rPr lang="ar-SA" sz="2400" b="1" dirty="0" smtClean="0"/>
            <a:t>التعامل</a:t>
          </a:r>
          <a:r>
            <a:rPr lang="ar-SA" sz="2000" dirty="0" smtClean="0"/>
            <a:t> </a:t>
          </a:r>
        </a:p>
        <a:p>
          <a:pPr rtl="1"/>
          <a:r>
            <a:rPr lang="ar-SA" sz="2000" dirty="0" smtClean="0"/>
            <a:t>التداول أصيلاً أو </a:t>
          </a:r>
          <a:r>
            <a:rPr lang="ar-SA" sz="2000" dirty="0" smtClean="0"/>
            <a:t>وكيلاً وإدارة </a:t>
          </a:r>
          <a:r>
            <a:rPr lang="ar-SA" sz="2000" dirty="0" smtClean="0"/>
            <a:t>الاكتتاب</a:t>
          </a:r>
          <a:endParaRPr lang="ar-SA" sz="2000" dirty="0"/>
        </a:p>
      </dgm:t>
    </dgm:pt>
    <dgm:pt modelId="{B23D81E7-DD58-46D5-A352-5EB47E73A1F7}" type="parTrans" cxnId="{D6D4384D-F5AE-4D0F-AF82-E64B3FA35BF4}">
      <dgm:prSet/>
      <dgm:spPr/>
      <dgm:t>
        <a:bodyPr/>
        <a:lstStyle/>
        <a:p>
          <a:pPr rtl="1"/>
          <a:endParaRPr lang="ar-SA" sz="1600"/>
        </a:p>
      </dgm:t>
    </dgm:pt>
    <dgm:pt modelId="{98FAFEF8-7356-40B0-8F1F-483FAAF6E38B}" type="sibTrans" cxnId="{D6D4384D-F5AE-4D0F-AF82-E64B3FA35BF4}">
      <dgm:prSet/>
      <dgm:spPr/>
      <dgm:t>
        <a:bodyPr/>
        <a:lstStyle/>
        <a:p>
          <a:pPr rtl="1"/>
          <a:endParaRPr lang="ar-SA" sz="1600"/>
        </a:p>
      </dgm:t>
    </dgm:pt>
    <dgm:pt modelId="{6B029808-DC36-4CB5-A540-363B1F277424}">
      <dgm:prSet phldrT="[Text]" custT="1"/>
      <dgm:spPr/>
      <dgm:t>
        <a:bodyPr/>
        <a:lstStyle/>
        <a:p>
          <a:pPr rtl="1"/>
          <a:r>
            <a:rPr lang="ar-SA" sz="2400" b="1" dirty="0" smtClean="0"/>
            <a:t>الترتيب</a:t>
          </a:r>
        </a:p>
        <a:p>
          <a:pPr rtl="1"/>
          <a:r>
            <a:rPr lang="ar-SA" sz="2000" b="0" dirty="0" smtClean="0"/>
            <a:t>مستشار أعمال تمويل الشركات</a:t>
          </a:r>
          <a:endParaRPr lang="ar-SA" sz="2000" b="0" dirty="0"/>
        </a:p>
      </dgm:t>
    </dgm:pt>
    <dgm:pt modelId="{4196F8E6-787E-4CD7-B882-E13691EF6A2B}" type="parTrans" cxnId="{E08BCA48-3524-4974-BF02-6CD4B0AED9B5}">
      <dgm:prSet/>
      <dgm:spPr/>
      <dgm:t>
        <a:bodyPr/>
        <a:lstStyle/>
        <a:p>
          <a:pPr rtl="1"/>
          <a:endParaRPr lang="ar-SA" sz="1600"/>
        </a:p>
      </dgm:t>
    </dgm:pt>
    <dgm:pt modelId="{1E61617F-CAAD-4859-986D-F48DFA5BAE32}" type="sibTrans" cxnId="{E08BCA48-3524-4974-BF02-6CD4B0AED9B5}">
      <dgm:prSet/>
      <dgm:spPr/>
      <dgm:t>
        <a:bodyPr/>
        <a:lstStyle/>
        <a:p>
          <a:pPr rtl="1"/>
          <a:endParaRPr lang="ar-SA" sz="1600"/>
        </a:p>
      </dgm:t>
    </dgm:pt>
    <dgm:pt modelId="{99926F73-21CE-463B-95A3-56C92C8C61C7}">
      <dgm:prSet phldrT="[Text]" custT="1"/>
      <dgm:spPr/>
      <dgm:t>
        <a:bodyPr/>
        <a:lstStyle/>
        <a:p>
          <a:pPr rtl="1"/>
          <a:r>
            <a:rPr lang="ar-SA" sz="2400" b="1" dirty="0" smtClean="0"/>
            <a:t>الاستشارة</a:t>
          </a:r>
          <a:r>
            <a:rPr lang="ar-SA" sz="2400" dirty="0" smtClean="0"/>
            <a:t> </a:t>
          </a:r>
        </a:p>
        <a:p>
          <a:pPr rtl="1"/>
          <a:r>
            <a:rPr lang="ar-SA" sz="2000" dirty="0" smtClean="0"/>
            <a:t>مستشار مالي للمتداول في الأوراق المالية</a:t>
          </a:r>
          <a:endParaRPr lang="en-US" sz="2000" dirty="0" smtClean="0"/>
        </a:p>
      </dgm:t>
    </dgm:pt>
    <dgm:pt modelId="{98401AA6-A992-4F14-81C3-BAC2894B614F}" type="parTrans" cxnId="{1CFF2B25-434F-4D67-A33F-D5F7262032B8}">
      <dgm:prSet/>
      <dgm:spPr/>
      <dgm:t>
        <a:bodyPr/>
        <a:lstStyle/>
        <a:p>
          <a:pPr rtl="1"/>
          <a:endParaRPr lang="ar-SA" sz="1600"/>
        </a:p>
      </dgm:t>
    </dgm:pt>
    <dgm:pt modelId="{82C638F7-A866-4A60-9C60-C1656DDACB5A}" type="sibTrans" cxnId="{1CFF2B25-434F-4D67-A33F-D5F7262032B8}">
      <dgm:prSet/>
      <dgm:spPr/>
      <dgm:t>
        <a:bodyPr/>
        <a:lstStyle/>
        <a:p>
          <a:pPr rtl="1"/>
          <a:endParaRPr lang="ar-SA" sz="1600"/>
        </a:p>
      </dgm:t>
    </dgm:pt>
    <dgm:pt modelId="{720DB384-739A-4E2C-99D5-66F4740FDD4F}">
      <dgm:prSet custT="1"/>
      <dgm:spPr/>
      <dgm:t>
        <a:bodyPr/>
        <a:lstStyle/>
        <a:p>
          <a:pPr rtl="1"/>
          <a:r>
            <a:rPr lang="ar-SA" sz="2400" b="1" dirty="0" smtClean="0"/>
            <a:t>الإدارة</a:t>
          </a:r>
          <a:r>
            <a:rPr lang="ar-SA" sz="2000" dirty="0" smtClean="0"/>
            <a:t> </a:t>
          </a:r>
        </a:p>
        <a:p>
          <a:pPr rtl="1"/>
          <a:r>
            <a:rPr lang="ar-SA" sz="2000" dirty="0" smtClean="0"/>
            <a:t>وظيفة الاستثمار المالي </a:t>
          </a:r>
          <a:r>
            <a:rPr lang="ar-SA" sz="2000" dirty="0" smtClean="0"/>
            <a:t>(إدارة صناديق الاستثمار ومحافظ </a:t>
          </a:r>
          <a:r>
            <a:rPr lang="ar-SA" sz="2000" dirty="0" smtClean="0"/>
            <a:t>العملاء)</a:t>
          </a:r>
          <a:endParaRPr lang="ar-SA" sz="2000" dirty="0"/>
        </a:p>
      </dgm:t>
    </dgm:pt>
    <dgm:pt modelId="{A10EBC81-5032-4134-8491-35804D29B62C}" type="parTrans" cxnId="{1143D7C2-9C53-46D0-8322-1B3AE795157F}">
      <dgm:prSet/>
      <dgm:spPr/>
      <dgm:t>
        <a:bodyPr/>
        <a:lstStyle/>
        <a:p>
          <a:pPr rtl="1"/>
          <a:endParaRPr lang="ar-SA" sz="1600"/>
        </a:p>
      </dgm:t>
    </dgm:pt>
    <dgm:pt modelId="{7265576B-C271-43B2-85CE-B4A3646F0A2B}" type="sibTrans" cxnId="{1143D7C2-9C53-46D0-8322-1B3AE795157F}">
      <dgm:prSet/>
      <dgm:spPr/>
      <dgm:t>
        <a:bodyPr/>
        <a:lstStyle/>
        <a:p>
          <a:pPr rtl="1"/>
          <a:endParaRPr lang="ar-SA" sz="1600"/>
        </a:p>
      </dgm:t>
    </dgm:pt>
    <dgm:pt modelId="{6137A664-92E5-4AA2-A879-25AB68B8AE8B}" type="pres">
      <dgm:prSet presAssocID="{E1E7A7AB-8B76-4390-BD3B-FA86B49511FB}" presName="diagram" presStyleCnt="0">
        <dgm:presLayoutVars>
          <dgm:dir/>
          <dgm:resizeHandles val="exact"/>
        </dgm:presLayoutVars>
      </dgm:prSet>
      <dgm:spPr/>
      <dgm:t>
        <a:bodyPr/>
        <a:lstStyle/>
        <a:p>
          <a:pPr rtl="1"/>
          <a:endParaRPr lang="ar-SA"/>
        </a:p>
      </dgm:t>
    </dgm:pt>
    <dgm:pt modelId="{419B2147-9CA1-4961-8F39-E2274D6326BD}" type="pres">
      <dgm:prSet presAssocID="{6B029808-DC36-4CB5-A540-363B1F277424}" presName="node" presStyleLbl="node1" presStyleIdx="0" presStyleCnt="5">
        <dgm:presLayoutVars>
          <dgm:bulletEnabled val="1"/>
        </dgm:presLayoutVars>
      </dgm:prSet>
      <dgm:spPr/>
      <dgm:t>
        <a:bodyPr/>
        <a:lstStyle/>
        <a:p>
          <a:pPr rtl="1"/>
          <a:endParaRPr lang="ar-SA"/>
        </a:p>
      </dgm:t>
    </dgm:pt>
    <dgm:pt modelId="{7090BBBE-58CB-4B5D-8F1B-F12AE2E64A96}" type="pres">
      <dgm:prSet presAssocID="{1E61617F-CAAD-4859-986D-F48DFA5BAE32}" presName="sibTrans" presStyleCnt="0"/>
      <dgm:spPr/>
    </dgm:pt>
    <dgm:pt modelId="{31731BA0-C0F0-4246-8E92-6E876C53550C}" type="pres">
      <dgm:prSet presAssocID="{720DB384-739A-4E2C-99D5-66F4740FDD4F}" presName="node" presStyleLbl="node1" presStyleIdx="1" presStyleCnt="5">
        <dgm:presLayoutVars>
          <dgm:bulletEnabled val="1"/>
        </dgm:presLayoutVars>
      </dgm:prSet>
      <dgm:spPr/>
      <dgm:t>
        <a:bodyPr/>
        <a:lstStyle/>
        <a:p>
          <a:pPr rtl="1"/>
          <a:endParaRPr lang="ar-SA"/>
        </a:p>
      </dgm:t>
    </dgm:pt>
    <dgm:pt modelId="{29C8CB6C-1620-4A1A-AFD4-6EFA8631AB5A}" type="pres">
      <dgm:prSet presAssocID="{7265576B-C271-43B2-85CE-B4A3646F0A2B}" presName="sibTrans" presStyleCnt="0"/>
      <dgm:spPr/>
    </dgm:pt>
    <dgm:pt modelId="{53A4ACBD-277C-4F0A-B540-15B31D61E188}" type="pres">
      <dgm:prSet presAssocID="{44819DBF-75B4-49B6-9A62-B3F86896C3AB}" presName="node" presStyleLbl="node1" presStyleIdx="2" presStyleCnt="5" custLinFactNeighborX="2268">
        <dgm:presLayoutVars>
          <dgm:bulletEnabled val="1"/>
        </dgm:presLayoutVars>
      </dgm:prSet>
      <dgm:spPr/>
      <dgm:t>
        <a:bodyPr/>
        <a:lstStyle/>
        <a:p>
          <a:pPr rtl="1"/>
          <a:endParaRPr lang="ar-SA"/>
        </a:p>
      </dgm:t>
    </dgm:pt>
    <dgm:pt modelId="{F9FF4185-0C70-4695-B77C-35C1B461901C}" type="pres">
      <dgm:prSet presAssocID="{98FAFEF8-7356-40B0-8F1F-483FAAF6E38B}" presName="sibTrans" presStyleCnt="0"/>
      <dgm:spPr/>
    </dgm:pt>
    <dgm:pt modelId="{E07905F3-32EF-444C-B229-1C7411D0F2F3}" type="pres">
      <dgm:prSet presAssocID="{4D839431-BE14-4C67-98A0-C9C50F08AE1A}" presName="node" presStyleLbl="node1" presStyleIdx="3" presStyleCnt="5">
        <dgm:presLayoutVars>
          <dgm:bulletEnabled val="1"/>
        </dgm:presLayoutVars>
      </dgm:prSet>
      <dgm:spPr/>
      <dgm:t>
        <a:bodyPr/>
        <a:lstStyle/>
        <a:p>
          <a:pPr rtl="1"/>
          <a:endParaRPr lang="ar-SA"/>
        </a:p>
      </dgm:t>
    </dgm:pt>
    <dgm:pt modelId="{9BD5C2D2-91F3-4233-9193-2A5B9B3FF5DF}" type="pres">
      <dgm:prSet presAssocID="{BDAAD851-D759-4062-A4C3-5274E167AB1E}" presName="sibTrans" presStyleCnt="0"/>
      <dgm:spPr/>
    </dgm:pt>
    <dgm:pt modelId="{F710B495-BD8E-4800-8BDF-A64502A99C77}" type="pres">
      <dgm:prSet presAssocID="{99926F73-21CE-463B-95A3-56C92C8C61C7}" presName="node" presStyleLbl="node1" presStyleIdx="4" presStyleCnt="5">
        <dgm:presLayoutVars>
          <dgm:bulletEnabled val="1"/>
        </dgm:presLayoutVars>
      </dgm:prSet>
      <dgm:spPr/>
      <dgm:t>
        <a:bodyPr/>
        <a:lstStyle/>
        <a:p>
          <a:pPr rtl="1"/>
          <a:endParaRPr lang="ar-SA"/>
        </a:p>
      </dgm:t>
    </dgm:pt>
  </dgm:ptLst>
  <dgm:cxnLst>
    <dgm:cxn modelId="{77BE1D07-BDF3-4E4E-9E8F-7B2F2AA43E69}" type="presOf" srcId="{4D839431-BE14-4C67-98A0-C9C50F08AE1A}" destId="{E07905F3-32EF-444C-B229-1C7411D0F2F3}" srcOrd="0" destOrd="0" presId="urn:microsoft.com/office/officeart/2005/8/layout/default"/>
    <dgm:cxn modelId="{70568B18-291A-4EE6-A4E5-444CC06DBA7B}" type="presOf" srcId="{720DB384-739A-4E2C-99D5-66F4740FDD4F}" destId="{31731BA0-C0F0-4246-8E92-6E876C53550C}" srcOrd="0" destOrd="0" presId="urn:microsoft.com/office/officeart/2005/8/layout/default"/>
    <dgm:cxn modelId="{5DB9AA54-FDFD-4D4F-B508-352912BC2F45}" type="presOf" srcId="{99926F73-21CE-463B-95A3-56C92C8C61C7}" destId="{F710B495-BD8E-4800-8BDF-A64502A99C77}" srcOrd="0" destOrd="0" presId="urn:microsoft.com/office/officeart/2005/8/layout/default"/>
    <dgm:cxn modelId="{DC338724-34EC-4472-BD72-783C85910EAD}" type="presOf" srcId="{E1E7A7AB-8B76-4390-BD3B-FA86B49511FB}" destId="{6137A664-92E5-4AA2-A879-25AB68B8AE8B}" srcOrd="0" destOrd="0" presId="urn:microsoft.com/office/officeart/2005/8/layout/default"/>
    <dgm:cxn modelId="{B7C8BAD2-8AC7-40E1-A9B3-303CA85ADB6A}" type="presOf" srcId="{44819DBF-75B4-49B6-9A62-B3F86896C3AB}" destId="{53A4ACBD-277C-4F0A-B540-15B31D61E188}" srcOrd="0" destOrd="0" presId="urn:microsoft.com/office/officeart/2005/8/layout/default"/>
    <dgm:cxn modelId="{1143D7C2-9C53-46D0-8322-1B3AE795157F}" srcId="{E1E7A7AB-8B76-4390-BD3B-FA86B49511FB}" destId="{720DB384-739A-4E2C-99D5-66F4740FDD4F}" srcOrd="1" destOrd="0" parTransId="{A10EBC81-5032-4134-8491-35804D29B62C}" sibTransId="{7265576B-C271-43B2-85CE-B4A3646F0A2B}"/>
    <dgm:cxn modelId="{A630F58C-7CCB-4663-960C-B8217BBA627C}" type="presOf" srcId="{6B029808-DC36-4CB5-A540-363B1F277424}" destId="{419B2147-9CA1-4961-8F39-E2274D6326BD}" srcOrd="0" destOrd="0" presId="urn:microsoft.com/office/officeart/2005/8/layout/default"/>
    <dgm:cxn modelId="{D6D4384D-F5AE-4D0F-AF82-E64B3FA35BF4}" srcId="{E1E7A7AB-8B76-4390-BD3B-FA86B49511FB}" destId="{44819DBF-75B4-49B6-9A62-B3F86896C3AB}" srcOrd="2" destOrd="0" parTransId="{B23D81E7-DD58-46D5-A352-5EB47E73A1F7}" sibTransId="{98FAFEF8-7356-40B0-8F1F-483FAAF6E38B}"/>
    <dgm:cxn modelId="{E08BCA48-3524-4974-BF02-6CD4B0AED9B5}" srcId="{E1E7A7AB-8B76-4390-BD3B-FA86B49511FB}" destId="{6B029808-DC36-4CB5-A540-363B1F277424}" srcOrd="0" destOrd="0" parTransId="{4196F8E6-787E-4CD7-B882-E13691EF6A2B}" sibTransId="{1E61617F-CAAD-4859-986D-F48DFA5BAE32}"/>
    <dgm:cxn modelId="{579C0E42-DB9E-48CB-8C3C-5D4843D30C68}" srcId="{E1E7A7AB-8B76-4390-BD3B-FA86B49511FB}" destId="{4D839431-BE14-4C67-98A0-C9C50F08AE1A}" srcOrd="3" destOrd="0" parTransId="{B9FD9755-A0C0-4D73-891B-689F59EAAF95}" sibTransId="{BDAAD851-D759-4062-A4C3-5274E167AB1E}"/>
    <dgm:cxn modelId="{1CFF2B25-434F-4D67-A33F-D5F7262032B8}" srcId="{E1E7A7AB-8B76-4390-BD3B-FA86B49511FB}" destId="{99926F73-21CE-463B-95A3-56C92C8C61C7}" srcOrd="4" destOrd="0" parTransId="{98401AA6-A992-4F14-81C3-BAC2894B614F}" sibTransId="{82C638F7-A866-4A60-9C60-C1656DDACB5A}"/>
    <dgm:cxn modelId="{CB7ABF5D-E80C-479A-AAF6-2971C1C7025B}" type="presParOf" srcId="{6137A664-92E5-4AA2-A879-25AB68B8AE8B}" destId="{419B2147-9CA1-4961-8F39-E2274D6326BD}" srcOrd="0" destOrd="0" presId="urn:microsoft.com/office/officeart/2005/8/layout/default"/>
    <dgm:cxn modelId="{D5793F2D-2367-4D7C-9CD4-DA2C93D6193D}" type="presParOf" srcId="{6137A664-92E5-4AA2-A879-25AB68B8AE8B}" destId="{7090BBBE-58CB-4B5D-8F1B-F12AE2E64A96}" srcOrd="1" destOrd="0" presId="urn:microsoft.com/office/officeart/2005/8/layout/default"/>
    <dgm:cxn modelId="{B4CCCFCD-E9BF-4959-8F2A-A6A07897D023}" type="presParOf" srcId="{6137A664-92E5-4AA2-A879-25AB68B8AE8B}" destId="{31731BA0-C0F0-4246-8E92-6E876C53550C}" srcOrd="2" destOrd="0" presId="urn:microsoft.com/office/officeart/2005/8/layout/default"/>
    <dgm:cxn modelId="{A23A36E1-E2D7-47EA-BB01-F88BE9BDCC03}" type="presParOf" srcId="{6137A664-92E5-4AA2-A879-25AB68B8AE8B}" destId="{29C8CB6C-1620-4A1A-AFD4-6EFA8631AB5A}" srcOrd="3" destOrd="0" presId="urn:microsoft.com/office/officeart/2005/8/layout/default"/>
    <dgm:cxn modelId="{FDE63C0A-B5DF-4E16-9E92-1A6710103AB6}" type="presParOf" srcId="{6137A664-92E5-4AA2-A879-25AB68B8AE8B}" destId="{53A4ACBD-277C-4F0A-B540-15B31D61E188}" srcOrd="4" destOrd="0" presId="urn:microsoft.com/office/officeart/2005/8/layout/default"/>
    <dgm:cxn modelId="{EB4963D3-62E1-4B44-BA08-C4C0CFB1620D}" type="presParOf" srcId="{6137A664-92E5-4AA2-A879-25AB68B8AE8B}" destId="{F9FF4185-0C70-4695-B77C-35C1B461901C}" srcOrd="5" destOrd="0" presId="urn:microsoft.com/office/officeart/2005/8/layout/default"/>
    <dgm:cxn modelId="{0D9267E3-9274-4BFA-9235-83F85854B728}" type="presParOf" srcId="{6137A664-92E5-4AA2-A879-25AB68B8AE8B}" destId="{E07905F3-32EF-444C-B229-1C7411D0F2F3}" srcOrd="6" destOrd="0" presId="urn:microsoft.com/office/officeart/2005/8/layout/default"/>
    <dgm:cxn modelId="{177AF2F1-F280-499F-9F41-4C8062F55809}" type="presParOf" srcId="{6137A664-92E5-4AA2-A879-25AB68B8AE8B}" destId="{9BD5C2D2-91F3-4233-9193-2A5B9B3FF5DF}" srcOrd="7" destOrd="0" presId="urn:microsoft.com/office/officeart/2005/8/layout/default"/>
    <dgm:cxn modelId="{8A5B1A3C-B5A8-4387-AA05-2F5A34901E3F}" type="presParOf" srcId="{6137A664-92E5-4AA2-A879-25AB68B8AE8B}" destId="{F710B495-BD8E-4800-8BDF-A64502A99C77}" srcOrd="8" destOrd="0" presId="urn:microsoft.com/office/officeart/2005/8/layout/default"/>
  </dgm:cxnLst>
  <dgm:bg/>
  <dgm:whole/>
</dgm:dataModel>
</file>

<file path=ppt/diagrams/data10.xml><?xml version="1.0" encoding="utf-8"?>
<dgm:dataModel xmlns:dgm="http://schemas.openxmlformats.org/drawingml/2006/diagram" xmlns:a="http://schemas.openxmlformats.org/drawingml/2006/main">
  <dgm:ptLst>
    <dgm:pt modelId="{140C8B56-EC83-4979-8C7B-C50FB3A315D8}" type="doc">
      <dgm:prSet loTypeId="urn:microsoft.com/office/officeart/2005/8/layout/default" loCatId="list" qsTypeId="urn:microsoft.com/office/officeart/2005/8/quickstyle/simple1" qsCatId="simple" csTypeId="urn:microsoft.com/office/officeart/2005/8/colors/colorful3" csCatId="colorful" phldr="1"/>
      <dgm:spPr/>
      <dgm:t>
        <a:bodyPr/>
        <a:lstStyle/>
        <a:p>
          <a:pPr rtl="1"/>
          <a:endParaRPr lang="ar-SA"/>
        </a:p>
      </dgm:t>
    </dgm:pt>
    <dgm:pt modelId="{0477F56C-E033-4482-8100-02C40C31253C}">
      <dgm:prSet phldrT="[Text]"/>
      <dgm:spPr/>
      <dgm:t>
        <a:bodyPr/>
        <a:lstStyle/>
        <a:p>
          <a:pPr rtl="1"/>
          <a:r>
            <a:rPr lang="ar-SA" dirty="0" smtClean="0"/>
            <a:t>زيادة الشفافية</a:t>
          </a:r>
          <a:endParaRPr lang="ar-SA" dirty="0"/>
        </a:p>
      </dgm:t>
    </dgm:pt>
    <dgm:pt modelId="{4F1CCD29-4610-4C12-90CE-44870AC3CB23}" type="parTrans" cxnId="{12C62746-98E8-457C-9680-365196597094}">
      <dgm:prSet/>
      <dgm:spPr/>
      <dgm:t>
        <a:bodyPr/>
        <a:lstStyle/>
        <a:p>
          <a:pPr rtl="1"/>
          <a:endParaRPr lang="ar-SA"/>
        </a:p>
      </dgm:t>
    </dgm:pt>
    <dgm:pt modelId="{C71875DB-A6BE-48FB-AE68-0241A03CCCC8}" type="sibTrans" cxnId="{12C62746-98E8-457C-9680-365196597094}">
      <dgm:prSet/>
      <dgm:spPr/>
      <dgm:t>
        <a:bodyPr/>
        <a:lstStyle/>
        <a:p>
          <a:pPr rtl="1"/>
          <a:endParaRPr lang="ar-SA"/>
        </a:p>
      </dgm:t>
    </dgm:pt>
    <dgm:pt modelId="{434C0B11-9C4C-4F85-A88B-B1F4B5134327}">
      <dgm:prSet phldrT="[Text]"/>
      <dgm:spPr/>
      <dgm:t>
        <a:bodyPr/>
        <a:lstStyle/>
        <a:p>
          <a:pPr rtl="1"/>
          <a:r>
            <a:rPr lang="ar-SA" dirty="0" smtClean="0"/>
            <a:t>تعزيز نزاهة السوق</a:t>
          </a:r>
          <a:endParaRPr lang="ar-SA" dirty="0"/>
        </a:p>
      </dgm:t>
    </dgm:pt>
    <dgm:pt modelId="{FB5070F6-E938-4B8F-8A6B-9A4887B3EE75}" type="parTrans" cxnId="{8B2E7477-27CE-4164-971B-31E69718B7CB}">
      <dgm:prSet/>
      <dgm:spPr/>
      <dgm:t>
        <a:bodyPr/>
        <a:lstStyle/>
        <a:p>
          <a:pPr rtl="1"/>
          <a:endParaRPr lang="ar-SA"/>
        </a:p>
      </dgm:t>
    </dgm:pt>
    <dgm:pt modelId="{FB66D044-8EC8-48D9-BDDF-6E45BFD942AA}" type="sibTrans" cxnId="{8B2E7477-27CE-4164-971B-31E69718B7CB}">
      <dgm:prSet/>
      <dgm:spPr/>
      <dgm:t>
        <a:bodyPr/>
        <a:lstStyle/>
        <a:p>
          <a:pPr rtl="1"/>
          <a:endParaRPr lang="ar-SA"/>
        </a:p>
      </dgm:t>
    </dgm:pt>
    <dgm:pt modelId="{89C06D6D-5F70-42AD-9041-533E8A0FC6E7}">
      <dgm:prSet phldrT="[Text]"/>
      <dgm:spPr/>
      <dgm:t>
        <a:bodyPr/>
        <a:lstStyle/>
        <a:p>
          <a:pPr rtl="1"/>
          <a:r>
            <a:rPr lang="ar-SA" dirty="0" smtClean="0"/>
            <a:t>صناعة السوق</a:t>
          </a:r>
          <a:endParaRPr lang="ar-SA" dirty="0"/>
        </a:p>
      </dgm:t>
    </dgm:pt>
    <dgm:pt modelId="{BB22E3A9-0E99-4EEC-8F57-319D1B81CCFD}" type="parTrans" cxnId="{6827E171-D4DA-4C46-BCFF-62C573178314}">
      <dgm:prSet/>
      <dgm:spPr/>
      <dgm:t>
        <a:bodyPr/>
        <a:lstStyle/>
        <a:p>
          <a:pPr rtl="1"/>
          <a:endParaRPr lang="ar-SA"/>
        </a:p>
      </dgm:t>
    </dgm:pt>
    <dgm:pt modelId="{E7FBB298-D72C-4170-A264-850FA28E1FBE}" type="sibTrans" cxnId="{6827E171-D4DA-4C46-BCFF-62C573178314}">
      <dgm:prSet/>
      <dgm:spPr/>
      <dgm:t>
        <a:bodyPr/>
        <a:lstStyle/>
        <a:p>
          <a:pPr rtl="1"/>
          <a:endParaRPr lang="ar-SA"/>
        </a:p>
      </dgm:t>
    </dgm:pt>
    <dgm:pt modelId="{6466D827-35AC-420D-974B-4D60B76316FC}">
      <dgm:prSet phldrT="[Text]"/>
      <dgm:spPr/>
      <dgm:t>
        <a:bodyPr/>
        <a:lstStyle/>
        <a:p>
          <a:pPr rtl="1"/>
          <a:r>
            <a:rPr lang="ar-SA" dirty="0" smtClean="0"/>
            <a:t>كفاءة التسعير</a:t>
          </a:r>
          <a:endParaRPr lang="ar-SA" dirty="0"/>
        </a:p>
      </dgm:t>
    </dgm:pt>
    <dgm:pt modelId="{0D06AE36-A8DB-43C3-8DBA-978F8BB90307}" type="parTrans" cxnId="{E5F5C372-0D0E-4EF4-987D-5DB75D2DC0AF}">
      <dgm:prSet/>
      <dgm:spPr/>
      <dgm:t>
        <a:bodyPr/>
        <a:lstStyle/>
        <a:p>
          <a:pPr rtl="1"/>
          <a:endParaRPr lang="ar-SA"/>
        </a:p>
      </dgm:t>
    </dgm:pt>
    <dgm:pt modelId="{EF18AD65-D842-4AD4-AF12-2AA260DF39B1}" type="sibTrans" cxnId="{E5F5C372-0D0E-4EF4-987D-5DB75D2DC0AF}">
      <dgm:prSet/>
      <dgm:spPr/>
      <dgm:t>
        <a:bodyPr/>
        <a:lstStyle/>
        <a:p>
          <a:pPr rtl="1"/>
          <a:endParaRPr lang="ar-SA"/>
        </a:p>
      </dgm:t>
    </dgm:pt>
    <dgm:pt modelId="{5529B29C-5B28-46A6-848F-7755334D7B7C}">
      <dgm:prSet phldrT="[Text]"/>
      <dgm:spPr/>
      <dgm:t>
        <a:bodyPr/>
        <a:lstStyle/>
        <a:p>
          <a:pPr rtl="1"/>
          <a:r>
            <a:rPr lang="ar-SA" dirty="0" smtClean="0"/>
            <a:t>تطوير المنتجات</a:t>
          </a:r>
          <a:endParaRPr lang="ar-SA" dirty="0"/>
        </a:p>
      </dgm:t>
    </dgm:pt>
    <dgm:pt modelId="{A91DE70E-764F-4219-9659-9B2BD2C953EA}" type="parTrans" cxnId="{9629B143-6A6C-4F14-BD5C-2A179E2D9627}">
      <dgm:prSet/>
      <dgm:spPr/>
      <dgm:t>
        <a:bodyPr/>
        <a:lstStyle/>
        <a:p>
          <a:pPr rtl="1"/>
          <a:endParaRPr lang="ar-SA"/>
        </a:p>
      </dgm:t>
    </dgm:pt>
    <dgm:pt modelId="{6B718063-812C-411F-AF68-904DE3FD1417}" type="sibTrans" cxnId="{9629B143-6A6C-4F14-BD5C-2A179E2D9627}">
      <dgm:prSet/>
      <dgm:spPr/>
      <dgm:t>
        <a:bodyPr/>
        <a:lstStyle/>
        <a:p>
          <a:pPr rtl="1"/>
          <a:endParaRPr lang="ar-SA"/>
        </a:p>
      </dgm:t>
    </dgm:pt>
    <dgm:pt modelId="{287BB289-772D-4D6E-A1F9-36FE18907E8B}" type="pres">
      <dgm:prSet presAssocID="{140C8B56-EC83-4979-8C7B-C50FB3A315D8}" presName="diagram" presStyleCnt="0">
        <dgm:presLayoutVars>
          <dgm:dir/>
          <dgm:resizeHandles val="exact"/>
        </dgm:presLayoutVars>
      </dgm:prSet>
      <dgm:spPr/>
      <dgm:t>
        <a:bodyPr/>
        <a:lstStyle/>
        <a:p>
          <a:pPr rtl="1"/>
          <a:endParaRPr lang="ar-SA"/>
        </a:p>
      </dgm:t>
    </dgm:pt>
    <dgm:pt modelId="{3B482A79-29B0-468C-9D59-DF0B87D7488D}" type="pres">
      <dgm:prSet presAssocID="{6466D827-35AC-420D-974B-4D60B76316FC}" presName="node" presStyleLbl="node1" presStyleIdx="0" presStyleCnt="5">
        <dgm:presLayoutVars>
          <dgm:bulletEnabled val="1"/>
        </dgm:presLayoutVars>
      </dgm:prSet>
      <dgm:spPr/>
      <dgm:t>
        <a:bodyPr/>
        <a:lstStyle/>
        <a:p>
          <a:pPr rtl="1"/>
          <a:endParaRPr lang="ar-SA"/>
        </a:p>
      </dgm:t>
    </dgm:pt>
    <dgm:pt modelId="{FF4584D4-8F6B-4784-8352-D9F00069BB22}" type="pres">
      <dgm:prSet presAssocID="{EF18AD65-D842-4AD4-AF12-2AA260DF39B1}" presName="sibTrans" presStyleCnt="0"/>
      <dgm:spPr/>
    </dgm:pt>
    <dgm:pt modelId="{1686C1E3-989B-4678-855C-58D111667B5D}" type="pres">
      <dgm:prSet presAssocID="{5529B29C-5B28-46A6-848F-7755334D7B7C}" presName="node" presStyleLbl="node1" presStyleIdx="1" presStyleCnt="5">
        <dgm:presLayoutVars>
          <dgm:bulletEnabled val="1"/>
        </dgm:presLayoutVars>
      </dgm:prSet>
      <dgm:spPr/>
      <dgm:t>
        <a:bodyPr/>
        <a:lstStyle/>
        <a:p>
          <a:pPr rtl="1"/>
          <a:endParaRPr lang="ar-SA"/>
        </a:p>
      </dgm:t>
    </dgm:pt>
    <dgm:pt modelId="{8F83B5B6-0315-4105-8061-96EC26D4A7BB}" type="pres">
      <dgm:prSet presAssocID="{6B718063-812C-411F-AF68-904DE3FD1417}" presName="sibTrans" presStyleCnt="0"/>
      <dgm:spPr/>
    </dgm:pt>
    <dgm:pt modelId="{EBF994D1-41FF-4D3A-9C04-40E3E9BA18C5}" type="pres">
      <dgm:prSet presAssocID="{89C06D6D-5F70-42AD-9041-533E8A0FC6E7}" presName="node" presStyleLbl="node1" presStyleIdx="2" presStyleCnt="5">
        <dgm:presLayoutVars>
          <dgm:bulletEnabled val="1"/>
        </dgm:presLayoutVars>
      </dgm:prSet>
      <dgm:spPr/>
      <dgm:t>
        <a:bodyPr/>
        <a:lstStyle/>
        <a:p>
          <a:pPr rtl="1"/>
          <a:endParaRPr lang="ar-SA"/>
        </a:p>
      </dgm:t>
    </dgm:pt>
    <dgm:pt modelId="{257F7728-D90E-46D7-BFAB-2219A074C545}" type="pres">
      <dgm:prSet presAssocID="{E7FBB298-D72C-4170-A264-850FA28E1FBE}" presName="sibTrans" presStyleCnt="0"/>
      <dgm:spPr/>
    </dgm:pt>
    <dgm:pt modelId="{21AA44D7-ACF8-47D7-828D-D178F066EBC7}" type="pres">
      <dgm:prSet presAssocID="{0477F56C-E033-4482-8100-02C40C31253C}" presName="node" presStyleLbl="node1" presStyleIdx="3" presStyleCnt="5">
        <dgm:presLayoutVars>
          <dgm:bulletEnabled val="1"/>
        </dgm:presLayoutVars>
      </dgm:prSet>
      <dgm:spPr/>
      <dgm:t>
        <a:bodyPr/>
        <a:lstStyle/>
        <a:p>
          <a:pPr rtl="1"/>
          <a:endParaRPr lang="ar-SA"/>
        </a:p>
      </dgm:t>
    </dgm:pt>
    <dgm:pt modelId="{765842F7-1C3D-4CF3-AEDC-D21012CD377D}" type="pres">
      <dgm:prSet presAssocID="{C71875DB-A6BE-48FB-AE68-0241A03CCCC8}" presName="sibTrans" presStyleCnt="0"/>
      <dgm:spPr/>
    </dgm:pt>
    <dgm:pt modelId="{6FE0CFEB-7FF0-47E7-B945-472843EF8924}" type="pres">
      <dgm:prSet presAssocID="{434C0B11-9C4C-4F85-A88B-B1F4B5134327}" presName="node" presStyleLbl="node1" presStyleIdx="4" presStyleCnt="5">
        <dgm:presLayoutVars>
          <dgm:bulletEnabled val="1"/>
        </dgm:presLayoutVars>
      </dgm:prSet>
      <dgm:spPr/>
      <dgm:t>
        <a:bodyPr/>
        <a:lstStyle/>
        <a:p>
          <a:pPr rtl="1"/>
          <a:endParaRPr lang="ar-SA"/>
        </a:p>
      </dgm:t>
    </dgm:pt>
  </dgm:ptLst>
  <dgm:cxnLst>
    <dgm:cxn modelId="{B534CD4F-321A-4953-A829-D5BC6C86CC9B}" type="presOf" srcId="{434C0B11-9C4C-4F85-A88B-B1F4B5134327}" destId="{6FE0CFEB-7FF0-47E7-B945-472843EF8924}" srcOrd="0" destOrd="0" presId="urn:microsoft.com/office/officeart/2005/8/layout/default"/>
    <dgm:cxn modelId="{E5F5C372-0D0E-4EF4-987D-5DB75D2DC0AF}" srcId="{140C8B56-EC83-4979-8C7B-C50FB3A315D8}" destId="{6466D827-35AC-420D-974B-4D60B76316FC}" srcOrd="0" destOrd="0" parTransId="{0D06AE36-A8DB-43C3-8DBA-978F8BB90307}" sibTransId="{EF18AD65-D842-4AD4-AF12-2AA260DF39B1}"/>
    <dgm:cxn modelId="{9629B143-6A6C-4F14-BD5C-2A179E2D9627}" srcId="{140C8B56-EC83-4979-8C7B-C50FB3A315D8}" destId="{5529B29C-5B28-46A6-848F-7755334D7B7C}" srcOrd="1" destOrd="0" parTransId="{A91DE70E-764F-4219-9659-9B2BD2C953EA}" sibTransId="{6B718063-812C-411F-AF68-904DE3FD1417}"/>
    <dgm:cxn modelId="{00BB0256-8BBB-456D-8D19-66B1671EF0E4}" type="presOf" srcId="{140C8B56-EC83-4979-8C7B-C50FB3A315D8}" destId="{287BB289-772D-4D6E-A1F9-36FE18907E8B}" srcOrd="0" destOrd="0" presId="urn:microsoft.com/office/officeart/2005/8/layout/default"/>
    <dgm:cxn modelId="{93B965FE-B102-415D-AC7E-85A63135CF6C}" type="presOf" srcId="{5529B29C-5B28-46A6-848F-7755334D7B7C}" destId="{1686C1E3-989B-4678-855C-58D111667B5D}" srcOrd="0" destOrd="0" presId="urn:microsoft.com/office/officeart/2005/8/layout/default"/>
    <dgm:cxn modelId="{17A5F83A-1232-48B9-9EB9-7609AEC7C1D6}" type="presOf" srcId="{89C06D6D-5F70-42AD-9041-533E8A0FC6E7}" destId="{EBF994D1-41FF-4D3A-9C04-40E3E9BA18C5}" srcOrd="0" destOrd="0" presId="urn:microsoft.com/office/officeart/2005/8/layout/default"/>
    <dgm:cxn modelId="{8B2E7477-27CE-4164-971B-31E69718B7CB}" srcId="{140C8B56-EC83-4979-8C7B-C50FB3A315D8}" destId="{434C0B11-9C4C-4F85-A88B-B1F4B5134327}" srcOrd="4" destOrd="0" parTransId="{FB5070F6-E938-4B8F-8A6B-9A4887B3EE75}" sibTransId="{FB66D044-8EC8-48D9-BDDF-6E45BFD942AA}"/>
    <dgm:cxn modelId="{E7FE17CE-454A-4CA8-9E67-51A6C97DE802}" type="presOf" srcId="{6466D827-35AC-420D-974B-4D60B76316FC}" destId="{3B482A79-29B0-468C-9D59-DF0B87D7488D}" srcOrd="0" destOrd="0" presId="urn:microsoft.com/office/officeart/2005/8/layout/default"/>
    <dgm:cxn modelId="{6827E171-D4DA-4C46-BCFF-62C573178314}" srcId="{140C8B56-EC83-4979-8C7B-C50FB3A315D8}" destId="{89C06D6D-5F70-42AD-9041-533E8A0FC6E7}" srcOrd="2" destOrd="0" parTransId="{BB22E3A9-0E99-4EEC-8F57-319D1B81CCFD}" sibTransId="{E7FBB298-D72C-4170-A264-850FA28E1FBE}"/>
    <dgm:cxn modelId="{A8C2AF28-9BC7-48CD-8C75-36931A00524E}" type="presOf" srcId="{0477F56C-E033-4482-8100-02C40C31253C}" destId="{21AA44D7-ACF8-47D7-828D-D178F066EBC7}" srcOrd="0" destOrd="0" presId="urn:microsoft.com/office/officeart/2005/8/layout/default"/>
    <dgm:cxn modelId="{12C62746-98E8-457C-9680-365196597094}" srcId="{140C8B56-EC83-4979-8C7B-C50FB3A315D8}" destId="{0477F56C-E033-4482-8100-02C40C31253C}" srcOrd="3" destOrd="0" parTransId="{4F1CCD29-4610-4C12-90CE-44870AC3CB23}" sibTransId="{C71875DB-A6BE-48FB-AE68-0241A03CCCC8}"/>
    <dgm:cxn modelId="{E0116DFE-219F-4EC5-8627-7B6DB2E639BC}" type="presParOf" srcId="{287BB289-772D-4D6E-A1F9-36FE18907E8B}" destId="{3B482A79-29B0-468C-9D59-DF0B87D7488D}" srcOrd="0" destOrd="0" presId="urn:microsoft.com/office/officeart/2005/8/layout/default"/>
    <dgm:cxn modelId="{A06678CE-771D-4527-A76C-7C23CE7AB091}" type="presParOf" srcId="{287BB289-772D-4D6E-A1F9-36FE18907E8B}" destId="{FF4584D4-8F6B-4784-8352-D9F00069BB22}" srcOrd="1" destOrd="0" presId="urn:microsoft.com/office/officeart/2005/8/layout/default"/>
    <dgm:cxn modelId="{F8B0D673-DD0C-45F5-95D1-930777D05B73}" type="presParOf" srcId="{287BB289-772D-4D6E-A1F9-36FE18907E8B}" destId="{1686C1E3-989B-4678-855C-58D111667B5D}" srcOrd="2" destOrd="0" presId="urn:microsoft.com/office/officeart/2005/8/layout/default"/>
    <dgm:cxn modelId="{73FFA654-901E-4322-8AC3-793022CDD931}" type="presParOf" srcId="{287BB289-772D-4D6E-A1F9-36FE18907E8B}" destId="{8F83B5B6-0315-4105-8061-96EC26D4A7BB}" srcOrd="3" destOrd="0" presId="urn:microsoft.com/office/officeart/2005/8/layout/default"/>
    <dgm:cxn modelId="{4B23B9E0-5D51-4514-9688-0E33885395E8}" type="presParOf" srcId="{287BB289-772D-4D6E-A1F9-36FE18907E8B}" destId="{EBF994D1-41FF-4D3A-9C04-40E3E9BA18C5}" srcOrd="4" destOrd="0" presId="urn:microsoft.com/office/officeart/2005/8/layout/default"/>
    <dgm:cxn modelId="{4B46DF71-5D02-46A9-A561-C5EE29952EEA}" type="presParOf" srcId="{287BB289-772D-4D6E-A1F9-36FE18907E8B}" destId="{257F7728-D90E-46D7-BFAB-2219A074C545}" srcOrd="5" destOrd="0" presId="urn:microsoft.com/office/officeart/2005/8/layout/default"/>
    <dgm:cxn modelId="{F64B55A6-3D76-462C-A68B-8E69A94151B1}" type="presParOf" srcId="{287BB289-772D-4D6E-A1F9-36FE18907E8B}" destId="{21AA44D7-ACF8-47D7-828D-D178F066EBC7}" srcOrd="6" destOrd="0" presId="urn:microsoft.com/office/officeart/2005/8/layout/default"/>
    <dgm:cxn modelId="{15C42488-AA2D-441D-A476-04B4B2C4B722}" type="presParOf" srcId="{287BB289-772D-4D6E-A1F9-36FE18907E8B}" destId="{765842F7-1C3D-4CF3-AEDC-D21012CD377D}" srcOrd="7" destOrd="0" presId="urn:microsoft.com/office/officeart/2005/8/layout/default"/>
    <dgm:cxn modelId="{A365AC58-D52B-43E4-B708-1A1279AC5F48}" type="presParOf" srcId="{287BB289-772D-4D6E-A1F9-36FE18907E8B}" destId="{6FE0CFEB-7FF0-47E7-B945-472843EF8924}" srcOrd="8" destOrd="0" presId="urn:microsoft.com/office/officeart/2005/8/layout/default"/>
  </dgm:cxnLst>
  <dgm:bg/>
  <dgm:whole/>
</dgm:dataModel>
</file>

<file path=ppt/diagrams/data11.xml><?xml version="1.0" encoding="utf-8"?>
<dgm:dataModel xmlns:dgm="http://schemas.openxmlformats.org/drawingml/2006/diagram" xmlns:a="http://schemas.openxmlformats.org/drawingml/2006/main">
  <dgm:ptLst>
    <dgm:pt modelId="{140C8B56-EC83-4979-8C7B-C50FB3A315D8}" type="doc">
      <dgm:prSet loTypeId="urn:microsoft.com/office/officeart/2005/8/layout/default" loCatId="list" qsTypeId="urn:microsoft.com/office/officeart/2005/8/quickstyle/simple1" qsCatId="simple" csTypeId="urn:microsoft.com/office/officeart/2005/8/colors/colorful3" csCatId="colorful" phldr="1"/>
      <dgm:spPr/>
      <dgm:t>
        <a:bodyPr/>
        <a:lstStyle/>
        <a:p>
          <a:pPr rtl="1"/>
          <a:endParaRPr lang="ar-SA"/>
        </a:p>
      </dgm:t>
    </dgm:pt>
    <dgm:pt modelId="{0477F56C-E033-4482-8100-02C40C31253C}">
      <dgm:prSet phldrT="[Text]"/>
      <dgm:spPr/>
      <dgm:t>
        <a:bodyPr/>
        <a:lstStyle/>
        <a:p>
          <a:pPr rtl="1"/>
          <a:r>
            <a:rPr lang="ar-SA" dirty="0" smtClean="0"/>
            <a:t>زيادة الشفافية</a:t>
          </a:r>
          <a:endParaRPr lang="ar-SA" dirty="0"/>
        </a:p>
      </dgm:t>
    </dgm:pt>
    <dgm:pt modelId="{4F1CCD29-4610-4C12-90CE-44870AC3CB23}" type="parTrans" cxnId="{12C62746-98E8-457C-9680-365196597094}">
      <dgm:prSet/>
      <dgm:spPr/>
      <dgm:t>
        <a:bodyPr/>
        <a:lstStyle/>
        <a:p>
          <a:pPr rtl="1"/>
          <a:endParaRPr lang="ar-SA"/>
        </a:p>
      </dgm:t>
    </dgm:pt>
    <dgm:pt modelId="{C71875DB-A6BE-48FB-AE68-0241A03CCCC8}" type="sibTrans" cxnId="{12C62746-98E8-457C-9680-365196597094}">
      <dgm:prSet/>
      <dgm:spPr/>
      <dgm:t>
        <a:bodyPr/>
        <a:lstStyle/>
        <a:p>
          <a:pPr rtl="1"/>
          <a:endParaRPr lang="ar-SA"/>
        </a:p>
      </dgm:t>
    </dgm:pt>
    <dgm:pt modelId="{434C0B11-9C4C-4F85-A88B-B1F4B5134327}">
      <dgm:prSet phldrT="[Text]"/>
      <dgm:spPr/>
      <dgm:t>
        <a:bodyPr/>
        <a:lstStyle/>
        <a:p>
          <a:pPr rtl="1"/>
          <a:r>
            <a:rPr lang="ar-SA" dirty="0" smtClean="0"/>
            <a:t>تعزيز نزاهة السوق</a:t>
          </a:r>
          <a:endParaRPr lang="ar-SA" dirty="0"/>
        </a:p>
      </dgm:t>
    </dgm:pt>
    <dgm:pt modelId="{FB5070F6-E938-4B8F-8A6B-9A4887B3EE75}" type="parTrans" cxnId="{8B2E7477-27CE-4164-971B-31E69718B7CB}">
      <dgm:prSet/>
      <dgm:spPr/>
      <dgm:t>
        <a:bodyPr/>
        <a:lstStyle/>
        <a:p>
          <a:pPr rtl="1"/>
          <a:endParaRPr lang="ar-SA"/>
        </a:p>
      </dgm:t>
    </dgm:pt>
    <dgm:pt modelId="{FB66D044-8EC8-48D9-BDDF-6E45BFD942AA}" type="sibTrans" cxnId="{8B2E7477-27CE-4164-971B-31E69718B7CB}">
      <dgm:prSet/>
      <dgm:spPr/>
      <dgm:t>
        <a:bodyPr/>
        <a:lstStyle/>
        <a:p>
          <a:pPr rtl="1"/>
          <a:endParaRPr lang="ar-SA"/>
        </a:p>
      </dgm:t>
    </dgm:pt>
    <dgm:pt modelId="{89C06D6D-5F70-42AD-9041-533E8A0FC6E7}">
      <dgm:prSet phldrT="[Text]"/>
      <dgm:spPr/>
      <dgm:t>
        <a:bodyPr/>
        <a:lstStyle/>
        <a:p>
          <a:pPr rtl="1"/>
          <a:r>
            <a:rPr lang="ar-SA" dirty="0" smtClean="0"/>
            <a:t>صناعة السوق</a:t>
          </a:r>
          <a:endParaRPr lang="ar-SA" dirty="0"/>
        </a:p>
      </dgm:t>
    </dgm:pt>
    <dgm:pt modelId="{BB22E3A9-0E99-4EEC-8F57-319D1B81CCFD}" type="parTrans" cxnId="{6827E171-D4DA-4C46-BCFF-62C573178314}">
      <dgm:prSet/>
      <dgm:spPr/>
      <dgm:t>
        <a:bodyPr/>
        <a:lstStyle/>
        <a:p>
          <a:pPr rtl="1"/>
          <a:endParaRPr lang="ar-SA"/>
        </a:p>
      </dgm:t>
    </dgm:pt>
    <dgm:pt modelId="{E7FBB298-D72C-4170-A264-850FA28E1FBE}" type="sibTrans" cxnId="{6827E171-D4DA-4C46-BCFF-62C573178314}">
      <dgm:prSet/>
      <dgm:spPr/>
      <dgm:t>
        <a:bodyPr/>
        <a:lstStyle/>
        <a:p>
          <a:pPr rtl="1"/>
          <a:endParaRPr lang="ar-SA"/>
        </a:p>
      </dgm:t>
    </dgm:pt>
    <dgm:pt modelId="{6466D827-35AC-420D-974B-4D60B76316FC}">
      <dgm:prSet phldrT="[Text]"/>
      <dgm:spPr/>
      <dgm:t>
        <a:bodyPr/>
        <a:lstStyle/>
        <a:p>
          <a:pPr rtl="1"/>
          <a:r>
            <a:rPr lang="ar-SA" dirty="0" smtClean="0"/>
            <a:t>كفاءة التسعير</a:t>
          </a:r>
          <a:endParaRPr lang="ar-SA" dirty="0"/>
        </a:p>
      </dgm:t>
    </dgm:pt>
    <dgm:pt modelId="{0D06AE36-A8DB-43C3-8DBA-978F8BB90307}" type="parTrans" cxnId="{E5F5C372-0D0E-4EF4-987D-5DB75D2DC0AF}">
      <dgm:prSet/>
      <dgm:spPr/>
      <dgm:t>
        <a:bodyPr/>
        <a:lstStyle/>
        <a:p>
          <a:pPr rtl="1"/>
          <a:endParaRPr lang="ar-SA"/>
        </a:p>
      </dgm:t>
    </dgm:pt>
    <dgm:pt modelId="{EF18AD65-D842-4AD4-AF12-2AA260DF39B1}" type="sibTrans" cxnId="{E5F5C372-0D0E-4EF4-987D-5DB75D2DC0AF}">
      <dgm:prSet/>
      <dgm:spPr/>
      <dgm:t>
        <a:bodyPr/>
        <a:lstStyle/>
        <a:p>
          <a:pPr rtl="1"/>
          <a:endParaRPr lang="ar-SA"/>
        </a:p>
      </dgm:t>
    </dgm:pt>
    <dgm:pt modelId="{5529B29C-5B28-46A6-848F-7755334D7B7C}">
      <dgm:prSet phldrT="[Text]"/>
      <dgm:spPr/>
      <dgm:t>
        <a:bodyPr/>
        <a:lstStyle/>
        <a:p>
          <a:pPr rtl="1"/>
          <a:r>
            <a:rPr lang="ar-SA" dirty="0" smtClean="0"/>
            <a:t>تطوير المنتجات</a:t>
          </a:r>
          <a:endParaRPr lang="ar-SA" dirty="0"/>
        </a:p>
      </dgm:t>
    </dgm:pt>
    <dgm:pt modelId="{A91DE70E-764F-4219-9659-9B2BD2C953EA}" type="parTrans" cxnId="{9629B143-6A6C-4F14-BD5C-2A179E2D9627}">
      <dgm:prSet/>
      <dgm:spPr/>
      <dgm:t>
        <a:bodyPr/>
        <a:lstStyle/>
        <a:p>
          <a:pPr rtl="1"/>
          <a:endParaRPr lang="ar-SA"/>
        </a:p>
      </dgm:t>
    </dgm:pt>
    <dgm:pt modelId="{6B718063-812C-411F-AF68-904DE3FD1417}" type="sibTrans" cxnId="{9629B143-6A6C-4F14-BD5C-2A179E2D9627}">
      <dgm:prSet/>
      <dgm:spPr/>
      <dgm:t>
        <a:bodyPr/>
        <a:lstStyle/>
        <a:p>
          <a:pPr rtl="1"/>
          <a:endParaRPr lang="ar-SA"/>
        </a:p>
      </dgm:t>
    </dgm:pt>
    <dgm:pt modelId="{287BB289-772D-4D6E-A1F9-36FE18907E8B}" type="pres">
      <dgm:prSet presAssocID="{140C8B56-EC83-4979-8C7B-C50FB3A315D8}" presName="diagram" presStyleCnt="0">
        <dgm:presLayoutVars>
          <dgm:dir/>
          <dgm:resizeHandles val="exact"/>
        </dgm:presLayoutVars>
      </dgm:prSet>
      <dgm:spPr/>
      <dgm:t>
        <a:bodyPr/>
        <a:lstStyle/>
        <a:p>
          <a:pPr rtl="1"/>
          <a:endParaRPr lang="ar-SA"/>
        </a:p>
      </dgm:t>
    </dgm:pt>
    <dgm:pt modelId="{3B482A79-29B0-468C-9D59-DF0B87D7488D}" type="pres">
      <dgm:prSet presAssocID="{6466D827-35AC-420D-974B-4D60B76316FC}" presName="node" presStyleLbl="node1" presStyleIdx="0" presStyleCnt="5">
        <dgm:presLayoutVars>
          <dgm:bulletEnabled val="1"/>
        </dgm:presLayoutVars>
      </dgm:prSet>
      <dgm:spPr/>
      <dgm:t>
        <a:bodyPr/>
        <a:lstStyle/>
        <a:p>
          <a:pPr rtl="1"/>
          <a:endParaRPr lang="ar-SA"/>
        </a:p>
      </dgm:t>
    </dgm:pt>
    <dgm:pt modelId="{FF4584D4-8F6B-4784-8352-D9F00069BB22}" type="pres">
      <dgm:prSet presAssocID="{EF18AD65-D842-4AD4-AF12-2AA260DF39B1}" presName="sibTrans" presStyleCnt="0"/>
      <dgm:spPr/>
    </dgm:pt>
    <dgm:pt modelId="{1686C1E3-989B-4678-855C-58D111667B5D}" type="pres">
      <dgm:prSet presAssocID="{5529B29C-5B28-46A6-848F-7755334D7B7C}" presName="node" presStyleLbl="node1" presStyleIdx="1" presStyleCnt="5">
        <dgm:presLayoutVars>
          <dgm:bulletEnabled val="1"/>
        </dgm:presLayoutVars>
      </dgm:prSet>
      <dgm:spPr/>
      <dgm:t>
        <a:bodyPr/>
        <a:lstStyle/>
        <a:p>
          <a:pPr rtl="1"/>
          <a:endParaRPr lang="ar-SA"/>
        </a:p>
      </dgm:t>
    </dgm:pt>
    <dgm:pt modelId="{8F83B5B6-0315-4105-8061-96EC26D4A7BB}" type="pres">
      <dgm:prSet presAssocID="{6B718063-812C-411F-AF68-904DE3FD1417}" presName="sibTrans" presStyleCnt="0"/>
      <dgm:spPr/>
    </dgm:pt>
    <dgm:pt modelId="{EBF994D1-41FF-4D3A-9C04-40E3E9BA18C5}" type="pres">
      <dgm:prSet presAssocID="{89C06D6D-5F70-42AD-9041-533E8A0FC6E7}" presName="node" presStyleLbl="node1" presStyleIdx="2" presStyleCnt="5">
        <dgm:presLayoutVars>
          <dgm:bulletEnabled val="1"/>
        </dgm:presLayoutVars>
      </dgm:prSet>
      <dgm:spPr/>
      <dgm:t>
        <a:bodyPr/>
        <a:lstStyle/>
        <a:p>
          <a:pPr rtl="1"/>
          <a:endParaRPr lang="ar-SA"/>
        </a:p>
      </dgm:t>
    </dgm:pt>
    <dgm:pt modelId="{257F7728-D90E-46D7-BFAB-2219A074C545}" type="pres">
      <dgm:prSet presAssocID="{E7FBB298-D72C-4170-A264-850FA28E1FBE}" presName="sibTrans" presStyleCnt="0"/>
      <dgm:spPr/>
    </dgm:pt>
    <dgm:pt modelId="{21AA44D7-ACF8-47D7-828D-D178F066EBC7}" type="pres">
      <dgm:prSet presAssocID="{0477F56C-E033-4482-8100-02C40C31253C}" presName="node" presStyleLbl="node1" presStyleIdx="3" presStyleCnt="5">
        <dgm:presLayoutVars>
          <dgm:bulletEnabled val="1"/>
        </dgm:presLayoutVars>
      </dgm:prSet>
      <dgm:spPr/>
      <dgm:t>
        <a:bodyPr/>
        <a:lstStyle/>
        <a:p>
          <a:pPr rtl="1"/>
          <a:endParaRPr lang="ar-SA"/>
        </a:p>
      </dgm:t>
    </dgm:pt>
    <dgm:pt modelId="{765842F7-1C3D-4CF3-AEDC-D21012CD377D}" type="pres">
      <dgm:prSet presAssocID="{C71875DB-A6BE-48FB-AE68-0241A03CCCC8}" presName="sibTrans" presStyleCnt="0"/>
      <dgm:spPr/>
    </dgm:pt>
    <dgm:pt modelId="{6FE0CFEB-7FF0-47E7-B945-472843EF8924}" type="pres">
      <dgm:prSet presAssocID="{434C0B11-9C4C-4F85-A88B-B1F4B5134327}" presName="node" presStyleLbl="node1" presStyleIdx="4" presStyleCnt="5">
        <dgm:presLayoutVars>
          <dgm:bulletEnabled val="1"/>
        </dgm:presLayoutVars>
      </dgm:prSet>
      <dgm:spPr/>
      <dgm:t>
        <a:bodyPr/>
        <a:lstStyle/>
        <a:p>
          <a:pPr rtl="1"/>
          <a:endParaRPr lang="ar-SA"/>
        </a:p>
      </dgm:t>
    </dgm:pt>
  </dgm:ptLst>
  <dgm:cxnLst>
    <dgm:cxn modelId="{E5F5C372-0D0E-4EF4-987D-5DB75D2DC0AF}" srcId="{140C8B56-EC83-4979-8C7B-C50FB3A315D8}" destId="{6466D827-35AC-420D-974B-4D60B76316FC}" srcOrd="0" destOrd="0" parTransId="{0D06AE36-A8DB-43C3-8DBA-978F8BB90307}" sibTransId="{EF18AD65-D842-4AD4-AF12-2AA260DF39B1}"/>
    <dgm:cxn modelId="{9629B143-6A6C-4F14-BD5C-2A179E2D9627}" srcId="{140C8B56-EC83-4979-8C7B-C50FB3A315D8}" destId="{5529B29C-5B28-46A6-848F-7755334D7B7C}" srcOrd="1" destOrd="0" parTransId="{A91DE70E-764F-4219-9659-9B2BD2C953EA}" sibTransId="{6B718063-812C-411F-AF68-904DE3FD1417}"/>
    <dgm:cxn modelId="{FA546F65-66F3-4101-B3BD-08B44C696A9F}" type="presOf" srcId="{434C0B11-9C4C-4F85-A88B-B1F4B5134327}" destId="{6FE0CFEB-7FF0-47E7-B945-472843EF8924}" srcOrd="0" destOrd="0" presId="urn:microsoft.com/office/officeart/2005/8/layout/default"/>
    <dgm:cxn modelId="{B0917623-C05C-4107-9B43-EA9754164D71}" type="presOf" srcId="{0477F56C-E033-4482-8100-02C40C31253C}" destId="{21AA44D7-ACF8-47D7-828D-D178F066EBC7}" srcOrd="0" destOrd="0" presId="urn:microsoft.com/office/officeart/2005/8/layout/default"/>
    <dgm:cxn modelId="{93DDBCE1-E13A-4B1C-8DD7-3F3D415C274C}" type="presOf" srcId="{6466D827-35AC-420D-974B-4D60B76316FC}" destId="{3B482A79-29B0-468C-9D59-DF0B87D7488D}" srcOrd="0" destOrd="0" presId="urn:microsoft.com/office/officeart/2005/8/layout/default"/>
    <dgm:cxn modelId="{DB2183BF-3E80-471D-83C2-F27468D76782}" type="presOf" srcId="{89C06D6D-5F70-42AD-9041-533E8A0FC6E7}" destId="{EBF994D1-41FF-4D3A-9C04-40E3E9BA18C5}" srcOrd="0" destOrd="0" presId="urn:microsoft.com/office/officeart/2005/8/layout/default"/>
    <dgm:cxn modelId="{E84CA14E-01D9-4AF9-A250-DC642B71028D}" type="presOf" srcId="{140C8B56-EC83-4979-8C7B-C50FB3A315D8}" destId="{287BB289-772D-4D6E-A1F9-36FE18907E8B}" srcOrd="0" destOrd="0" presId="urn:microsoft.com/office/officeart/2005/8/layout/default"/>
    <dgm:cxn modelId="{8B2E7477-27CE-4164-971B-31E69718B7CB}" srcId="{140C8B56-EC83-4979-8C7B-C50FB3A315D8}" destId="{434C0B11-9C4C-4F85-A88B-B1F4B5134327}" srcOrd="4" destOrd="0" parTransId="{FB5070F6-E938-4B8F-8A6B-9A4887B3EE75}" sibTransId="{FB66D044-8EC8-48D9-BDDF-6E45BFD942AA}"/>
    <dgm:cxn modelId="{6827E171-D4DA-4C46-BCFF-62C573178314}" srcId="{140C8B56-EC83-4979-8C7B-C50FB3A315D8}" destId="{89C06D6D-5F70-42AD-9041-533E8A0FC6E7}" srcOrd="2" destOrd="0" parTransId="{BB22E3A9-0E99-4EEC-8F57-319D1B81CCFD}" sibTransId="{E7FBB298-D72C-4170-A264-850FA28E1FBE}"/>
    <dgm:cxn modelId="{7095373F-CFFF-4AB5-B60A-7CB4169437F7}" type="presOf" srcId="{5529B29C-5B28-46A6-848F-7755334D7B7C}" destId="{1686C1E3-989B-4678-855C-58D111667B5D}" srcOrd="0" destOrd="0" presId="urn:microsoft.com/office/officeart/2005/8/layout/default"/>
    <dgm:cxn modelId="{12C62746-98E8-457C-9680-365196597094}" srcId="{140C8B56-EC83-4979-8C7B-C50FB3A315D8}" destId="{0477F56C-E033-4482-8100-02C40C31253C}" srcOrd="3" destOrd="0" parTransId="{4F1CCD29-4610-4C12-90CE-44870AC3CB23}" sibTransId="{C71875DB-A6BE-48FB-AE68-0241A03CCCC8}"/>
    <dgm:cxn modelId="{66181FF0-70ED-4ED6-A523-C47912287281}" type="presParOf" srcId="{287BB289-772D-4D6E-A1F9-36FE18907E8B}" destId="{3B482A79-29B0-468C-9D59-DF0B87D7488D}" srcOrd="0" destOrd="0" presId="urn:microsoft.com/office/officeart/2005/8/layout/default"/>
    <dgm:cxn modelId="{37BEC8D9-FE62-43B8-9963-A66C00548039}" type="presParOf" srcId="{287BB289-772D-4D6E-A1F9-36FE18907E8B}" destId="{FF4584D4-8F6B-4784-8352-D9F00069BB22}" srcOrd="1" destOrd="0" presId="urn:microsoft.com/office/officeart/2005/8/layout/default"/>
    <dgm:cxn modelId="{18DE8072-F2C5-421E-99D6-404EE9777E3A}" type="presParOf" srcId="{287BB289-772D-4D6E-A1F9-36FE18907E8B}" destId="{1686C1E3-989B-4678-855C-58D111667B5D}" srcOrd="2" destOrd="0" presId="urn:microsoft.com/office/officeart/2005/8/layout/default"/>
    <dgm:cxn modelId="{EC89F848-019A-4CA5-BAEF-FC034049F7D1}" type="presParOf" srcId="{287BB289-772D-4D6E-A1F9-36FE18907E8B}" destId="{8F83B5B6-0315-4105-8061-96EC26D4A7BB}" srcOrd="3" destOrd="0" presId="urn:microsoft.com/office/officeart/2005/8/layout/default"/>
    <dgm:cxn modelId="{D6599E16-B710-4D0C-A139-CBAC03C23835}" type="presParOf" srcId="{287BB289-772D-4D6E-A1F9-36FE18907E8B}" destId="{EBF994D1-41FF-4D3A-9C04-40E3E9BA18C5}" srcOrd="4" destOrd="0" presId="urn:microsoft.com/office/officeart/2005/8/layout/default"/>
    <dgm:cxn modelId="{43C40B88-3FB9-44F5-96F0-E41C61880273}" type="presParOf" srcId="{287BB289-772D-4D6E-A1F9-36FE18907E8B}" destId="{257F7728-D90E-46D7-BFAB-2219A074C545}" srcOrd="5" destOrd="0" presId="urn:microsoft.com/office/officeart/2005/8/layout/default"/>
    <dgm:cxn modelId="{AB5095D3-14F7-4105-ABC4-38019A33A42C}" type="presParOf" srcId="{287BB289-772D-4D6E-A1F9-36FE18907E8B}" destId="{21AA44D7-ACF8-47D7-828D-D178F066EBC7}" srcOrd="6" destOrd="0" presId="urn:microsoft.com/office/officeart/2005/8/layout/default"/>
    <dgm:cxn modelId="{0091B95A-6812-4ECB-A048-1AA8C4074984}" type="presParOf" srcId="{287BB289-772D-4D6E-A1F9-36FE18907E8B}" destId="{765842F7-1C3D-4CF3-AEDC-D21012CD377D}" srcOrd="7" destOrd="0" presId="urn:microsoft.com/office/officeart/2005/8/layout/default"/>
    <dgm:cxn modelId="{0F61250D-AC8C-46F6-9AF5-990BC5639146}" type="presParOf" srcId="{287BB289-772D-4D6E-A1F9-36FE18907E8B}" destId="{6FE0CFEB-7FF0-47E7-B945-472843EF8924}" srcOrd="8" destOrd="0" presId="urn:microsoft.com/office/officeart/2005/8/layout/default"/>
  </dgm:cxnLst>
  <dgm:bg/>
  <dgm:whole/>
</dgm:dataModel>
</file>

<file path=ppt/diagrams/data12.xml><?xml version="1.0" encoding="utf-8"?>
<dgm:dataModel xmlns:dgm="http://schemas.openxmlformats.org/drawingml/2006/diagram" xmlns:a="http://schemas.openxmlformats.org/drawingml/2006/main">
  <dgm:ptLst>
    <dgm:pt modelId="{140C8B56-EC83-4979-8C7B-C50FB3A315D8}" type="doc">
      <dgm:prSet loTypeId="urn:microsoft.com/office/officeart/2005/8/layout/default" loCatId="list" qsTypeId="urn:microsoft.com/office/officeart/2005/8/quickstyle/simple1" qsCatId="simple" csTypeId="urn:microsoft.com/office/officeart/2005/8/colors/colorful3" csCatId="colorful" phldr="1"/>
      <dgm:spPr/>
      <dgm:t>
        <a:bodyPr/>
        <a:lstStyle/>
        <a:p>
          <a:pPr rtl="1"/>
          <a:endParaRPr lang="ar-SA"/>
        </a:p>
      </dgm:t>
    </dgm:pt>
    <dgm:pt modelId="{0477F56C-E033-4482-8100-02C40C31253C}">
      <dgm:prSet phldrT="[Text]"/>
      <dgm:spPr/>
      <dgm:t>
        <a:bodyPr/>
        <a:lstStyle/>
        <a:p>
          <a:pPr rtl="1"/>
          <a:r>
            <a:rPr lang="ar-SA" dirty="0" smtClean="0"/>
            <a:t>زيادة الشفافية</a:t>
          </a:r>
          <a:endParaRPr lang="ar-SA" dirty="0"/>
        </a:p>
      </dgm:t>
    </dgm:pt>
    <dgm:pt modelId="{4F1CCD29-4610-4C12-90CE-44870AC3CB23}" type="parTrans" cxnId="{12C62746-98E8-457C-9680-365196597094}">
      <dgm:prSet/>
      <dgm:spPr/>
      <dgm:t>
        <a:bodyPr/>
        <a:lstStyle/>
        <a:p>
          <a:pPr rtl="1"/>
          <a:endParaRPr lang="ar-SA"/>
        </a:p>
      </dgm:t>
    </dgm:pt>
    <dgm:pt modelId="{C71875DB-A6BE-48FB-AE68-0241A03CCCC8}" type="sibTrans" cxnId="{12C62746-98E8-457C-9680-365196597094}">
      <dgm:prSet/>
      <dgm:spPr/>
      <dgm:t>
        <a:bodyPr/>
        <a:lstStyle/>
        <a:p>
          <a:pPr rtl="1"/>
          <a:endParaRPr lang="ar-SA"/>
        </a:p>
      </dgm:t>
    </dgm:pt>
    <dgm:pt modelId="{434C0B11-9C4C-4F85-A88B-B1F4B5134327}">
      <dgm:prSet phldrT="[Text]"/>
      <dgm:spPr/>
      <dgm:t>
        <a:bodyPr/>
        <a:lstStyle/>
        <a:p>
          <a:pPr rtl="1"/>
          <a:r>
            <a:rPr lang="ar-SA" dirty="0" smtClean="0"/>
            <a:t>تعزيز نزاهة السوق</a:t>
          </a:r>
          <a:endParaRPr lang="ar-SA" dirty="0"/>
        </a:p>
      </dgm:t>
    </dgm:pt>
    <dgm:pt modelId="{FB5070F6-E938-4B8F-8A6B-9A4887B3EE75}" type="parTrans" cxnId="{8B2E7477-27CE-4164-971B-31E69718B7CB}">
      <dgm:prSet/>
      <dgm:spPr/>
      <dgm:t>
        <a:bodyPr/>
        <a:lstStyle/>
        <a:p>
          <a:pPr rtl="1"/>
          <a:endParaRPr lang="ar-SA"/>
        </a:p>
      </dgm:t>
    </dgm:pt>
    <dgm:pt modelId="{FB66D044-8EC8-48D9-BDDF-6E45BFD942AA}" type="sibTrans" cxnId="{8B2E7477-27CE-4164-971B-31E69718B7CB}">
      <dgm:prSet/>
      <dgm:spPr/>
      <dgm:t>
        <a:bodyPr/>
        <a:lstStyle/>
        <a:p>
          <a:pPr rtl="1"/>
          <a:endParaRPr lang="ar-SA"/>
        </a:p>
      </dgm:t>
    </dgm:pt>
    <dgm:pt modelId="{89C06D6D-5F70-42AD-9041-533E8A0FC6E7}">
      <dgm:prSet phldrT="[Text]"/>
      <dgm:spPr/>
      <dgm:t>
        <a:bodyPr/>
        <a:lstStyle/>
        <a:p>
          <a:pPr rtl="1"/>
          <a:r>
            <a:rPr lang="ar-SA" dirty="0" smtClean="0"/>
            <a:t>صناعة السوق</a:t>
          </a:r>
          <a:endParaRPr lang="ar-SA" dirty="0"/>
        </a:p>
      </dgm:t>
    </dgm:pt>
    <dgm:pt modelId="{BB22E3A9-0E99-4EEC-8F57-319D1B81CCFD}" type="parTrans" cxnId="{6827E171-D4DA-4C46-BCFF-62C573178314}">
      <dgm:prSet/>
      <dgm:spPr/>
      <dgm:t>
        <a:bodyPr/>
        <a:lstStyle/>
        <a:p>
          <a:pPr rtl="1"/>
          <a:endParaRPr lang="ar-SA"/>
        </a:p>
      </dgm:t>
    </dgm:pt>
    <dgm:pt modelId="{E7FBB298-D72C-4170-A264-850FA28E1FBE}" type="sibTrans" cxnId="{6827E171-D4DA-4C46-BCFF-62C573178314}">
      <dgm:prSet/>
      <dgm:spPr/>
      <dgm:t>
        <a:bodyPr/>
        <a:lstStyle/>
        <a:p>
          <a:pPr rtl="1"/>
          <a:endParaRPr lang="ar-SA"/>
        </a:p>
      </dgm:t>
    </dgm:pt>
    <dgm:pt modelId="{6466D827-35AC-420D-974B-4D60B76316FC}">
      <dgm:prSet phldrT="[Text]"/>
      <dgm:spPr/>
      <dgm:t>
        <a:bodyPr/>
        <a:lstStyle/>
        <a:p>
          <a:pPr rtl="1"/>
          <a:r>
            <a:rPr lang="ar-SA" dirty="0" smtClean="0"/>
            <a:t>كفاءة التسعير</a:t>
          </a:r>
          <a:endParaRPr lang="ar-SA" dirty="0"/>
        </a:p>
      </dgm:t>
    </dgm:pt>
    <dgm:pt modelId="{0D06AE36-A8DB-43C3-8DBA-978F8BB90307}" type="parTrans" cxnId="{E5F5C372-0D0E-4EF4-987D-5DB75D2DC0AF}">
      <dgm:prSet/>
      <dgm:spPr/>
      <dgm:t>
        <a:bodyPr/>
        <a:lstStyle/>
        <a:p>
          <a:pPr rtl="1"/>
          <a:endParaRPr lang="ar-SA"/>
        </a:p>
      </dgm:t>
    </dgm:pt>
    <dgm:pt modelId="{EF18AD65-D842-4AD4-AF12-2AA260DF39B1}" type="sibTrans" cxnId="{E5F5C372-0D0E-4EF4-987D-5DB75D2DC0AF}">
      <dgm:prSet/>
      <dgm:spPr/>
      <dgm:t>
        <a:bodyPr/>
        <a:lstStyle/>
        <a:p>
          <a:pPr rtl="1"/>
          <a:endParaRPr lang="ar-SA"/>
        </a:p>
      </dgm:t>
    </dgm:pt>
    <dgm:pt modelId="{5529B29C-5B28-46A6-848F-7755334D7B7C}">
      <dgm:prSet phldrT="[Text]"/>
      <dgm:spPr/>
      <dgm:t>
        <a:bodyPr/>
        <a:lstStyle/>
        <a:p>
          <a:pPr rtl="1"/>
          <a:r>
            <a:rPr lang="ar-SA" dirty="0" smtClean="0"/>
            <a:t>تطوير المنتجات</a:t>
          </a:r>
          <a:endParaRPr lang="ar-SA" dirty="0"/>
        </a:p>
      </dgm:t>
    </dgm:pt>
    <dgm:pt modelId="{A91DE70E-764F-4219-9659-9B2BD2C953EA}" type="parTrans" cxnId="{9629B143-6A6C-4F14-BD5C-2A179E2D9627}">
      <dgm:prSet/>
      <dgm:spPr/>
      <dgm:t>
        <a:bodyPr/>
        <a:lstStyle/>
        <a:p>
          <a:pPr rtl="1"/>
          <a:endParaRPr lang="ar-SA"/>
        </a:p>
      </dgm:t>
    </dgm:pt>
    <dgm:pt modelId="{6B718063-812C-411F-AF68-904DE3FD1417}" type="sibTrans" cxnId="{9629B143-6A6C-4F14-BD5C-2A179E2D9627}">
      <dgm:prSet/>
      <dgm:spPr/>
      <dgm:t>
        <a:bodyPr/>
        <a:lstStyle/>
        <a:p>
          <a:pPr rtl="1"/>
          <a:endParaRPr lang="ar-SA"/>
        </a:p>
      </dgm:t>
    </dgm:pt>
    <dgm:pt modelId="{287BB289-772D-4D6E-A1F9-36FE18907E8B}" type="pres">
      <dgm:prSet presAssocID="{140C8B56-EC83-4979-8C7B-C50FB3A315D8}" presName="diagram" presStyleCnt="0">
        <dgm:presLayoutVars>
          <dgm:dir/>
          <dgm:resizeHandles val="exact"/>
        </dgm:presLayoutVars>
      </dgm:prSet>
      <dgm:spPr/>
      <dgm:t>
        <a:bodyPr/>
        <a:lstStyle/>
        <a:p>
          <a:pPr rtl="1"/>
          <a:endParaRPr lang="ar-SA"/>
        </a:p>
      </dgm:t>
    </dgm:pt>
    <dgm:pt modelId="{3B482A79-29B0-468C-9D59-DF0B87D7488D}" type="pres">
      <dgm:prSet presAssocID="{6466D827-35AC-420D-974B-4D60B76316FC}" presName="node" presStyleLbl="node1" presStyleIdx="0" presStyleCnt="5">
        <dgm:presLayoutVars>
          <dgm:bulletEnabled val="1"/>
        </dgm:presLayoutVars>
      </dgm:prSet>
      <dgm:spPr/>
      <dgm:t>
        <a:bodyPr/>
        <a:lstStyle/>
        <a:p>
          <a:pPr rtl="1"/>
          <a:endParaRPr lang="ar-SA"/>
        </a:p>
      </dgm:t>
    </dgm:pt>
    <dgm:pt modelId="{FF4584D4-8F6B-4784-8352-D9F00069BB22}" type="pres">
      <dgm:prSet presAssocID="{EF18AD65-D842-4AD4-AF12-2AA260DF39B1}" presName="sibTrans" presStyleCnt="0"/>
      <dgm:spPr/>
    </dgm:pt>
    <dgm:pt modelId="{1686C1E3-989B-4678-855C-58D111667B5D}" type="pres">
      <dgm:prSet presAssocID="{5529B29C-5B28-46A6-848F-7755334D7B7C}" presName="node" presStyleLbl="node1" presStyleIdx="1" presStyleCnt="5">
        <dgm:presLayoutVars>
          <dgm:bulletEnabled val="1"/>
        </dgm:presLayoutVars>
      </dgm:prSet>
      <dgm:spPr/>
      <dgm:t>
        <a:bodyPr/>
        <a:lstStyle/>
        <a:p>
          <a:pPr rtl="1"/>
          <a:endParaRPr lang="ar-SA"/>
        </a:p>
      </dgm:t>
    </dgm:pt>
    <dgm:pt modelId="{8F83B5B6-0315-4105-8061-96EC26D4A7BB}" type="pres">
      <dgm:prSet presAssocID="{6B718063-812C-411F-AF68-904DE3FD1417}" presName="sibTrans" presStyleCnt="0"/>
      <dgm:spPr/>
    </dgm:pt>
    <dgm:pt modelId="{EBF994D1-41FF-4D3A-9C04-40E3E9BA18C5}" type="pres">
      <dgm:prSet presAssocID="{89C06D6D-5F70-42AD-9041-533E8A0FC6E7}" presName="node" presStyleLbl="node1" presStyleIdx="2" presStyleCnt="5">
        <dgm:presLayoutVars>
          <dgm:bulletEnabled val="1"/>
        </dgm:presLayoutVars>
      </dgm:prSet>
      <dgm:spPr/>
      <dgm:t>
        <a:bodyPr/>
        <a:lstStyle/>
        <a:p>
          <a:pPr rtl="1"/>
          <a:endParaRPr lang="ar-SA"/>
        </a:p>
      </dgm:t>
    </dgm:pt>
    <dgm:pt modelId="{257F7728-D90E-46D7-BFAB-2219A074C545}" type="pres">
      <dgm:prSet presAssocID="{E7FBB298-D72C-4170-A264-850FA28E1FBE}" presName="sibTrans" presStyleCnt="0"/>
      <dgm:spPr/>
    </dgm:pt>
    <dgm:pt modelId="{21AA44D7-ACF8-47D7-828D-D178F066EBC7}" type="pres">
      <dgm:prSet presAssocID="{0477F56C-E033-4482-8100-02C40C31253C}" presName="node" presStyleLbl="node1" presStyleIdx="3" presStyleCnt="5">
        <dgm:presLayoutVars>
          <dgm:bulletEnabled val="1"/>
        </dgm:presLayoutVars>
      </dgm:prSet>
      <dgm:spPr/>
      <dgm:t>
        <a:bodyPr/>
        <a:lstStyle/>
        <a:p>
          <a:pPr rtl="1"/>
          <a:endParaRPr lang="ar-SA"/>
        </a:p>
      </dgm:t>
    </dgm:pt>
    <dgm:pt modelId="{765842F7-1C3D-4CF3-AEDC-D21012CD377D}" type="pres">
      <dgm:prSet presAssocID="{C71875DB-A6BE-48FB-AE68-0241A03CCCC8}" presName="sibTrans" presStyleCnt="0"/>
      <dgm:spPr/>
    </dgm:pt>
    <dgm:pt modelId="{6FE0CFEB-7FF0-47E7-B945-472843EF8924}" type="pres">
      <dgm:prSet presAssocID="{434C0B11-9C4C-4F85-A88B-B1F4B5134327}" presName="node" presStyleLbl="node1" presStyleIdx="4" presStyleCnt="5">
        <dgm:presLayoutVars>
          <dgm:bulletEnabled val="1"/>
        </dgm:presLayoutVars>
      </dgm:prSet>
      <dgm:spPr/>
      <dgm:t>
        <a:bodyPr/>
        <a:lstStyle/>
        <a:p>
          <a:pPr rtl="1"/>
          <a:endParaRPr lang="ar-SA"/>
        </a:p>
      </dgm:t>
    </dgm:pt>
  </dgm:ptLst>
  <dgm:cxnLst>
    <dgm:cxn modelId="{3427BC78-872E-49D2-B995-6C009B9E7C46}" type="presOf" srcId="{5529B29C-5B28-46A6-848F-7755334D7B7C}" destId="{1686C1E3-989B-4678-855C-58D111667B5D}" srcOrd="0" destOrd="0" presId="urn:microsoft.com/office/officeart/2005/8/layout/default"/>
    <dgm:cxn modelId="{E5F5C372-0D0E-4EF4-987D-5DB75D2DC0AF}" srcId="{140C8B56-EC83-4979-8C7B-C50FB3A315D8}" destId="{6466D827-35AC-420D-974B-4D60B76316FC}" srcOrd="0" destOrd="0" parTransId="{0D06AE36-A8DB-43C3-8DBA-978F8BB90307}" sibTransId="{EF18AD65-D842-4AD4-AF12-2AA260DF39B1}"/>
    <dgm:cxn modelId="{9629B143-6A6C-4F14-BD5C-2A179E2D9627}" srcId="{140C8B56-EC83-4979-8C7B-C50FB3A315D8}" destId="{5529B29C-5B28-46A6-848F-7755334D7B7C}" srcOrd="1" destOrd="0" parTransId="{A91DE70E-764F-4219-9659-9B2BD2C953EA}" sibTransId="{6B718063-812C-411F-AF68-904DE3FD1417}"/>
    <dgm:cxn modelId="{23CB6DDE-F941-41B6-8480-0DC025458F46}" type="presOf" srcId="{140C8B56-EC83-4979-8C7B-C50FB3A315D8}" destId="{287BB289-772D-4D6E-A1F9-36FE18907E8B}" srcOrd="0" destOrd="0" presId="urn:microsoft.com/office/officeart/2005/8/layout/default"/>
    <dgm:cxn modelId="{C1001392-1569-456A-B787-C1A9489C11EB}" type="presOf" srcId="{89C06D6D-5F70-42AD-9041-533E8A0FC6E7}" destId="{EBF994D1-41FF-4D3A-9C04-40E3E9BA18C5}" srcOrd="0" destOrd="0" presId="urn:microsoft.com/office/officeart/2005/8/layout/default"/>
    <dgm:cxn modelId="{8B2E7477-27CE-4164-971B-31E69718B7CB}" srcId="{140C8B56-EC83-4979-8C7B-C50FB3A315D8}" destId="{434C0B11-9C4C-4F85-A88B-B1F4B5134327}" srcOrd="4" destOrd="0" parTransId="{FB5070F6-E938-4B8F-8A6B-9A4887B3EE75}" sibTransId="{FB66D044-8EC8-48D9-BDDF-6E45BFD942AA}"/>
    <dgm:cxn modelId="{49A099A7-E4BB-4CBD-802F-0CC2C0AC0222}" type="presOf" srcId="{434C0B11-9C4C-4F85-A88B-B1F4B5134327}" destId="{6FE0CFEB-7FF0-47E7-B945-472843EF8924}" srcOrd="0" destOrd="0" presId="urn:microsoft.com/office/officeart/2005/8/layout/default"/>
    <dgm:cxn modelId="{6827E171-D4DA-4C46-BCFF-62C573178314}" srcId="{140C8B56-EC83-4979-8C7B-C50FB3A315D8}" destId="{89C06D6D-5F70-42AD-9041-533E8A0FC6E7}" srcOrd="2" destOrd="0" parTransId="{BB22E3A9-0E99-4EEC-8F57-319D1B81CCFD}" sibTransId="{E7FBB298-D72C-4170-A264-850FA28E1FBE}"/>
    <dgm:cxn modelId="{12C62746-98E8-457C-9680-365196597094}" srcId="{140C8B56-EC83-4979-8C7B-C50FB3A315D8}" destId="{0477F56C-E033-4482-8100-02C40C31253C}" srcOrd="3" destOrd="0" parTransId="{4F1CCD29-4610-4C12-90CE-44870AC3CB23}" sibTransId="{C71875DB-A6BE-48FB-AE68-0241A03CCCC8}"/>
    <dgm:cxn modelId="{02B93F86-B372-40EE-AAC9-AF616103E538}" type="presOf" srcId="{6466D827-35AC-420D-974B-4D60B76316FC}" destId="{3B482A79-29B0-468C-9D59-DF0B87D7488D}" srcOrd="0" destOrd="0" presId="urn:microsoft.com/office/officeart/2005/8/layout/default"/>
    <dgm:cxn modelId="{42365088-7139-44CC-A4D1-509735916BD6}" type="presOf" srcId="{0477F56C-E033-4482-8100-02C40C31253C}" destId="{21AA44D7-ACF8-47D7-828D-D178F066EBC7}" srcOrd="0" destOrd="0" presId="urn:microsoft.com/office/officeart/2005/8/layout/default"/>
    <dgm:cxn modelId="{9B76E3BF-A0DF-4D54-8953-A9BF4271C6D6}" type="presParOf" srcId="{287BB289-772D-4D6E-A1F9-36FE18907E8B}" destId="{3B482A79-29B0-468C-9D59-DF0B87D7488D}" srcOrd="0" destOrd="0" presId="urn:microsoft.com/office/officeart/2005/8/layout/default"/>
    <dgm:cxn modelId="{C3287C78-7FAE-4CCA-A99F-9B23F8A103CA}" type="presParOf" srcId="{287BB289-772D-4D6E-A1F9-36FE18907E8B}" destId="{FF4584D4-8F6B-4784-8352-D9F00069BB22}" srcOrd="1" destOrd="0" presId="urn:microsoft.com/office/officeart/2005/8/layout/default"/>
    <dgm:cxn modelId="{A7610C0E-8C4D-4F5E-961D-9C488BBE1414}" type="presParOf" srcId="{287BB289-772D-4D6E-A1F9-36FE18907E8B}" destId="{1686C1E3-989B-4678-855C-58D111667B5D}" srcOrd="2" destOrd="0" presId="urn:microsoft.com/office/officeart/2005/8/layout/default"/>
    <dgm:cxn modelId="{C30CD6E2-FDF7-48EA-A10A-6C9AA2929BB3}" type="presParOf" srcId="{287BB289-772D-4D6E-A1F9-36FE18907E8B}" destId="{8F83B5B6-0315-4105-8061-96EC26D4A7BB}" srcOrd="3" destOrd="0" presId="urn:microsoft.com/office/officeart/2005/8/layout/default"/>
    <dgm:cxn modelId="{A6297371-F3B5-4623-B751-4A80458CBD10}" type="presParOf" srcId="{287BB289-772D-4D6E-A1F9-36FE18907E8B}" destId="{EBF994D1-41FF-4D3A-9C04-40E3E9BA18C5}" srcOrd="4" destOrd="0" presId="urn:microsoft.com/office/officeart/2005/8/layout/default"/>
    <dgm:cxn modelId="{00246332-2008-4C97-AFA9-DBD8EFE1D90A}" type="presParOf" srcId="{287BB289-772D-4D6E-A1F9-36FE18907E8B}" destId="{257F7728-D90E-46D7-BFAB-2219A074C545}" srcOrd="5" destOrd="0" presId="urn:microsoft.com/office/officeart/2005/8/layout/default"/>
    <dgm:cxn modelId="{0D2034E7-ABDE-4407-8632-8A70D45088B6}" type="presParOf" srcId="{287BB289-772D-4D6E-A1F9-36FE18907E8B}" destId="{21AA44D7-ACF8-47D7-828D-D178F066EBC7}" srcOrd="6" destOrd="0" presId="urn:microsoft.com/office/officeart/2005/8/layout/default"/>
    <dgm:cxn modelId="{FDEC3F21-DEA7-48C7-B14F-812C2AA7365C}" type="presParOf" srcId="{287BB289-772D-4D6E-A1F9-36FE18907E8B}" destId="{765842F7-1C3D-4CF3-AEDC-D21012CD377D}" srcOrd="7" destOrd="0" presId="urn:microsoft.com/office/officeart/2005/8/layout/default"/>
    <dgm:cxn modelId="{7BC2E970-62E9-419B-9BE8-9CA6541FCBC1}" type="presParOf" srcId="{287BB289-772D-4D6E-A1F9-36FE18907E8B}" destId="{6FE0CFEB-7FF0-47E7-B945-472843EF8924}" srcOrd="8"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140C8B56-EC83-4979-8C7B-C50FB3A315D8}" type="doc">
      <dgm:prSet loTypeId="urn:microsoft.com/office/officeart/2005/8/layout/default" loCatId="list" qsTypeId="urn:microsoft.com/office/officeart/2005/8/quickstyle/simple1" qsCatId="simple" csTypeId="urn:microsoft.com/office/officeart/2005/8/colors/colorful3" csCatId="colorful" phldr="1"/>
      <dgm:spPr/>
      <dgm:t>
        <a:bodyPr/>
        <a:lstStyle/>
        <a:p>
          <a:pPr rtl="1"/>
          <a:endParaRPr lang="ar-SA"/>
        </a:p>
      </dgm:t>
    </dgm:pt>
    <dgm:pt modelId="{0477F56C-E033-4482-8100-02C40C31253C}">
      <dgm:prSet phldrT="[Text]"/>
      <dgm:spPr/>
      <dgm:t>
        <a:bodyPr/>
        <a:lstStyle/>
        <a:p>
          <a:pPr rtl="1"/>
          <a:r>
            <a:rPr lang="ar-SA" dirty="0" smtClean="0"/>
            <a:t>زيادة الشفافية</a:t>
          </a:r>
          <a:endParaRPr lang="ar-SA" dirty="0"/>
        </a:p>
      </dgm:t>
    </dgm:pt>
    <dgm:pt modelId="{4F1CCD29-4610-4C12-90CE-44870AC3CB23}" type="parTrans" cxnId="{12C62746-98E8-457C-9680-365196597094}">
      <dgm:prSet/>
      <dgm:spPr/>
      <dgm:t>
        <a:bodyPr/>
        <a:lstStyle/>
        <a:p>
          <a:pPr rtl="1"/>
          <a:endParaRPr lang="ar-SA"/>
        </a:p>
      </dgm:t>
    </dgm:pt>
    <dgm:pt modelId="{C71875DB-A6BE-48FB-AE68-0241A03CCCC8}" type="sibTrans" cxnId="{12C62746-98E8-457C-9680-365196597094}">
      <dgm:prSet/>
      <dgm:spPr/>
      <dgm:t>
        <a:bodyPr/>
        <a:lstStyle/>
        <a:p>
          <a:pPr rtl="1"/>
          <a:endParaRPr lang="ar-SA"/>
        </a:p>
      </dgm:t>
    </dgm:pt>
    <dgm:pt modelId="{434C0B11-9C4C-4F85-A88B-B1F4B5134327}">
      <dgm:prSet phldrT="[Text]"/>
      <dgm:spPr/>
      <dgm:t>
        <a:bodyPr/>
        <a:lstStyle/>
        <a:p>
          <a:pPr rtl="1"/>
          <a:r>
            <a:rPr lang="ar-SA" dirty="0" smtClean="0"/>
            <a:t>تعزيز نزاهة السوق</a:t>
          </a:r>
          <a:endParaRPr lang="ar-SA" dirty="0"/>
        </a:p>
      </dgm:t>
    </dgm:pt>
    <dgm:pt modelId="{FB5070F6-E938-4B8F-8A6B-9A4887B3EE75}" type="parTrans" cxnId="{8B2E7477-27CE-4164-971B-31E69718B7CB}">
      <dgm:prSet/>
      <dgm:spPr/>
      <dgm:t>
        <a:bodyPr/>
        <a:lstStyle/>
        <a:p>
          <a:pPr rtl="1"/>
          <a:endParaRPr lang="ar-SA"/>
        </a:p>
      </dgm:t>
    </dgm:pt>
    <dgm:pt modelId="{FB66D044-8EC8-48D9-BDDF-6E45BFD942AA}" type="sibTrans" cxnId="{8B2E7477-27CE-4164-971B-31E69718B7CB}">
      <dgm:prSet/>
      <dgm:spPr/>
      <dgm:t>
        <a:bodyPr/>
        <a:lstStyle/>
        <a:p>
          <a:pPr rtl="1"/>
          <a:endParaRPr lang="ar-SA"/>
        </a:p>
      </dgm:t>
    </dgm:pt>
    <dgm:pt modelId="{89C06D6D-5F70-42AD-9041-533E8A0FC6E7}">
      <dgm:prSet phldrT="[Text]"/>
      <dgm:spPr/>
      <dgm:t>
        <a:bodyPr/>
        <a:lstStyle/>
        <a:p>
          <a:pPr rtl="1"/>
          <a:r>
            <a:rPr lang="ar-SA" dirty="0" smtClean="0"/>
            <a:t>صناعة السوق</a:t>
          </a:r>
          <a:endParaRPr lang="ar-SA" dirty="0"/>
        </a:p>
      </dgm:t>
    </dgm:pt>
    <dgm:pt modelId="{BB22E3A9-0E99-4EEC-8F57-319D1B81CCFD}" type="parTrans" cxnId="{6827E171-D4DA-4C46-BCFF-62C573178314}">
      <dgm:prSet/>
      <dgm:spPr/>
      <dgm:t>
        <a:bodyPr/>
        <a:lstStyle/>
        <a:p>
          <a:pPr rtl="1"/>
          <a:endParaRPr lang="ar-SA"/>
        </a:p>
      </dgm:t>
    </dgm:pt>
    <dgm:pt modelId="{E7FBB298-D72C-4170-A264-850FA28E1FBE}" type="sibTrans" cxnId="{6827E171-D4DA-4C46-BCFF-62C573178314}">
      <dgm:prSet/>
      <dgm:spPr/>
      <dgm:t>
        <a:bodyPr/>
        <a:lstStyle/>
        <a:p>
          <a:pPr rtl="1"/>
          <a:endParaRPr lang="ar-SA"/>
        </a:p>
      </dgm:t>
    </dgm:pt>
    <dgm:pt modelId="{6466D827-35AC-420D-974B-4D60B76316FC}">
      <dgm:prSet phldrT="[Text]"/>
      <dgm:spPr/>
      <dgm:t>
        <a:bodyPr/>
        <a:lstStyle/>
        <a:p>
          <a:pPr rtl="1"/>
          <a:r>
            <a:rPr lang="ar-SA" dirty="0" smtClean="0"/>
            <a:t>كفاءة التسعير</a:t>
          </a:r>
          <a:endParaRPr lang="ar-SA" dirty="0"/>
        </a:p>
      </dgm:t>
    </dgm:pt>
    <dgm:pt modelId="{0D06AE36-A8DB-43C3-8DBA-978F8BB90307}" type="parTrans" cxnId="{E5F5C372-0D0E-4EF4-987D-5DB75D2DC0AF}">
      <dgm:prSet/>
      <dgm:spPr/>
      <dgm:t>
        <a:bodyPr/>
        <a:lstStyle/>
        <a:p>
          <a:pPr rtl="1"/>
          <a:endParaRPr lang="ar-SA"/>
        </a:p>
      </dgm:t>
    </dgm:pt>
    <dgm:pt modelId="{EF18AD65-D842-4AD4-AF12-2AA260DF39B1}" type="sibTrans" cxnId="{E5F5C372-0D0E-4EF4-987D-5DB75D2DC0AF}">
      <dgm:prSet/>
      <dgm:spPr/>
      <dgm:t>
        <a:bodyPr/>
        <a:lstStyle/>
        <a:p>
          <a:pPr rtl="1"/>
          <a:endParaRPr lang="ar-SA"/>
        </a:p>
      </dgm:t>
    </dgm:pt>
    <dgm:pt modelId="{5529B29C-5B28-46A6-848F-7755334D7B7C}">
      <dgm:prSet phldrT="[Text]"/>
      <dgm:spPr/>
      <dgm:t>
        <a:bodyPr/>
        <a:lstStyle/>
        <a:p>
          <a:pPr rtl="1"/>
          <a:r>
            <a:rPr lang="ar-SA" dirty="0" smtClean="0"/>
            <a:t>تطوير المنتجات</a:t>
          </a:r>
          <a:endParaRPr lang="ar-SA" dirty="0"/>
        </a:p>
      </dgm:t>
    </dgm:pt>
    <dgm:pt modelId="{A91DE70E-764F-4219-9659-9B2BD2C953EA}" type="parTrans" cxnId="{9629B143-6A6C-4F14-BD5C-2A179E2D9627}">
      <dgm:prSet/>
      <dgm:spPr/>
      <dgm:t>
        <a:bodyPr/>
        <a:lstStyle/>
        <a:p>
          <a:pPr rtl="1"/>
          <a:endParaRPr lang="ar-SA"/>
        </a:p>
      </dgm:t>
    </dgm:pt>
    <dgm:pt modelId="{6B718063-812C-411F-AF68-904DE3FD1417}" type="sibTrans" cxnId="{9629B143-6A6C-4F14-BD5C-2A179E2D9627}">
      <dgm:prSet/>
      <dgm:spPr/>
      <dgm:t>
        <a:bodyPr/>
        <a:lstStyle/>
        <a:p>
          <a:pPr rtl="1"/>
          <a:endParaRPr lang="ar-SA"/>
        </a:p>
      </dgm:t>
    </dgm:pt>
    <dgm:pt modelId="{287BB289-772D-4D6E-A1F9-36FE18907E8B}" type="pres">
      <dgm:prSet presAssocID="{140C8B56-EC83-4979-8C7B-C50FB3A315D8}" presName="diagram" presStyleCnt="0">
        <dgm:presLayoutVars>
          <dgm:dir/>
          <dgm:resizeHandles val="exact"/>
        </dgm:presLayoutVars>
      </dgm:prSet>
      <dgm:spPr/>
      <dgm:t>
        <a:bodyPr/>
        <a:lstStyle/>
        <a:p>
          <a:pPr rtl="1"/>
          <a:endParaRPr lang="ar-SA"/>
        </a:p>
      </dgm:t>
    </dgm:pt>
    <dgm:pt modelId="{3B482A79-29B0-468C-9D59-DF0B87D7488D}" type="pres">
      <dgm:prSet presAssocID="{6466D827-35AC-420D-974B-4D60B76316FC}" presName="node" presStyleLbl="node1" presStyleIdx="0" presStyleCnt="5">
        <dgm:presLayoutVars>
          <dgm:bulletEnabled val="1"/>
        </dgm:presLayoutVars>
      </dgm:prSet>
      <dgm:spPr/>
      <dgm:t>
        <a:bodyPr/>
        <a:lstStyle/>
        <a:p>
          <a:pPr rtl="1"/>
          <a:endParaRPr lang="ar-SA"/>
        </a:p>
      </dgm:t>
    </dgm:pt>
    <dgm:pt modelId="{FF4584D4-8F6B-4784-8352-D9F00069BB22}" type="pres">
      <dgm:prSet presAssocID="{EF18AD65-D842-4AD4-AF12-2AA260DF39B1}" presName="sibTrans" presStyleCnt="0"/>
      <dgm:spPr/>
    </dgm:pt>
    <dgm:pt modelId="{1686C1E3-989B-4678-855C-58D111667B5D}" type="pres">
      <dgm:prSet presAssocID="{5529B29C-5B28-46A6-848F-7755334D7B7C}" presName="node" presStyleLbl="node1" presStyleIdx="1" presStyleCnt="5">
        <dgm:presLayoutVars>
          <dgm:bulletEnabled val="1"/>
        </dgm:presLayoutVars>
      </dgm:prSet>
      <dgm:spPr/>
      <dgm:t>
        <a:bodyPr/>
        <a:lstStyle/>
        <a:p>
          <a:pPr rtl="1"/>
          <a:endParaRPr lang="ar-SA"/>
        </a:p>
      </dgm:t>
    </dgm:pt>
    <dgm:pt modelId="{8F83B5B6-0315-4105-8061-96EC26D4A7BB}" type="pres">
      <dgm:prSet presAssocID="{6B718063-812C-411F-AF68-904DE3FD1417}" presName="sibTrans" presStyleCnt="0"/>
      <dgm:spPr/>
    </dgm:pt>
    <dgm:pt modelId="{EBF994D1-41FF-4D3A-9C04-40E3E9BA18C5}" type="pres">
      <dgm:prSet presAssocID="{89C06D6D-5F70-42AD-9041-533E8A0FC6E7}" presName="node" presStyleLbl="node1" presStyleIdx="2" presStyleCnt="5">
        <dgm:presLayoutVars>
          <dgm:bulletEnabled val="1"/>
        </dgm:presLayoutVars>
      </dgm:prSet>
      <dgm:spPr/>
      <dgm:t>
        <a:bodyPr/>
        <a:lstStyle/>
        <a:p>
          <a:pPr rtl="1"/>
          <a:endParaRPr lang="ar-SA"/>
        </a:p>
      </dgm:t>
    </dgm:pt>
    <dgm:pt modelId="{257F7728-D90E-46D7-BFAB-2219A074C545}" type="pres">
      <dgm:prSet presAssocID="{E7FBB298-D72C-4170-A264-850FA28E1FBE}" presName="sibTrans" presStyleCnt="0"/>
      <dgm:spPr/>
    </dgm:pt>
    <dgm:pt modelId="{21AA44D7-ACF8-47D7-828D-D178F066EBC7}" type="pres">
      <dgm:prSet presAssocID="{0477F56C-E033-4482-8100-02C40C31253C}" presName="node" presStyleLbl="node1" presStyleIdx="3" presStyleCnt="5">
        <dgm:presLayoutVars>
          <dgm:bulletEnabled val="1"/>
        </dgm:presLayoutVars>
      </dgm:prSet>
      <dgm:spPr/>
      <dgm:t>
        <a:bodyPr/>
        <a:lstStyle/>
        <a:p>
          <a:pPr rtl="1"/>
          <a:endParaRPr lang="ar-SA"/>
        </a:p>
      </dgm:t>
    </dgm:pt>
    <dgm:pt modelId="{765842F7-1C3D-4CF3-AEDC-D21012CD377D}" type="pres">
      <dgm:prSet presAssocID="{C71875DB-A6BE-48FB-AE68-0241A03CCCC8}" presName="sibTrans" presStyleCnt="0"/>
      <dgm:spPr/>
    </dgm:pt>
    <dgm:pt modelId="{6FE0CFEB-7FF0-47E7-B945-472843EF8924}" type="pres">
      <dgm:prSet presAssocID="{434C0B11-9C4C-4F85-A88B-B1F4B5134327}" presName="node" presStyleLbl="node1" presStyleIdx="4" presStyleCnt="5">
        <dgm:presLayoutVars>
          <dgm:bulletEnabled val="1"/>
        </dgm:presLayoutVars>
      </dgm:prSet>
      <dgm:spPr/>
      <dgm:t>
        <a:bodyPr/>
        <a:lstStyle/>
        <a:p>
          <a:pPr rtl="1"/>
          <a:endParaRPr lang="ar-SA"/>
        </a:p>
      </dgm:t>
    </dgm:pt>
  </dgm:ptLst>
  <dgm:cxnLst>
    <dgm:cxn modelId="{E5F5C372-0D0E-4EF4-987D-5DB75D2DC0AF}" srcId="{140C8B56-EC83-4979-8C7B-C50FB3A315D8}" destId="{6466D827-35AC-420D-974B-4D60B76316FC}" srcOrd="0" destOrd="0" parTransId="{0D06AE36-A8DB-43C3-8DBA-978F8BB90307}" sibTransId="{EF18AD65-D842-4AD4-AF12-2AA260DF39B1}"/>
    <dgm:cxn modelId="{A6A96966-F288-4977-9C8C-413ABA176A19}" type="presOf" srcId="{0477F56C-E033-4482-8100-02C40C31253C}" destId="{21AA44D7-ACF8-47D7-828D-D178F066EBC7}" srcOrd="0" destOrd="0" presId="urn:microsoft.com/office/officeart/2005/8/layout/default"/>
    <dgm:cxn modelId="{9629B143-6A6C-4F14-BD5C-2A179E2D9627}" srcId="{140C8B56-EC83-4979-8C7B-C50FB3A315D8}" destId="{5529B29C-5B28-46A6-848F-7755334D7B7C}" srcOrd="1" destOrd="0" parTransId="{A91DE70E-764F-4219-9659-9B2BD2C953EA}" sibTransId="{6B718063-812C-411F-AF68-904DE3FD1417}"/>
    <dgm:cxn modelId="{1C961DFA-AAFD-430F-B9B6-914DB8A51CA9}" type="presOf" srcId="{6466D827-35AC-420D-974B-4D60B76316FC}" destId="{3B482A79-29B0-468C-9D59-DF0B87D7488D}" srcOrd="0" destOrd="0" presId="urn:microsoft.com/office/officeart/2005/8/layout/default"/>
    <dgm:cxn modelId="{44E5A40F-59FB-4461-A52F-DF32D14E6FD1}" type="presOf" srcId="{140C8B56-EC83-4979-8C7B-C50FB3A315D8}" destId="{287BB289-772D-4D6E-A1F9-36FE18907E8B}" srcOrd="0" destOrd="0" presId="urn:microsoft.com/office/officeart/2005/8/layout/default"/>
    <dgm:cxn modelId="{E839A535-3BA5-4977-B2FA-D7596DF9600A}" type="presOf" srcId="{5529B29C-5B28-46A6-848F-7755334D7B7C}" destId="{1686C1E3-989B-4678-855C-58D111667B5D}" srcOrd="0" destOrd="0" presId="urn:microsoft.com/office/officeart/2005/8/layout/default"/>
    <dgm:cxn modelId="{8B2E7477-27CE-4164-971B-31E69718B7CB}" srcId="{140C8B56-EC83-4979-8C7B-C50FB3A315D8}" destId="{434C0B11-9C4C-4F85-A88B-B1F4B5134327}" srcOrd="4" destOrd="0" parTransId="{FB5070F6-E938-4B8F-8A6B-9A4887B3EE75}" sibTransId="{FB66D044-8EC8-48D9-BDDF-6E45BFD942AA}"/>
    <dgm:cxn modelId="{A98AB2FA-2F06-401F-9034-A2CD26C56DAF}" type="presOf" srcId="{434C0B11-9C4C-4F85-A88B-B1F4B5134327}" destId="{6FE0CFEB-7FF0-47E7-B945-472843EF8924}" srcOrd="0" destOrd="0" presId="urn:microsoft.com/office/officeart/2005/8/layout/default"/>
    <dgm:cxn modelId="{6827E171-D4DA-4C46-BCFF-62C573178314}" srcId="{140C8B56-EC83-4979-8C7B-C50FB3A315D8}" destId="{89C06D6D-5F70-42AD-9041-533E8A0FC6E7}" srcOrd="2" destOrd="0" parTransId="{BB22E3A9-0E99-4EEC-8F57-319D1B81CCFD}" sibTransId="{E7FBB298-D72C-4170-A264-850FA28E1FBE}"/>
    <dgm:cxn modelId="{12C62746-98E8-457C-9680-365196597094}" srcId="{140C8B56-EC83-4979-8C7B-C50FB3A315D8}" destId="{0477F56C-E033-4482-8100-02C40C31253C}" srcOrd="3" destOrd="0" parTransId="{4F1CCD29-4610-4C12-90CE-44870AC3CB23}" sibTransId="{C71875DB-A6BE-48FB-AE68-0241A03CCCC8}"/>
    <dgm:cxn modelId="{EFE419C8-3FD4-4367-801D-EB0786CABC73}" type="presOf" srcId="{89C06D6D-5F70-42AD-9041-533E8A0FC6E7}" destId="{EBF994D1-41FF-4D3A-9C04-40E3E9BA18C5}" srcOrd="0" destOrd="0" presId="urn:microsoft.com/office/officeart/2005/8/layout/default"/>
    <dgm:cxn modelId="{CF10CF04-FC96-41CC-BDEE-F4D99DAC851D}" type="presParOf" srcId="{287BB289-772D-4D6E-A1F9-36FE18907E8B}" destId="{3B482A79-29B0-468C-9D59-DF0B87D7488D}" srcOrd="0" destOrd="0" presId="urn:microsoft.com/office/officeart/2005/8/layout/default"/>
    <dgm:cxn modelId="{2BA05C8C-303F-4AB4-9C69-7A96215819BA}" type="presParOf" srcId="{287BB289-772D-4D6E-A1F9-36FE18907E8B}" destId="{FF4584D4-8F6B-4784-8352-D9F00069BB22}" srcOrd="1" destOrd="0" presId="urn:microsoft.com/office/officeart/2005/8/layout/default"/>
    <dgm:cxn modelId="{0B96521B-891D-44BB-A83E-3477F38FCEFC}" type="presParOf" srcId="{287BB289-772D-4D6E-A1F9-36FE18907E8B}" destId="{1686C1E3-989B-4678-855C-58D111667B5D}" srcOrd="2" destOrd="0" presId="urn:microsoft.com/office/officeart/2005/8/layout/default"/>
    <dgm:cxn modelId="{C3DB369C-42A7-40C3-A453-6DEDCF099FE8}" type="presParOf" srcId="{287BB289-772D-4D6E-A1F9-36FE18907E8B}" destId="{8F83B5B6-0315-4105-8061-96EC26D4A7BB}" srcOrd="3" destOrd="0" presId="urn:microsoft.com/office/officeart/2005/8/layout/default"/>
    <dgm:cxn modelId="{ED5ECFAD-DB43-436E-8B7D-96CCE42043E5}" type="presParOf" srcId="{287BB289-772D-4D6E-A1F9-36FE18907E8B}" destId="{EBF994D1-41FF-4D3A-9C04-40E3E9BA18C5}" srcOrd="4" destOrd="0" presId="urn:microsoft.com/office/officeart/2005/8/layout/default"/>
    <dgm:cxn modelId="{C889660F-3F2A-47A7-9861-BF883B692D2E}" type="presParOf" srcId="{287BB289-772D-4D6E-A1F9-36FE18907E8B}" destId="{257F7728-D90E-46D7-BFAB-2219A074C545}" srcOrd="5" destOrd="0" presId="urn:microsoft.com/office/officeart/2005/8/layout/default"/>
    <dgm:cxn modelId="{E0BCF194-ECF4-471B-8499-6478BF05831C}" type="presParOf" srcId="{287BB289-772D-4D6E-A1F9-36FE18907E8B}" destId="{21AA44D7-ACF8-47D7-828D-D178F066EBC7}" srcOrd="6" destOrd="0" presId="urn:microsoft.com/office/officeart/2005/8/layout/default"/>
    <dgm:cxn modelId="{7F64617C-7EA1-4B1D-8009-3C5FE54DD5ED}" type="presParOf" srcId="{287BB289-772D-4D6E-A1F9-36FE18907E8B}" destId="{765842F7-1C3D-4CF3-AEDC-D21012CD377D}" srcOrd="7" destOrd="0" presId="urn:microsoft.com/office/officeart/2005/8/layout/default"/>
    <dgm:cxn modelId="{34351CDC-219C-46EB-AB38-ECF2879E4B06}" type="presParOf" srcId="{287BB289-772D-4D6E-A1F9-36FE18907E8B}" destId="{6FE0CFEB-7FF0-47E7-B945-472843EF8924}" srcOrd="8" destOrd="0" presId="urn:microsoft.com/office/officeart/2005/8/layout/default"/>
  </dgm:cxnLst>
  <dgm:bg/>
  <dgm:whole/>
</dgm:dataModel>
</file>

<file path=ppt/diagrams/data3.xml><?xml version="1.0" encoding="utf-8"?>
<dgm:dataModel xmlns:dgm="http://schemas.openxmlformats.org/drawingml/2006/diagram" xmlns:a="http://schemas.openxmlformats.org/drawingml/2006/main">
  <dgm:ptLst>
    <dgm:pt modelId="{140C8B56-EC83-4979-8C7B-C50FB3A315D8}" type="doc">
      <dgm:prSet loTypeId="urn:microsoft.com/office/officeart/2005/8/layout/default" loCatId="list" qsTypeId="urn:microsoft.com/office/officeart/2005/8/quickstyle/simple1" qsCatId="simple" csTypeId="urn:microsoft.com/office/officeart/2005/8/colors/colorful3" csCatId="colorful" phldr="1"/>
      <dgm:spPr/>
      <dgm:t>
        <a:bodyPr/>
        <a:lstStyle/>
        <a:p>
          <a:pPr rtl="1"/>
          <a:endParaRPr lang="ar-SA"/>
        </a:p>
      </dgm:t>
    </dgm:pt>
    <dgm:pt modelId="{0477F56C-E033-4482-8100-02C40C31253C}">
      <dgm:prSet phldrT="[Text]"/>
      <dgm:spPr/>
      <dgm:t>
        <a:bodyPr/>
        <a:lstStyle/>
        <a:p>
          <a:pPr rtl="1"/>
          <a:r>
            <a:rPr lang="ar-SA" dirty="0" smtClean="0"/>
            <a:t>زيادة الشفافية</a:t>
          </a:r>
          <a:endParaRPr lang="ar-SA" dirty="0"/>
        </a:p>
      </dgm:t>
    </dgm:pt>
    <dgm:pt modelId="{4F1CCD29-4610-4C12-90CE-44870AC3CB23}" type="parTrans" cxnId="{12C62746-98E8-457C-9680-365196597094}">
      <dgm:prSet/>
      <dgm:spPr/>
      <dgm:t>
        <a:bodyPr/>
        <a:lstStyle/>
        <a:p>
          <a:pPr rtl="1"/>
          <a:endParaRPr lang="ar-SA"/>
        </a:p>
      </dgm:t>
    </dgm:pt>
    <dgm:pt modelId="{C71875DB-A6BE-48FB-AE68-0241A03CCCC8}" type="sibTrans" cxnId="{12C62746-98E8-457C-9680-365196597094}">
      <dgm:prSet/>
      <dgm:spPr/>
      <dgm:t>
        <a:bodyPr/>
        <a:lstStyle/>
        <a:p>
          <a:pPr rtl="1"/>
          <a:endParaRPr lang="ar-SA"/>
        </a:p>
      </dgm:t>
    </dgm:pt>
    <dgm:pt modelId="{434C0B11-9C4C-4F85-A88B-B1F4B5134327}">
      <dgm:prSet phldrT="[Text]"/>
      <dgm:spPr/>
      <dgm:t>
        <a:bodyPr/>
        <a:lstStyle/>
        <a:p>
          <a:pPr rtl="1"/>
          <a:r>
            <a:rPr lang="ar-SA" dirty="0" smtClean="0"/>
            <a:t>تعزيز نزاهة السوق</a:t>
          </a:r>
          <a:endParaRPr lang="ar-SA" dirty="0"/>
        </a:p>
      </dgm:t>
    </dgm:pt>
    <dgm:pt modelId="{FB5070F6-E938-4B8F-8A6B-9A4887B3EE75}" type="parTrans" cxnId="{8B2E7477-27CE-4164-971B-31E69718B7CB}">
      <dgm:prSet/>
      <dgm:spPr/>
      <dgm:t>
        <a:bodyPr/>
        <a:lstStyle/>
        <a:p>
          <a:pPr rtl="1"/>
          <a:endParaRPr lang="ar-SA"/>
        </a:p>
      </dgm:t>
    </dgm:pt>
    <dgm:pt modelId="{FB66D044-8EC8-48D9-BDDF-6E45BFD942AA}" type="sibTrans" cxnId="{8B2E7477-27CE-4164-971B-31E69718B7CB}">
      <dgm:prSet/>
      <dgm:spPr/>
      <dgm:t>
        <a:bodyPr/>
        <a:lstStyle/>
        <a:p>
          <a:pPr rtl="1"/>
          <a:endParaRPr lang="ar-SA"/>
        </a:p>
      </dgm:t>
    </dgm:pt>
    <dgm:pt modelId="{89C06D6D-5F70-42AD-9041-533E8A0FC6E7}">
      <dgm:prSet phldrT="[Text]"/>
      <dgm:spPr/>
      <dgm:t>
        <a:bodyPr/>
        <a:lstStyle/>
        <a:p>
          <a:pPr rtl="1"/>
          <a:r>
            <a:rPr lang="ar-SA" dirty="0" smtClean="0"/>
            <a:t>صناعة السوق</a:t>
          </a:r>
          <a:endParaRPr lang="ar-SA" dirty="0"/>
        </a:p>
      </dgm:t>
    </dgm:pt>
    <dgm:pt modelId="{BB22E3A9-0E99-4EEC-8F57-319D1B81CCFD}" type="parTrans" cxnId="{6827E171-D4DA-4C46-BCFF-62C573178314}">
      <dgm:prSet/>
      <dgm:spPr/>
      <dgm:t>
        <a:bodyPr/>
        <a:lstStyle/>
        <a:p>
          <a:pPr rtl="1"/>
          <a:endParaRPr lang="ar-SA"/>
        </a:p>
      </dgm:t>
    </dgm:pt>
    <dgm:pt modelId="{E7FBB298-D72C-4170-A264-850FA28E1FBE}" type="sibTrans" cxnId="{6827E171-D4DA-4C46-BCFF-62C573178314}">
      <dgm:prSet/>
      <dgm:spPr/>
      <dgm:t>
        <a:bodyPr/>
        <a:lstStyle/>
        <a:p>
          <a:pPr rtl="1"/>
          <a:endParaRPr lang="ar-SA"/>
        </a:p>
      </dgm:t>
    </dgm:pt>
    <dgm:pt modelId="{6466D827-35AC-420D-974B-4D60B76316FC}">
      <dgm:prSet phldrT="[Text]"/>
      <dgm:spPr/>
      <dgm:t>
        <a:bodyPr/>
        <a:lstStyle/>
        <a:p>
          <a:pPr rtl="1"/>
          <a:r>
            <a:rPr lang="ar-SA" dirty="0" smtClean="0"/>
            <a:t>كفاءة التسعير</a:t>
          </a:r>
          <a:endParaRPr lang="ar-SA" dirty="0"/>
        </a:p>
      </dgm:t>
    </dgm:pt>
    <dgm:pt modelId="{0D06AE36-A8DB-43C3-8DBA-978F8BB90307}" type="parTrans" cxnId="{E5F5C372-0D0E-4EF4-987D-5DB75D2DC0AF}">
      <dgm:prSet/>
      <dgm:spPr/>
      <dgm:t>
        <a:bodyPr/>
        <a:lstStyle/>
        <a:p>
          <a:pPr rtl="1"/>
          <a:endParaRPr lang="ar-SA"/>
        </a:p>
      </dgm:t>
    </dgm:pt>
    <dgm:pt modelId="{EF18AD65-D842-4AD4-AF12-2AA260DF39B1}" type="sibTrans" cxnId="{E5F5C372-0D0E-4EF4-987D-5DB75D2DC0AF}">
      <dgm:prSet/>
      <dgm:spPr/>
      <dgm:t>
        <a:bodyPr/>
        <a:lstStyle/>
        <a:p>
          <a:pPr rtl="1"/>
          <a:endParaRPr lang="ar-SA"/>
        </a:p>
      </dgm:t>
    </dgm:pt>
    <dgm:pt modelId="{5529B29C-5B28-46A6-848F-7755334D7B7C}">
      <dgm:prSet phldrT="[Text]"/>
      <dgm:spPr/>
      <dgm:t>
        <a:bodyPr/>
        <a:lstStyle/>
        <a:p>
          <a:pPr rtl="1"/>
          <a:r>
            <a:rPr lang="ar-SA" dirty="0" smtClean="0"/>
            <a:t>تطوير المنتجات</a:t>
          </a:r>
          <a:endParaRPr lang="ar-SA" dirty="0"/>
        </a:p>
      </dgm:t>
    </dgm:pt>
    <dgm:pt modelId="{A91DE70E-764F-4219-9659-9B2BD2C953EA}" type="parTrans" cxnId="{9629B143-6A6C-4F14-BD5C-2A179E2D9627}">
      <dgm:prSet/>
      <dgm:spPr/>
      <dgm:t>
        <a:bodyPr/>
        <a:lstStyle/>
        <a:p>
          <a:pPr rtl="1"/>
          <a:endParaRPr lang="ar-SA"/>
        </a:p>
      </dgm:t>
    </dgm:pt>
    <dgm:pt modelId="{6B718063-812C-411F-AF68-904DE3FD1417}" type="sibTrans" cxnId="{9629B143-6A6C-4F14-BD5C-2A179E2D9627}">
      <dgm:prSet/>
      <dgm:spPr/>
      <dgm:t>
        <a:bodyPr/>
        <a:lstStyle/>
        <a:p>
          <a:pPr rtl="1"/>
          <a:endParaRPr lang="ar-SA"/>
        </a:p>
      </dgm:t>
    </dgm:pt>
    <dgm:pt modelId="{287BB289-772D-4D6E-A1F9-36FE18907E8B}" type="pres">
      <dgm:prSet presAssocID="{140C8B56-EC83-4979-8C7B-C50FB3A315D8}" presName="diagram" presStyleCnt="0">
        <dgm:presLayoutVars>
          <dgm:dir/>
          <dgm:resizeHandles val="exact"/>
        </dgm:presLayoutVars>
      </dgm:prSet>
      <dgm:spPr/>
      <dgm:t>
        <a:bodyPr/>
        <a:lstStyle/>
        <a:p>
          <a:pPr rtl="1"/>
          <a:endParaRPr lang="ar-SA"/>
        </a:p>
      </dgm:t>
    </dgm:pt>
    <dgm:pt modelId="{3B482A79-29B0-468C-9D59-DF0B87D7488D}" type="pres">
      <dgm:prSet presAssocID="{6466D827-35AC-420D-974B-4D60B76316FC}" presName="node" presStyleLbl="node1" presStyleIdx="0" presStyleCnt="5">
        <dgm:presLayoutVars>
          <dgm:bulletEnabled val="1"/>
        </dgm:presLayoutVars>
      </dgm:prSet>
      <dgm:spPr/>
      <dgm:t>
        <a:bodyPr/>
        <a:lstStyle/>
        <a:p>
          <a:pPr rtl="1"/>
          <a:endParaRPr lang="ar-SA"/>
        </a:p>
      </dgm:t>
    </dgm:pt>
    <dgm:pt modelId="{FF4584D4-8F6B-4784-8352-D9F00069BB22}" type="pres">
      <dgm:prSet presAssocID="{EF18AD65-D842-4AD4-AF12-2AA260DF39B1}" presName="sibTrans" presStyleCnt="0"/>
      <dgm:spPr/>
    </dgm:pt>
    <dgm:pt modelId="{1686C1E3-989B-4678-855C-58D111667B5D}" type="pres">
      <dgm:prSet presAssocID="{5529B29C-5B28-46A6-848F-7755334D7B7C}" presName="node" presStyleLbl="node1" presStyleIdx="1" presStyleCnt="5">
        <dgm:presLayoutVars>
          <dgm:bulletEnabled val="1"/>
        </dgm:presLayoutVars>
      </dgm:prSet>
      <dgm:spPr/>
      <dgm:t>
        <a:bodyPr/>
        <a:lstStyle/>
        <a:p>
          <a:pPr rtl="1"/>
          <a:endParaRPr lang="ar-SA"/>
        </a:p>
      </dgm:t>
    </dgm:pt>
    <dgm:pt modelId="{8F83B5B6-0315-4105-8061-96EC26D4A7BB}" type="pres">
      <dgm:prSet presAssocID="{6B718063-812C-411F-AF68-904DE3FD1417}" presName="sibTrans" presStyleCnt="0"/>
      <dgm:spPr/>
    </dgm:pt>
    <dgm:pt modelId="{EBF994D1-41FF-4D3A-9C04-40E3E9BA18C5}" type="pres">
      <dgm:prSet presAssocID="{89C06D6D-5F70-42AD-9041-533E8A0FC6E7}" presName="node" presStyleLbl="node1" presStyleIdx="2" presStyleCnt="5">
        <dgm:presLayoutVars>
          <dgm:bulletEnabled val="1"/>
        </dgm:presLayoutVars>
      </dgm:prSet>
      <dgm:spPr/>
      <dgm:t>
        <a:bodyPr/>
        <a:lstStyle/>
        <a:p>
          <a:pPr rtl="1"/>
          <a:endParaRPr lang="ar-SA"/>
        </a:p>
      </dgm:t>
    </dgm:pt>
    <dgm:pt modelId="{257F7728-D90E-46D7-BFAB-2219A074C545}" type="pres">
      <dgm:prSet presAssocID="{E7FBB298-D72C-4170-A264-850FA28E1FBE}" presName="sibTrans" presStyleCnt="0"/>
      <dgm:spPr/>
    </dgm:pt>
    <dgm:pt modelId="{21AA44D7-ACF8-47D7-828D-D178F066EBC7}" type="pres">
      <dgm:prSet presAssocID="{0477F56C-E033-4482-8100-02C40C31253C}" presName="node" presStyleLbl="node1" presStyleIdx="3" presStyleCnt="5">
        <dgm:presLayoutVars>
          <dgm:bulletEnabled val="1"/>
        </dgm:presLayoutVars>
      </dgm:prSet>
      <dgm:spPr/>
      <dgm:t>
        <a:bodyPr/>
        <a:lstStyle/>
        <a:p>
          <a:pPr rtl="1"/>
          <a:endParaRPr lang="ar-SA"/>
        </a:p>
      </dgm:t>
    </dgm:pt>
    <dgm:pt modelId="{765842F7-1C3D-4CF3-AEDC-D21012CD377D}" type="pres">
      <dgm:prSet presAssocID="{C71875DB-A6BE-48FB-AE68-0241A03CCCC8}" presName="sibTrans" presStyleCnt="0"/>
      <dgm:spPr/>
    </dgm:pt>
    <dgm:pt modelId="{6FE0CFEB-7FF0-47E7-B945-472843EF8924}" type="pres">
      <dgm:prSet presAssocID="{434C0B11-9C4C-4F85-A88B-B1F4B5134327}" presName="node" presStyleLbl="node1" presStyleIdx="4" presStyleCnt="5">
        <dgm:presLayoutVars>
          <dgm:bulletEnabled val="1"/>
        </dgm:presLayoutVars>
      </dgm:prSet>
      <dgm:spPr/>
      <dgm:t>
        <a:bodyPr/>
        <a:lstStyle/>
        <a:p>
          <a:pPr rtl="1"/>
          <a:endParaRPr lang="ar-SA"/>
        </a:p>
      </dgm:t>
    </dgm:pt>
  </dgm:ptLst>
  <dgm:cxnLst>
    <dgm:cxn modelId="{E5F5C372-0D0E-4EF4-987D-5DB75D2DC0AF}" srcId="{140C8B56-EC83-4979-8C7B-C50FB3A315D8}" destId="{6466D827-35AC-420D-974B-4D60B76316FC}" srcOrd="0" destOrd="0" parTransId="{0D06AE36-A8DB-43C3-8DBA-978F8BB90307}" sibTransId="{EF18AD65-D842-4AD4-AF12-2AA260DF39B1}"/>
    <dgm:cxn modelId="{9629B143-6A6C-4F14-BD5C-2A179E2D9627}" srcId="{140C8B56-EC83-4979-8C7B-C50FB3A315D8}" destId="{5529B29C-5B28-46A6-848F-7755334D7B7C}" srcOrd="1" destOrd="0" parTransId="{A91DE70E-764F-4219-9659-9B2BD2C953EA}" sibTransId="{6B718063-812C-411F-AF68-904DE3FD1417}"/>
    <dgm:cxn modelId="{85719CAC-E855-422D-9A77-E0097E9597B5}" type="presOf" srcId="{0477F56C-E033-4482-8100-02C40C31253C}" destId="{21AA44D7-ACF8-47D7-828D-D178F066EBC7}" srcOrd="0" destOrd="0" presId="urn:microsoft.com/office/officeart/2005/8/layout/default"/>
    <dgm:cxn modelId="{4C614A0E-A457-4A26-AB11-984D70D3357B}" type="presOf" srcId="{5529B29C-5B28-46A6-848F-7755334D7B7C}" destId="{1686C1E3-989B-4678-855C-58D111667B5D}" srcOrd="0" destOrd="0" presId="urn:microsoft.com/office/officeart/2005/8/layout/default"/>
    <dgm:cxn modelId="{8B2E7477-27CE-4164-971B-31E69718B7CB}" srcId="{140C8B56-EC83-4979-8C7B-C50FB3A315D8}" destId="{434C0B11-9C4C-4F85-A88B-B1F4B5134327}" srcOrd="4" destOrd="0" parTransId="{FB5070F6-E938-4B8F-8A6B-9A4887B3EE75}" sibTransId="{FB66D044-8EC8-48D9-BDDF-6E45BFD942AA}"/>
    <dgm:cxn modelId="{4AAE68B9-5FE7-4C73-AE31-93AFC5B14C96}" type="presOf" srcId="{140C8B56-EC83-4979-8C7B-C50FB3A315D8}" destId="{287BB289-772D-4D6E-A1F9-36FE18907E8B}" srcOrd="0" destOrd="0" presId="urn:microsoft.com/office/officeart/2005/8/layout/default"/>
    <dgm:cxn modelId="{6827E171-D4DA-4C46-BCFF-62C573178314}" srcId="{140C8B56-EC83-4979-8C7B-C50FB3A315D8}" destId="{89C06D6D-5F70-42AD-9041-533E8A0FC6E7}" srcOrd="2" destOrd="0" parTransId="{BB22E3A9-0E99-4EEC-8F57-319D1B81CCFD}" sibTransId="{E7FBB298-D72C-4170-A264-850FA28E1FBE}"/>
    <dgm:cxn modelId="{6C14D20F-96AA-4BFA-AF7C-4D1649718A61}" type="presOf" srcId="{434C0B11-9C4C-4F85-A88B-B1F4B5134327}" destId="{6FE0CFEB-7FF0-47E7-B945-472843EF8924}" srcOrd="0" destOrd="0" presId="urn:microsoft.com/office/officeart/2005/8/layout/default"/>
    <dgm:cxn modelId="{12C62746-98E8-457C-9680-365196597094}" srcId="{140C8B56-EC83-4979-8C7B-C50FB3A315D8}" destId="{0477F56C-E033-4482-8100-02C40C31253C}" srcOrd="3" destOrd="0" parTransId="{4F1CCD29-4610-4C12-90CE-44870AC3CB23}" sibTransId="{C71875DB-A6BE-48FB-AE68-0241A03CCCC8}"/>
    <dgm:cxn modelId="{08B3AE10-E453-40F5-B34D-C0B12EA79358}" type="presOf" srcId="{6466D827-35AC-420D-974B-4D60B76316FC}" destId="{3B482A79-29B0-468C-9D59-DF0B87D7488D}" srcOrd="0" destOrd="0" presId="urn:microsoft.com/office/officeart/2005/8/layout/default"/>
    <dgm:cxn modelId="{DFA411F6-32BD-4779-B973-4403AB3D3CB4}" type="presOf" srcId="{89C06D6D-5F70-42AD-9041-533E8A0FC6E7}" destId="{EBF994D1-41FF-4D3A-9C04-40E3E9BA18C5}" srcOrd="0" destOrd="0" presId="urn:microsoft.com/office/officeart/2005/8/layout/default"/>
    <dgm:cxn modelId="{3F54F853-5390-42A5-95C7-26C81099008C}" type="presParOf" srcId="{287BB289-772D-4D6E-A1F9-36FE18907E8B}" destId="{3B482A79-29B0-468C-9D59-DF0B87D7488D}" srcOrd="0" destOrd="0" presId="urn:microsoft.com/office/officeart/2005/8/layout/default"/>
    <dgm:cxn modelId="{D460627C-8310-45B8-9BFC-B2C395CEA5F7}" type="presParOf" srcId="{287BB289-772D-4D6E-A1F9-36FE18907E8B}" destId="{FF4584D4-8F6B-4784-8352-D9F00069BB22}" srcOrd="1" destOrd="0" presId="urn:microsoft.com/office/officeart/2005/8/layout/default"/>
    <dgm:cxn modelId="{9965B288-3895-4901-A84E-D811FF2ACB29}" type="presParOf" srcId="{287BB289-772D-4D6E-A1F9-36FE18907E8B}" destId="{1686C1E3-989B-4678-855C-58D111667B5D}" srcOrd="2" destOrd="0" presId="urn:microsoft.com/office/officeart/2005/8/layout/default"/>
    <dgm:cxn modelId="{90BB2CE4-AFD3-48A7-A887-9A8BB6866A94}" type="presParOf" srcId="{287BB289-772D-4D6E-A1F9-36FE18907E8B}" destId="{8F83B5B6-0315-4105-8061-96EC26D4A7BB}" srcOrd="3" destOrd="0" presId="urn:microsoft.com/office/officeart/2005/8/layout/default"/>
    <dgm:cxn modelId="{67A7C993-7684-4ADC-939E-9017B07EB430}" type="presParOf" srcId="{287BB289-772D-4D6E-A1F9-36FE18907E8B}" destId="{EBF994D1-41FF-4D3A-9C04-40E3E9BA18C5}" srcOrd="4" destOrd="0" presId="urn:microsoft.com/office/officeart/2005/8/layout/default"/>
    <dgm:cxn modelId="{E76D44D3-B484-4626-8DD6-2198CEEDE6C7}" type="presParOf" srcId="{287BB289-772D-4D6E-A1F9-36FE18907E8B}" destId="{257F7728-D90E-46D7-BFAB-2219A074C545}" srcOrd="5" destOrd="0" presId="urn:microsoft.com/office/officeart/2005/8/layout/default"/>
    <dgm:cxn modelId="{01D9185D-262D-4745-9D6C-6F04CA0C0D0F}" type="presParOf" srcId="{287BB289-772D-4D6E-A1F9-36FE18907E8B}" destId="{21AA44D7-ACF8-47D7-828D-D178F066EBC7}" srcOrd="6" destOrd="0" presId="urn:microsoft.com/office/officeart/2005/8/layout/default"/>
    <dgm:cxn modelId="{75B5BFD0-4200-4AFA-9FBA-0150C3F184FC}" type="presParOf" srcId="{287BB289-772D-4D6E-A1F9-36FE18907E8B}" destId="{765842F7-1C3D-4CF3-AEDC-D21012CD377D}" srcOrd="7" destOrd="0" presId="urn:microsoft.com/office/officeart/2005/8/layout/default"/>
    <dgm:cxn modelId="{23DFEC5B-3E80-48BD-AE22-CBEBEBACE9CB}" type="presParOf" srcId="{287BB289-772D-4D6E-A1F9-36FE18907E8B}" destId="{6FE0CFEB-7FF0-47E7-B945-472843EF8924}" srcOrd="8" destOrd="0" presId="urn:microsoft.com/office/officeart/2005/8/layout/default"/>
  </dgm:cxnLst>
  <dgm:bg/>
  <dgm:whole/>
</dgm:dataModel>
</file>

<file path=ppt/diagrams/data4.xml><?xml version="1.0" encoding="utf-8"?>
<dgm:dataModel xmlns:dgm="http://schemas.openxmlformats.org/drawingml/2006/diagram" xmlns:a="http://schemas.openxmlformats.org/drawingml/2006/main">
  <dgm:ptLst>
    <dgm:pt modelId="{140C8B56-EC83-4979-8C7B-C50FB3A315D8}" type="doc">
      <dgm:prSet loTypeId="urn:microsoft.com/office/officeart/2005/8/layout/default" loCatId="list" qsTypeId="urn:microsoft.com/office/officeart/2005/8/quickstyle/simple1" qsCatId="simple" csTypeId="urn:microsoft.com/office/officeart/2005/8/colors/colorful3" csCatId="colorful" phldr="1"/>
      <dgm:spPr/>
      <dgm:t>
        <a:bodyPr/>
        <a:lstStyle/>
        <a:p>
          <a:pPr rtl="1"/>
          <a:endParaRPr lang="ar-SA"/>
        </a:p>
      </dgm:t>
    </dgm:pt>
    <dgm:pt modelId="{0477F56C-E033-4482-8100-02C40C31253C}">
      <dgm:prSet phldrT="[Text]"/>
      <dgm:spPr/>
      <dgm:t>
        <a:bodyPr/>
        <a:lstStyle/>
        <a:p>
          <a:pPr rtl="1"/>
          <a:r>
            <a:rPr lang="ar-SA" dirty="0" smtClean="0"/>
            <a:t>زيادة الشفافية</a:t>
          </a:r>
          <a:endParaRPr lang="ar-SA" dirty="0"/>
        </a:p>
      </dgm:t>
    </dgm:pt>
    <dgm:pt modelId="{4F1CCD29-4610-4C12-90CE-44870AC3CB23}" type="parTrans" cxnId="{12C62746-98E8-457C-9680-365196597094}">
      <dgm:prSet/>
      <dgm:spPr/>
      <dgm:t>
        <a:bodyPr/>
        <a:lstStyle/>
        <a:p>
          <a:pPr rtl="1"/>
          <a:endParaRPr lang="ar-SA"/>
        </a:p>
      </dgm:t>
    </dgm:pt>
    <dgm:pt modelId="{C71875DB-A6BE-48FB-AE68-0241A03CCCC8}" type="sibTrans" cxnId="{12C62746-98E8-457C-9680-365196597094}">
      <dgm:prSet/>
      <dgm:spPr/>
      <dgm:t>
        <a:bodyPr/>
        <a:lstStyle/>
        <a:p>
          <a:pPr rtl="1"/>
          <a:endParaRPr lang="ar-SA"/>
        </a:p>
      </dgm:t>
    </dgm:pt>
    <dgm:pt modelId="{434C0B11-9C4C-4F85-A88B-B1F4B5134327}">
      <dgm:prSet phldrT="[Text]"/>
      <dgm:spPr/>
      <dgm:t>
        <a:bodyPr/>
        <a:lstStyle/>
        <a:p>
          <a:pPr rtl="1"/>
          <a:r>
            <a:rPr lang="ar-SA" dirty="0" smtClean="0"/>
            <a:t>تعزيز نزاهة السوق</a:t>
          </a:r>
          <a:endParaRPr lang="ar-SA" dirty="0"/>
        </a:p>
      </dgm:t>
    </dgm:pt>
    <dgm:pt modelId="{FB5070F6-E938-4B8F-8A6B-9A4887B3EE75}" type="parTrans" cxnId="{8B2E7477-27CE-4164-971B-31E69718B7CB}">
      <dgm:prSet/>
      <dgm:spPr/>
      <dgm:t>
        <a:bodyPr/>
        <a:lstStyle/>
        <a:p>
          <a:pPr rtl="1"/>
          <a:endParaRPr lang="ar-SA"/>
        </a:p>
      </dgm:t>
    </dgm:pt>
    <dgm:pt modelId="{FB66D044-8EC8-48D9-BDDF-6E45BFD942AA}" type="sibTrans" cxnId="{8B2E7477-27CE-4164-971B-31E69718B7CB}">
      <dgm:prSet/>
      <dgm:spPr/>
      <dgm:t>
        <a:bodyPr/>
        <a:lstStyle/>
        <a:p>
          <a:pPr rtl="1"/>
          <a:endParaRPr lang="ar-SA"/>
        </a:p>
      </dgm:t>
    </dgm:pt>
    <dgm:pt modelId="{89C06D6D-5F70-42AD-9041-533E8A0FC6E7}">
      <dgm:prSet phldrT="[Text]"/>
      <dgm:spPr/>
      <dgm:t>
        <a:bodyPr/>
        <a:lstStyle/>
        <a:p>
          <a:pPr rtl="1"/>
          <a:r>
            <a:rPr lang="ar-SA" dirty="0" smtClean="0"/>
            <a:t>صناعة السوق</a:t>
          </a:r>
          <a:endParaRPr lang="ar-SA" dirty="0"/>
        </a:p>
      </dgm:t>
    </dgm:pt>
    <dgm:pt modelId="{BB22E3A9-0E99-4EEC-8F57-319D1B81CCFD}" type="parTrans" cxnId="{6827E171-D4DA-4C46-BCFF-62C573178314}">
      <dgm:prSet/>
      <dgm:spPr/>
      <dgm:t>
        <a:bodyPr/>
        <a:lstStyle/>
        <a:p>
          <a:pPr rtl="1"/>
          <a:endParaRPr lang="ar-SA"/>
        </a:p>
      </dgm:t>
    </dgm:pt>
    <dgm:pt modelId="{E7FBB298-D72C-4170-A264-850FA28E1FBE}" type="sibTrans" cxnId="{6827E171-D4DA-4C46-BCFF-62C573178314}">
      <dgm:prSet/>
      <dgm:spPr/>
      <dgm:t>
        <a:bodyPr/>
        <a:lstStyle/>
        <a:p>
          <a:pPr rtl="1"/>
          <a:endParaRPr lang="ar-SA"/>
        </a:p>
      </dgm:t>
    </dgm:pt>
    <dgm:pt modelId="{6466D827-35AC-420D-974B-4D60B76316FC}">
      <dgm:prSet phldrT="[Text]"/>
      <dgm:spPr/>
      <dgm:t>
        <a:bodyPr/>
        <a:lstStyle/>
        <a:p>
          <a:pPr rtl="1"/>
          <a:r>
            <a:rPr lang="ar-SA" dirty="0" smtClean="0"/>
            <a:t>كفاءة التسعير</a:t>
          </a:r>
          <a:endParaRPr lang="ar-SA" dirty="0"/>
        </a:p>
      </dgm:t>
    </dgm:pt>
    <dgm:pt modelId="{0D06AE36-A8DB-43C3-8DBA-978F8BB90307}" type="parTrans" cxnId="{E5F5C372-0D0E-4EF4-987D-5DB75D2DC0AF}">
      <dgm:prSet/>
      <dgm:spPr/>
      <dgm:t>
        <a:bodyPr/>
        <a:lstStyle/>
        <a:p>
          <a:pPr rtl="1"/>
          <a:endParaRPr lang="ar-SA"/>
        </a:p>
      </dgm:t>
    </dgm:pt>
    <dgm:pt modelId="{EF18AD65-D842-4AD4-AF12-2AA260DF39B1}" type="sibTrans" cxnId="{E5F5C372-0D0E-4EF4-987D-5DB75D2DC0AF}">
      <dgm:prSet/>
      <dgm:spPr/>
      <dgm:t>
        <a:bodyPr/>
        <a:lstStyle/>
        <a:p>
          <a:pPr rtl="1"/>
          <a:endParaRPr lang="ar-SA"/>
        </a:p>
      </dgm:t>
    </dgm:pt>
    <dgm:pt modelId="{5529B29C-5B28-46A6-848F-7755334D7B7C}">
      <dgm:prSet phldrT="[Text]"/>
      <dgm:spPr/>
      <dgm:t>
        <a:bodyPr/>
        <a:lstStyle/>
        <a:p>
          <a:pPr rtl="1"/>
          <a:r>
            <a:rPr lang="ar-SA" dirty="0" smtClean="0"/>
            <a:t>تطوير المنتجات</a:t>
          </a:r>
          <a:endParaRPr lang="ar-SA" dirty="0"/>
        </a:p>
      </dgm:t>
    </dgm:pt>
    <dgm:pt modelId="{A91DE70E-764F-4219-9659-9B2BD2C953EA}" type="parTrans" cxnId="{9629B143-6A6C-4F14-BD5C-2A179E2D9627}">
      <dgm:prSet/>
      <dgm:spPr/>
      <dgm:t>
        <a:bodyPr/>
        <a:lstStyle/>
        <a:p>
          <a:pPr rtl="1"/>
          <a:endParaRPr lang="ar-SA"/>
        </a:p>
      </dgm:t>
    </dgm:pt>
    <dgm:pt modelId="{6B718063-812C-411F-AF68-904DE3FD1417}" type="sibTrans" cxnId="{9629B143-6A6C-4F14-BD5C-2A179E2D9627}">
      <dgm:prSet/>
      <dgm:spPr/>
      <dgm:t>
        <a:bodyPr/>
        <a:lstStyle/>
        <a:p>
          <a:pPr rtl="1"/>
          <a:endParaRPr lang="ar-SA"/>
        </a:p>
      </dgm:t>
    </dgm:pt>
    <dgm:pt modelId="{287BB289-772D-4D6E-A1F9-36FE18907E8B}" type="pres">
      <dgm:prSet presAssocID="{140C8B56-EC83-4979-8C7B-C50FB3A315D8}" presName="diagram" presStyleCnt="0">
        <dgm:presLayoutVars>
          <dgm:dir/>
          <dgm:resizeHandles val="exact"/>
        </dgm:presLayoutVars>
      </dgm:prSet>
      <dgm:spPr/>
      <dgm:t>
        <a:bodyPr/>
        <a:lstStyle/>
        <a:p>
          <a:pPr rtl="1"/>
          <a:endParaRPr lang="ar-SA"/>
        </a:p>
      </dgm:t>
    </dgm:pt>
    <dgm:pt modelId="{3B482A79-29B0-468C-9D59-DF0B87D7488D}" type="pres">
      <dgm:prSet presAssocID="{6466D827-35AC-420D-974B-4D60B76316FC}" presName="node" presStyleLbl="node1" presStyleIdx="0" presStyleCnt="5">
        <dgm:presLayoutVars>
          <dgm:bulletEnabled val="1"/>
        </dgm:presLayoutVars>
      </dgm:prSet>
      <dgm:spPr/>
      <dgm:t>
        <a:bodyPr/>
        <a:lstStyle/>
        <a:p>
          <a:pPr rtl="1"/>
          <a:endParaRPr lang="ar-SA"/>
        </a:p>
      </dgm:t>
    </dgm:pt>
    <dgm:pt modelId="{FF4584D4-8F6B-4784-8352-D9F00069BB22}" type="pres">
      <dgm:prSet presAssocID="{EF18AD65-D842-4AD4-AF12-2AA260DF39B1}" presName="sibTrans" presStyleCnt="0"/>
      <dgm:spPr/>
    </dgm:pt>
    <dgm:pt modelId="{1686C1E3-989B-4678-855C-58D111667B5D}" type="pres">
      <dgm:prSet presAssocID="{5529B29C-5B28-46A6-848F-7755334D7B7C}" presName="node" presStyleLbl="node1" presStyleIdx="1" presStyleCnt="5">
        <dgm:presLayoutVars>
          <dgm:bulletEnabled val="1"/>
        </dgm:presLayoutVars>
      </dgm:prSet>
      <dgm:spPr/>
      <dgm:t>
        <a:bodyPr/>
        <a:lstStyle/>
        <a:p>
          <a:pPr rtl="1"/>
          <a:endParaRPr lang="ar-SA"/>
        </a:p>
      </dgm:t>
    </dgm:pt>
    <dgm:pt modelId="{8F83B5B6-0315-4105-8061-96EC26D4A7BB}" type="pres">
      <dgm:prSet presAssocID="{6B718063-812C-411F-AF68-904DE3FD1417}" presName="sibTrans" presStyleCnt="0"/>
      <dgm:spPr/>
    </dgm:pt>
    <dgm:pt modelId="{EBF994D1-41FF-4D3A-9C04-40E3E9BA18C5}" type="pres">
      <dgm:prSet presAssocID="{89C06D6D-5F70-42AD-9041-533E8A0FC6E7}" presName="node" presStyleLbl="node1" presStyleIdx="2" presStyleCnt="5">
        <dgm:presLayoutVars>
          <dgm:bulletEnabled val="1"/>
        </dgm:presLayoutVars>
      </dgm:prSet>
      <dgm:spPr/>
      <dgm:t>
        <a:bodyPr/>
        <a:lstStyle/>
        <a:p>
          <a:pPr rtl="1"/>
          <a:endParaRPr lang="ar-SA"/>
        </a:p>
      </dgm:t>
    </dgm:pt>
    <dgm:pt modelId="{257F7728-D90E-46D7-BFAB-2219A074C545}" type="pres">
      <dgm:prSet presAssocID="{E7FBB298-D72C-4170-A264-850FA28E1FBE}" presName="sibTrans" presStyleCnt="0"/>
      <dgm:spPr/>
    </dgm:pt>
    <dgm:pt modelId="{21AA44D7-ACF8-47D7-828D-D178F066EBC7}" type="pres">
      <dgm:prSet presAssocID="{0477F56C-E033-4482-8100-02C40C31253C}" presName="node" presStyleLbl="node1" presStyleIdx="3" presStyleCnt="5">
        <dgm:presLayoutVars>
          <dgm:bulletEnabled val="1"/>
        </dgm:presLayoutVars>
      </dgm:prSet>
      <dgm:spPr/>
      <dgm:t>
        <a:bodyPr/>
        <a:lstStyle/>
        <a:p>
          <a:pPr rtl="1"/>
          <a:endParaRPr lang="ar-SA"/>
        </a:p>
      </dgm:t>
    </dgm:pt>
    <dgm:pt modelId="{765842F7-1C3D-4CF3-AEDC-D21012CD377D}" type="pres">
      <dgm:prSet presAssocID="{C71875DB-A6BE-48FB-AE68-0241A03CCCC8}" presName="sibTrans" presStyleCnt="0"/>
      <dgm:spPr/>
    </dgm:pt>
    <dgm:pt modelId="{6FE0CFEB-7FF0-47E7-B945-472843EF8924}" type="pres">
      <dgm:prSet presAssocID="{434C0B11-9C4C-4F85-A88B-B1F4B5134327}" presName="node" presStyleLbl="node1" presStyleIdx="4" presStyleCnt="5">
        <dgm:presLayoutVars>
          <dgm:bulletEnabled val="1"/>
        </dgm:presLayoutVars>
      </dgm:prSet>
      <dgm:spPr/>
      <dgm:t>
        <a:bodyPr/>
        <a:lstStyle/>
        <a:p>
          <a:pPr rtl="1"/>
          <a:endParaRPr lang="ar-SA"/>
        </a:p>
      </dgm:t>
    </dgm:pt>
  </dgm:ptLst>
  <dgm:cxnLst>
    <dgm:cxn modelId="{1CBE695E-D631-475A-952C-EA66D9E725B4}" type="presOf" srcId="{6466D827-35AC-420D-974B-4D60B76316FC}" destId="{3B482A79-29B0-468C-9D59-DF0B87D7488D}" srcOrd="0" destOrd="0" presId="urn:microsoft.com/office/officeart/2005/8/layout/default"/>
    <dgm:cxn modelId="{E5F5C372-0D0E-4EF4-987D-5DB75D2DC0AF}" srcId="{140C8B56-EC83-4979-8C7B-C50FB3A315D8}" destId="{6466D827-35AC-420D-974B-4D60B76316FC}" srcOrd="0" destOrd="0" parTransId="{0D06AE36-A8DB-43C3-8DBA-978F8BB90307}" sibTransId="{EF18AD65-D842-4AD4-AF12-2AA260DF39B1}"/>
    <dgm:cxn modelId="{DFFFC963-E314-4ED8-BE6D-7D4A5D8C8D80}" type="presOf" srcId="{89C06D6D-5F70-42AD-9041-533E8A0FC6E7}" destId="{EBF994D1-41FF-4D3A-9C04-40E3E9BA18C5}" srcOrd="0" destOrd="0" presId="urn:microsoft.com/office/officeart/2005/8/layout/default"/>
    <dgm:cxn modelId="{70CFFC57-17E5-413B-A41D-1A53AC0A17A4}" type="presOf" srcId="{5529B29C-5B28-46A6-848F-7755334D7B7C}" destId="{1686C1E3-989B-4678-855C-58D111667B5D}" srcOrd="0" destOrd="0" presId="urn:microsoft.com/office/officeart/2005/8/layout/default"/>
    <dgm:cxn modelId="{9629B143-6A6C-4F14-BD5C-2A179E2D9627}" srcId="{140C8B56-EC83-4979-8C7B-C50FB3A315D8}" destId="{5529B29C-5B28-46A6-848F-7755334D7B7C}" srcOrd="1" destOrd="0" parTransId="{A91DE70E-764F-4219-9659-9B2BD2C953EA}" sibTransId="{6B718063-812C-411F-AF68-904DE3FD1417}"/>
    <dgm:cxn modelId="{5E6EAFB8-1030-4088-9CB6-8DE9278925CA}" type="presOf" srcId="{140C8B56-EC83-4979-8C7B-C50FB3A315D8}" destId="{287BB289-772D-4D6E-A1F9-36FE18907E8B}" srcOrd="0" destOrd="0" presId="urn:microsoft.com/office/officeart/2005/8/layout/default"/>
    <dgm:cxn modelId="{8B2E7477-27CE-4164-971B-31E69718B7CB}" srcId="{140C8B56-EC83-4979-8C7B-C50FB3A315D8}" destId="{434C0B11-9C4C-4F85-A88B-B1F4B5134327}" srcOrd="4" destOrd="0" parTransId="{FB5070F6-E938-4B8F-8A6B-9A4887B3EE75}" sibTransId="{FB66D044-8EC8-48D9-BDDF-6E45BFD942AA}"/>
    <dgm:cxn modelId="{6827E171-D4DA-4C46-BCFF-62C573178314}" srcId="{140C8B56-EC83-4979-8C7B-C50FB3A315D8}" destId="{89C06D6D-5F70-42AD-9041-533E8A0FC6E7}" srcOrd="2" destOrd="0" parTransId="{BB22E3A9-0E99-4EEC-8F57-319D1B81CCFD}" sibTransId="{E7FBB298-D72C-4170-A264-850FA28E1FBE}"/>
    <dgm:cxn modelId="{80359396-4C60-4BEA-B7A7-55357C6B8707}" type="presOf" srcId="{434C0B11-9C4C-4F85-A88B-B1F4B5134327}" destId="{6FE0CFEB-7FF0-47E7-B945-472843EF8924}" srcOrd="0" destOrd="0" presId="urn:microsoft.com/office/officeart/2005/8/layout/default"/>
    <dgm:cxn modelId="{12C62746-98E8-457C-9680-365196597094}" srcId="{140C8B56-EC83-4979-8C7B-C50FB3A315D8}" destId="{0477F56C-E033-4482-8100-02C40C31253C}" srcOrd="3" destOrd="0" parTransId="{4F1CCD29-4610-4C12-90CE-44870AC3CB23}" sibTransId="{C71875DB-A6BE-48FB-AE68-0241A03CCCC8}"/>
    <dgm:cxn modelId="{C9D9A3CB-66E7-4C60-AAFE-C216037A6B2D}" type="presOf" srcId="{0477F56C-E033-4482-8100-02C40C31253C}" destId="{21AA44D7-ACF8-47D7-828D-D178F066EBC7}" srcOrd="0" destOrd="0" presId="urn:microsoft.com/office/officeart/2005/8/layout/default"/>
    <dgm:cxn modelId="{2739B6B6-EAF9-42BC-AFDB-0EFF7D9F8137}" type="presParOf" srcId="{287BB289-772D-4D6E-A1F9-36FE18907E8B}" destId="{3B482A79-29B0-468C-9D59-DF0B87D7488D}" srcOrd="0" destOrd="0" presId="urn:microsoft.com/office/officeart/2005/8/layout/default"/>
    <dgm:cxn modelId="{4BF12E9F-2584-4E6B-8B99-7C5C574142C8}" type="presParOf" srcId="{287BB289-772D-4D6E-A1F9-36FE18907E8B}" destId="{FF4584D4-8F6B-4784-8352-D9F00069BB22}" srcOrd="1" destOrd="0" presId="urn:microsoft.com/office/officeart/2005/8/layout/default"/>
    <dgm:cxn modelId="{AE20E3B8-E795-41FD-8D51-B32D9559CF06}" type="presParOf" srcId="{287BB289-772D-4D6E-A1F9-36FE18907E8B}" destId="{1686C1E3-989B-4678-855C-58D111667B5D}" srcOrd="2" destOrd="0" presId="urn:microsoft.com/office/officeart/2005/8/layout/default"/>
    <dgm:cxn modelId="{C7F982E1-0F08-49C3-A7EE-5A921B8C0B70}" type="presParOf" srcId="{287BB289-772D-4D6E-A1F9-36FE18907E8B}" destId="{8F83B5B6-0315-4105-8061-96EC26D4A7BB}" srcOrd="3" destOrd="0" presId="urn:microsoft.com/office/officeart/2005/8/layout/default"/>
    <dgm:cxn modelId="{47B08E33-3F02-4943-8173-5A46C4CBD764}" type="presParOf" srcId="{287BB289-772D-4D6E-A1F9-36FE18907E8B}" destId="{EBF994D1-41FF-4D3A-9C04-40E3E9BA18C5}" srcOrd="4" destOrd="0" presId="urn:microsoft.com/office/officeart/2005/8/layout/default"/>
    <dgm:cxn modelId="{E4626B92-D88D-4704-BF5F-2B88014D4E88}" type="presParOf" srcId="{287BB289-772D-4D6E-A1F9-36FE18907E8B}" destId="{257F7728-D90E-46D7-BFAB-2219A074C545}" srcOrd="5" destOrd="0" presId="urn:microsoft.com/office/officeart/2005/8/layout/default"/>
    <dgm:cxn modelId="{EC332883-4DBB-4C80-B828-6590E494C8D6}" type="presParOf" srcId="{287BB289-772D-4D6E-A1F9-36FE18907E8B}" destId="{21AA44D7-ACF8-47D7-828D-D178F066EBC7}" srcOrd="6" destOrd="0" presId="urn:microsoft.com/office/officeart/2005/8/layout/default"/>
    <dgm:cxn modelId="{12A57D76-862D-42A1-AD9D-EA8336D5D8D0}" type="presParOf" srcId="{287BB289-772D-4D6E-A1F9-36FE18907E8B}" destId="{765842F7-1C3D-4CF3-AEDC-D21012CD377D}" srcOrd="7" destOrd="0" presId="urn:microsoft.com/office/officeart/2005/8/layout/default"/>
    <dgm:cxn modelId="{552A26BC-0FB6-41B8-A991-70AC8F8D50D3}" type="presParOf" srcId="{287BB289-772D-4D6E-A1F9-36FE18907E8B}" destId="{6FE0CFEB-7FF0-47E7-B945-472843EF8924}" srcOrd="8" destOrd="0" presId="urn:microsoft.com/office/officeart/2005/8/layout/default"/>
  </dgm:cxnLst>
  <dgm:bg/>
  <dgm:whole/>
</dgm:dataModel>
</file>

<file path=ppt/diagrams/data5.xml><?xml version="1.0" encoding="utf-8"?>
<dgm:dataModel xmlns:dgm="http://schemas.openxmlformats.org/drawingml/2006/diagram" xmlns:a="http://schemas.openxmlformats.org/drawingml/2006/main">
  <dgm:ptLst>
    <dgm:pt modelId="{140C8B56-EC83-4979-8C7B-C50FB3A315D8}" type="doc">
      <dgm:prSet loTypeId="urn:microsoft.com/office/officeart/2005/8/layout/default" loCatId="list" qsTypeId="urn:microsoft.com/office/officeart/2005/8/quickstyle/simple1" qsCatId="simple" csTypeId="urn:microsoft.com/office/officeart/2005/8/colors/colorful3" csCatId="colorful" phldr="1"/>
      <dgm:spPr/>
      <dgm:t>
        <a:bodyPr/>
        <a:lstStyle/>
        <a:p>
          <a:pPr rtl="1"/>
          <a:endParaRPr lang="ar-SA"/>
        </a:p>
      </dgm:t>
    </dgm:pt>
    <dgm:pt modelId="{0477F56C-E033-4482-8100-02C40C31253C}">
      <dgm:prSet phldrT="[Text]"/>
      <dgm:spPr/>
      <dgm:t>
        <a:bodyPr/>
        <a:lstStyle/>
        <a:p>
          <a:pPr rtl="1"/>
          <a:r>
            <a:rPr lang="ar-SA" dirty="0" smtClean="0"/>
            <a:t>زيادة الشفافية</a:t>
          </a:r>
          <a:endParaRPr lang="ar-SA" dirty="0"/>
        </a:p>
      </dgm:t>
    </dgm:pt>
    <dgm:pt modelId="{4F1CCD29-4610-4C12-90CE-44870AC3CB23}" type="parTrans" cxnId="{12C62746-98E8-457C-9680-365196597094}">
      <dgm:prSet/>
      <dgm:spPr/>
      <dgm:t>
        <a:bodyPr/>
        <a:lstStyle/>
        <a:p>
          <a:pPr rtl="1"/>
          <a:endParaRPr lang="ar-SA"/>
        </a:p>
      </dgm:t>
    </dgm:pt>
    <dgm:pt modelId="{C71875DB-A6BE-48FB-AE68-0241A03CCCC8}" type="sibTrans" cxnId="{12C62746-98E8-457C-9680-365196597094}">
      <dgm:prSet/>
      <dgm:spPr/>
      <dgm:t>
        <a:bodyPr/>
        <a:lstStyle/>
        <a:p>
          <a:pPr rtl="1"/>
          <a:endParaRPr lang="ar-SA"/>
        </a:p>
      </dgm:t>
    </dgm:pt>
    <dgm:pt modelId="{434C0B11-9C4C-4F85-A88B-B1F4B5134327}">
      <dgm:prSet phldrT="[Text]"/>
      <dgm:spPr/>
      <dgm:t>
        <a:bodyPr/>
        <a:lstStyle/>
        <a:p>
          <a:pPr rtl="1"/>
          <a:r>
            <a:rPr lang="ar-SA" dirty="0" smtClean="0"/>
            <a:t>تعزيز نزاهة السوق</a:t>
          </a:r>
          <a:endParaRPr lang="ar-SA" dirty="0"/>
        </a:p>
      </dgm:t>
    </dgm:pt>
    <dgm:pt modelId="{FB5070F6-E938-4B8F-8A6B-9A4887B3EE75}" type="parTrans" cxnId="{8B2E7477-27CE-4164-971B-31E69718B7CB}">
      <dgm:prSet/>
      <dgm:spPr/>
      <dgm:t>
        <a:bodyPr/>
        <a:lstStyle/>
        <a:p>
          <a:pPr rtl="1"/>
          <a:endParaRPr lang="ar-SA"/>
        </a:p>
      </dgm:t>
    </dgm:pt>
    <dgm:pt modelId="{FB66D044-8EC8-48D9-BDDF-6E45BFD942AA}" type="sibTrans" cxnId="{8B2E7477-27CE-4164-971B-31E69718B7CB}">
      <dgm:prSet/>
      <dgm:spPr/>
      <dgm:t>
        <a:bodyPr/>
        <a:lstStyle/>
        <a:p>
          <a:pPr rtl="1"/>
          <a:endParaRPr lang="ar-SA"/>
        </a:p>
      </dgm:t>
    </dgm:pt>
    <dgm:pt modelId="{89C06D6D-5F70-42AD-9041-533E8A0FC6E7}">
      <dgm:prSet phldrT="[Text]"/>
      <dgm:spPr/>
      <dgm:t>
        <a:bodyPr/>
        <a:lstStyle/>
        <a:p>
          <a:pPr rtl="1"/>
          <a:r>
            <a:rPr lang="ar-SA" dirty="0" smtClean="0"/>
            <a:t>صناعة السوق</a:t>
          </a:r>
          <a:endParaRPr lang="ar-SA" dirty="0"/>
        </a:p>
      </dgm:t>
    </dgm:pt>
    <dgm:pt modelId="{BB22E3A9-0E99-4EEC-8F57-319D1B81CCFD}" type="parTrans" cxnId="{6827E171-D4DA-4C46-BCFF-62C573178314}">
      <dgm:prSet/>
      <dgm:spPr/>
      <dgm:t>
        <a:bodyPr/>
        <a:lstStyle/>
        <a:p>
          <a:pPr rtl="1"/>
          <a:endParaRPr lang="ar-SA"/>
        </a:p>
      </dgm:t>
    </dgm:pt>
    <dgm:pt modelId="{E7FBB298-D72C-4170-A264-850FA28E1FBE}" type="sibTrans" cxnId="{6827E171-D4DA-4C46-BCFF-62C573178314}">
      <dgm:prSet/>
      <dgm:spPr/>
      <dgm:t>
        <a:bodyPr/>
        <a:lstStyle/>
        <a:p>
          <a:pPr rtl="1"/>
          <a:endParaRPr lang="ar-SA"/>
        </a:p>
      </dgm:t>
    </dgm:pt>
    <dgm:pt modelId="{6466D827-35AC-420D-974B-4D60B76316FC}">
      <dgm:prSet phldrT="[Text]"/>
      <dgm:spPr/>
      <dgm:t>
        <a:bodyPr/>
        <a:lstStyle/>
        <a:p>
          <a:pPr rtl="1"/>
          <a:r>
            <a:rPr lang="ar-SA" dirty="0" smtClean="0"/>
            <a:t>كفاءة التسعير</a:t>
          </a:r>
          <a:endParaRPr lang="ar-SA" dirty="0"/>
        </a:p>
      </dgm:t>
    </dgm:pt>
    <dgm:pt modelId="{0D06AE36-A8DB-43C3-8DBA-978F8BB90307}" type="parTrans" cxnId="{E5F5C372-0D0E-4EF4-987D-5DB75D2DC0AF}">
      <dgm:prSet/>
      <dgm:spPr/>
      <dgm:t>
        <a:bodyPr/>
        <a:lstStyle/>
        <a:p>
          <a:pPr rtl="1"/>
          <a:endParaRPr lang="ar-SA"/>
        </a:p>
      </dgm:t>
    </dgm:pt>
    <dgm:pt modelId="{EF18AD65-D842-4AD4-AF12-2AA260DF39B1}" type="sibTrans" cxnId="{E5F5C372-0D0E-4EF4-987D-5DB75D2DC0AF}">
      <dgm:prSet/>
      <dgm:spPr/>
      <dgm:t>
        <a:bodyPr/>
        <a:lstStyle/>
        <a:p>
          <a:pPr rtl="1"/>
          <a:endParaRPr lang="ar-SA"/>
        </a:p>
      </dgm:t>
    </dgm:pt>
    <dgm:pt modelId="{5529B29C-5B28-46A6-848F-7755334D7B7C}">
      <dgm:prSet phldrT="[Text]"/>
      <dgm:spPr/>
      <dgm:t>
        <a:bodyPr/>
        <a:lstStyle/>
        <a:p>
          <a:pPr rtl="1"/>
          <a:r>
            <a:rPr lang="ar-SA" dirty="0" smtClean="0"/>
            <a:t>تطوير المنتجات</a:t>
          </a:r>
          <a:endParaRPr lang="ar-SA" dirty="0"/>
        </a:p>
      </dgm:t>
    </dgm:pt>
    <dgm:pt modelId="{A91DE70E-764F-4219-9659-9B2BD2C953EA}" type="parTrans" cxnId="{9629B143-6A6C-4F14-BD5C-2A179E2D9627}">
      <dgm:prSet/>
      <dgm:spPr/>
      <dgm:t>
        <a:bodyPr/>
        <a:lstStyle/>
        <a:p>
          <a:pPr rtl="1"/>
          <a:endParaRPr lang="ar-SA"/>
        </a:p>
      </dgm:t>
    </dgm:pt>
    <dgm:pt modelId="{6B718063-812C-411F-AF68-904DE3FD1417}" type="sibTrans" cxnId="{9629B143-6A6C-4F14-BD5C-2A179E2D9627}">
      <dgm:prSet/>
      <dgm:spPr/>
      <dgm:t>
        <a:bodyPr/>
        <a:lstStyle/>
        <a:p>
          <a:pPr rtl="1"/>
          <a:endParaRPr lang="ar-SA"/>
        </a:p>
      </dgm:t>
    </dgm:pt>
    <dgm:pt modelId="{287BB289-772D-4D6E-A1F9-36FE18907E8B}" type="pres">
      <dgm:prSet presAssocID="{140C8B56-EC83-4979-8C7B-C50FB3A315D8}" presName="diagram" presStyleCnt="0">
        <dgm:presLayoutVars>
          <dgm:dir/>
          <dgm:resizeHandles val="exact"/>
        </dgm:presLayoutVars>
      </dgm:prSet>
      <dgm:spPr/>
      <dgm:t>
        <a:bodyPr/>
        <a:lstStyle/>
        <a:p>
          <a:pPr rtl="1"/>
          <a:endParaRPr lang="ar-SA"/>
        </a:p>
      </dgm:t>
    </dgm:pt>
    <dgm:pt modelId="{3B482A79-29B0-468C-9D59-DF0B87D7488D}" type="pres">
      <dgm:prSet presAssocID="{6466D827-35AC-420D-974B-4D60B76316FC}" presName="node" presStyleLbl="node1" presStyleIdx="0" presStyleCnt="5">
        <dgm:presLayoutVars>
          <dgm:bulletEnabled val="1"/>
        </dgm:presLayoutVars>
      </dgm:prSet>
      <dgm:spPr/>
      <dgm:t>
        <a:bodyPr/>
        <a:lstStyle/>
        <a:p>
          <a:pPr rtl="1"/>
          <a:endParaRPr lang="ar-SA"/>
        </a:p>
      </dgm:t>
    </dgm:pt>
    <dgm:pt modelId="{FF4584D4-8F6B-4784-8352-D9F00069BB22}" type="pres">
      <dgm:prSet presAssocID="{EF18AD65-D842-4AD4-AF12-2AA260DF39B1}" presName="sibTrans" presStyleCnt="0"/>
      <dgm:spPr/>
    </dgm:pt>
    <dgm:pt modelId="{1686C1E3-989B-4678-855C-58D111667B5D}" type="pres">
      <dgm:prSet presAssocID="{5529B29C-5B28-46A6-848F-7755334D7B7C}" presName="node" presStyleLbl="node1" presStyleIdx="1" presStyleCnt="5">
        <dgm:presLayoutVars>
          <dgm:bulletEnabled val="1"/>
        </dgm:presLayoutVars>
      </dgm:prSet>
      <dgm:spPr/>
      <dgm:t>
        <a:bodyPr/>
        <a:lstStyle/>
        <a:p>
          <a:pPr rtl="1"/>
          <a:endParaRPr lang="ar-SA"/>
        </a:p>
      </dgm:t>
    </dgm:pt>
    <dgm:pt modelId="{8F83B5B6-0315-4105-8061-96EC26D4A7BB}" type="pres">
      <dgm:prSet presAssocID="{6B718063-812C-411F-AF68-904DE3FD1417}" presName="sibTrans" presStyleCnt="0"/>
      <dgm:spPr/>
    </dgm:pt>
    <dgm:pt modelId="{EBF994D1-41FF-4D3A-9C04-40E3E9BA18C5}" type="pres">
      <dgm:prSet presAssocID="{89C06D6D-5F70-42AD-9041-533E8A0FC6E7}" presName="node" presStyleLbl="node1" presStyleIdx="2" presStyleCnt="5">
        <dgm:presLayoutVars>
          <dgm:bulletEnabled val="1"/>
        </dgm:presLayoutVars>
      </dgm:prSet>
      <dgm:spPr/>
      <dgm:t>
        <a:bodyPr/>
        <a:lstStyle/>
        <a:p>
          <a:pPr rtl="1"/>
          <a:endParaRPr lang="ar-SA"/>
        </a:p>
      </dgm:t>
    </dgm:pt>
    <dgm:pt modelId="{257F7728-D90E-46D7-BFAB-2219A074C545}" type="pres">
      <dgm:prSet presAssocID="{E7FBB298-D72C-4170-A264-850FA28E1FBE}" presName="sibTrans" presStyleCnt="0"/>
      <dgm:spPr/>
    </dgm:pt>
    <dgm:pt modelId="{21AA44D7-ACF8-47D7-828D-D178F066EBC7}" type="pres">
      <dgm:prSet presAssocID="{0477F56C-E033-4482-8100-02C40C31253C}" presName="node" presStyleLbl="node1" presStyleIdx="3" presStyleCnt="5">
        <dgm:presLayoutVars>
          <dgm:bulletEnabled val="1"/>
        </dgm:presLayoutVars>
      </dgm:prSet>
      <dgm:spPr/>
      <dgm:t>
        <a:bodyPr/>
        <a:lstStyle/>
        <a:p>
          <a:pPr rtl="1"/>
          <a:endParaRPr lang="ar-SA"/>
        </a:p>
      </dgm:t>
    </dgm:pt>
    <dgm:pt modelId="{765842F7-1C3D-4CF3-AEDC-D21012CD377D}" type="pres">
      <dgm:prSet presAssocID="{C71875DB-A6BE-48FB-AE68-0241A03CCCC8}" presName="sibTrans" presStyleCnt="0"/>
      <dgm:spPr/>
    </dgm:pt>
    <dgm:pt modelId="{6FE0CFEB-7FF0-47E7-B945-472843EF8924}" type="pres">
      <dgm:prSet presAssocID="{434C0B11-9C4C-4F85-A88B-B1F4B5134327}" presName="node" presStyleLbl="node1" presStyleIdx="4" presStyleCnt="5">
        <dgm:presLayoutVars>
          <dgm:bulletEnabled val="1"/>
        </dgm:presLayoutVars>
      </dgm:prSet>
      <dgm:spPr/>
      <dgm:t>
        <a:bodyPr/>
        <a:lstStyle/>
        <a:p>
          <a:pPr rtl="1"/>
          <a:endParaRPr lang="ar-SA"/>
        </a:p>
      </dgm:t>
    </dgm:pt>
  </dgm:ptLst>
  <dgm:cxnLst>
    <dgm:cxn modelId="{E5F5C372-0D0E-4EF4-987D-5DB75D2DC0AF}" srcId="{140C8B56-EC83-4979-8C7B-C50FB3A315D8}" destId="{6466D827-35AC-420D-974B-4D60B76316FC}" srcOrd="0" destOrd="0" parTransId="{0D06AE36-A8DB-43C3-8DBA-978F8BB90307}" sibTransId="{EF18AD65-D842-4AD4-AF12-2AA260DF39B1}"/>
    <dgm:cxn modelId="{DC08718A-4CE8-4671-998B-4C05F0E67D91}" type="presOf" srcId="{434C0B11-9C4C-4F85-A88B-B1F4B5134327}" destId="{6FE0CFEB-7FF0-47E7-B945-472843EF8924}" srcOrd="0" destOrd="0" presId="urn:microsoft.com/office/officeart/2005/8/layout/default"/>
    <dgm:cxn modelId="{9629B143-6A6C-4F14-BD5C-2A179E2D9627}" srcId="{140C8B56-EC83-4979-8C7B-C50FB3A315D8}" destId="{5529B29C-5B28-46A6-848F-7755334D7B7C}" srcOrd="1" destOrd="0" parTransId="{A91DE70E-764F-4219-9659-9B2BD2C953EA}" sibTransId="{6B718063-812C-411F-AF68-904DE3FD1417}"/>
    <dgm:cxn modelId="{5ECAE5FC-4A29-4E23-873E-EAF1E274B7D2}" type="presOf" srcId="{140C8B56-EC83-4979-8C7B-C50FB3A315D8}" destId="{287BB289-772D-4D6E-A1F9-36FE18907E8B}" srcOrd="0" destOrd="0" presId="urn:microsoft.com/office/officeart/2005/8/layout/default"/>
    <dgm:cxn modelId="{EEDA371F-ED4E-4184-9CC6-0EE63B4AFE3A}" type="presOf" srcId="{5529B29C-5B28-46A6-848F-7755334D7B7C}" destId="{1686C1E3-989B-4678-855C-58D111667B5D}" srcOrd="0" destOrd="0" presId="urn:microsoft.com/office/officeart/2005/8/layout/default"/>
    <dgm:cxn modelId="{6A3AC733-9C95-4EC4-B818-201D75249F26}" type="presOf" srcId="{6466D827-35AC-420D-974B-4D60B76316FC}" destId="{3B482A79-29B0-468C-9D59-DF0B87D7488D}" srcOrd="0" destOrd="0" presId="urn:microsoft.com/office/officeart/2005/8/layout/default"/>
    <dgm:cxn modelId="{8B2E7477-27CE-4164-971B-31E69718B7CB}" srcId="{140C8B56-EC83-4979-8C7B-C50FB3A315D8}" destId="{434C0B11-9C4C-4F85-A88B-B1F4B5134327}" srcOrd="4" destOrd="0" parTransId="{FB5070F6-E938-4B8F-8A6B-9A4887B3EE75}" sibTransId="{FB66D044-8EC8-48D9-BDDF-6E45BFD942AA}"/>
    <dgm:cxn modelId="{B2F05523-B4FC-4B19-B37F-C2002206EEE1}" type="presOf" srcId="{0477F56C-E033-4482-8100-02C40C31253C}" destId="{21AA44D7-ACF8-47D7-828D-D178F066EBC7}" srcOrd="0" destOrd="0" presId="urn:microsoft.com/office/officeart/2005/8/layout/default"/>
    <dgm:cxn modelId="{6827E171-D4DA-4C46-BCFF-62C573178314}" srcId="{140C8B56-EC83-4979-8C7B-C50FB3A315D8}" destId="{89C06D6D-5F70-42AD-9041-533E8A0FC6E7}" srcOrd="2" destOrd="0" parTransId="{BB22E3A9-0E99-4EEC-8F57-319D1B81CCFD}" sibTransId="{E7FBB298-D72C-4170-A264-850FA28E1FBE}"/>
    <dgm:cxn modelId="{12C62746-98E8-457C-9680-365196597094}" srcId="{140C8B56-EC83-4979-8C7B-C50FB3A315D8}" destId="{0477F56C-E033-4482-8100-02C40C31253C}" srcOrd="3" destOrd="0" parTransId="{4F1CCD29-4610-4C12-90CE-44870AC3CB23}" sibTransId="{C71875DB-A6BE-48FB-AE68-0241A03CCCC8}"/>
    <dgm:cxn modelId="{200D4742-5CBE-4789-87A6-D10049D7B220}" type="presOf" srcId="{89C06D6D-5F70-42AD-9041-533E8A0FC6E7}" destId="{EBF994D1-41FF-4D3A-9C04-40E3E9BA18C5}" srcOrd="0" destOrd="0" presId="urn:microsoft.com/office/officeart/2005/8/layout/default"/>
    <dgm:cxn modelId="{4C6FBE7F-5C1E-4A1B-B5DD-0ACB1078A62B}" type="presParOf" srcId="{287BB289-772D-4D6E-A1F9-36FE18907E8B}" destId="{3B482A79-29B0-468C-9D59-DF0B87D7488D}" srcOrd="0" destOrd="0" presId="urn:microsoft.com/office/officeart/2005/8/layout/default"/>
    <dgm:cxn modelId="{6D4D8844-684F-46E7-90FB-536866E59C61}" type="presParOf" srcId="{287BB289-772D-4D6E-A1F9-36FE18907E8B}" destId="{FF4584D4-8F6B-4784-8352-D9F00069BB22}" srcOrd="1" destOrd="0" presId="urn:microsoft.com/office/officeart/2005/8/layout/default"/>
    <dgm:cxn modelId="{CA93B5D8-DB28-49EC-9CD9-DD87B09D7933}" type="presParOf" srcId="{287BB289-772D-4D6E-A1F9-36FE18907E8B}" destId="{1686C1E3-989B-4678-855C-58D111667B5D}" srcOrd="2" destOrd="0" presId="urn:microsoft.com/office/officeart/2005/8/layout/default"/>
    <dgm:cxn modelId="{5CBCCCDF-1986-4554-9EC5-39F907FA83CE}" type="presParOf" srcId="{287BB289-772D-4D6E-A1F9-36FE18907E8B}" destId="{8F83B5B6-0315-4105-8061-96EC26D4A7BB}" srcOrd="3" destOrd="0" presId="urn:microsoft.com/office/officeart/2005/8/layout/default"/>
    <dgm:cxn modelId="{3436ADF7-2FAF-45E9-ABA1-315790565D2C}" type="presParOf" srcId="{287BB289-772D-4D6E-A1F9-36FE18907E8B}" destId="{EBF994D1-41FF-4D3A-9C04-40E3E9BA18C5}" srcOrd="4" destOrd="0" presId="urn:microsoft.com/office/officeart/2005/8/layout/default"/>
    <dgm:cxn modelId="{31659AF4-B758-4BE6-8657-BF172CC9888D}" type="presParOf" srcId="{287BB289-772D-4D6E-A1F9-36FE18907E8B}" destId="{257F7728-D90E-46D7-BFAB-2219A074C545}" srcOrd="5" destOrd="0" presId="urn:microsoft.com/office/officeart/2005/8/layout/default"/>
    <dgm:cxn modelId="{4E4DDE32-1B06-480F-B820-781DF3829751}" type="presParOf" srcId="{287BB289-772D-4D6E-A1F9-36FE18907E8B}" destId="{21AA44D7-ACF8-47D7-828D-D178F066EBC7}" srcOrd="6" destOrd="0" presId="urn:microsoft.com/office/officeart/2005/8/layout/default"/>
    <dgm:cxn modelId="{B2441F36-2CAA-412D-9821-59D4669F3F33}" type="presParOf" srcId="{287BB289-772D-4D6E-A1F9-36FE18907E8B}" destId="{765842F7-1C3D-4CF3-AEDC-D21012CD377D}" srcOrd="7" destOrd="0" presId="urn:microsoft.com/office/officeart/2005/8/layout/default"/>
    <dgm:cxn modelId="{3976B711-D617-4AC8-900E-6A35DE526758}" type="presParOf" srcId="{287BB289-772D-4D6E-A1F9-36FE18907E8B}" destId="{6FE0CFEB-7FF0-47E7-B945-472843EF8924}" srcOrd="8" destOrd="0" presId="urn:microsoft.com/office/officeart/2005/8/layout/default"/>
  </dgm:cxnLst>
  <dgm:bg/>
  <dgm:whole/>
</dgm:dataModel>
</file>

<file path=ppt/diagrams/data6.xml><?xml version="1.0" encoding="utf-8"?>
<dgm:dataModel xmlns:dgm="http://schemas.openxmlformats.org/drawingml/2006/diagram" xmlns:a="http://schemas.openxmlformats.org/drawingml/2006/main">
  <dgm:ptLst>
    <dgm:pt modelId="{140C8B56-EC83-4979-8C7B-C50FB3A315D8}" type="doc">
      <dgm:prSet loTypeId="urn:microsoft.com/office/officeart/2005/8/layout/default" loCatId="list" qsTypeId="urn:microsoft.com/office/officeart/2005/8/quickstyle/simple1" qsCatId="simple" csTypeId="urn:microsoft.com/office/officeart/2005/8/colors/colorful3" csCatId="colorful" phldr="1"/>
      <dgm:spPr/>
      <dgm:t>
        <a:bodyPr/>
        <a:lstStyle/>
        <a:p>
          <a:pPr rtl="1"/>
          <a:endParaRPr lang="ar-SA"/>
        </a:p>
      </dgm:t>
    </dgm:pt>
    <dgm:pt modelId="{0477F56C-E033-4482-8100-02C40C31253C}">
      <dgm:prSet phldrT="[Text]"/>
      <dgm:spPr/>
      <dgm:t>
        <a:bodyPr/>
        <a:lstStyle/>
        <a:p>
          <a:pPr rtl="1"/>
          <a:r>
            <a:rPr lang="ar-SA" dirty="0" smtClean="0"/>
            <a:t>زيادة الشفافية</a:t>
          </a:r>
          <a:endParaRPr lang="ar-SA" dirty="0"/>
        </a:p>
      </dgm:t>
    </dgm:pt>
    <dgm:pt modelId="{4F1CCD29-4610-4C12-90CE-44870AC3CB23}" type="parTrans" cxnId="{12C62746-98E8-457C-9680-365196597094}">
      <dgm:prSet/>
      <dgm:spPr/>
      <dgm:t>
        <a:bodyPr/>
        <a:lstStyle/>
        <a:p>
          <a:pPr rtl="1"/>
          <a:endParaRPr lang="ar-SA"/>
        </a:p>
      </dgm:t>
    </dgm:pt>
    <dgm:pt modelId="{C71875DB-A6BE-48FB-AE68-0241A03CCCC8}" type="sibTrans" cxnId="{12C62746-98E8-457C-9680-365196597094}">
      <dgm:prSet/>
      <dgm:spPr/>
      <dgm:t>
        <a:bodyPr/>
        <a:lstStyle/>
        <a:p>
          <a:pPr rtl="1"/>
          <a:endParaRPr lang="ar-SA"/>
        </a:p>
      </dgm:t>
    </dgm:pt>
    <dgm:pt modelId="{434C0B11-9C4C-4F85-A88B-B1F4B5134327}">
      <dgm:prSet phldrT="[Text]"/>
      <dgm:spPr/>
      <dgm:t>
        <a:bodyPr/>
        <a:lstStyle/>
        <a:p>
          <a:pPr rtl="1"/>
          <a:r>
            <a:rPr lang="ar-SA" dirty="0" smtClean="0"/>
            <a:t>تعزيز نزاهة السوق</a:t>
          </a:r>
          <a:endParaRPr lang="ar-SA" dirty="0"/>
        </a:p>
      </dgm:t>
    </dgm:pt>
    <dgm:pt modelId="{FB5070F6-E938-4B8F-8A6B-9A4887B3EE75}" type="parTrans" cxnId="{8B2E7477-27CE-4164-971B-31E69718B7CB}">
      <dgm:prSet/>
      <dgm:spPr/>
      <dgm:t>
        <a:bodyPr/>
        <a:lstStyle/>
        <a:p>
          <a:pPr rtl="1"/>
          <a:endParaRPr lang="ar-SA"/>
        </a:p>
      </dgm:t>
    </dgm:pt>
    <dgm:pt modelId="{FB66D044-8EC8-48D9-BDDF-6E45BFD942AA}" type="sibTrans" cxnId="{8B2E7477-27CE-4164-971B-31E69718B7CB}">
      <dgm:prSet/>
      <dgm:spPr/>
      <dgm:t>
        <a:bodyPr/>
        <a:lstStyle/>
        <a:p>
          <a:pPr rtl="1"/>
          <a:endParaRPr lang="ar-SA"/>
        </a:p>
      </dgm:t>
    </dgm:pt>
    <dgm:pt modelId="{89C06D6D-5F70-42AD-9041-533E8A0FC6E7}">
      <dgm:prSet phldrT="[Text]"/>
      <dgm:spPr/>
      <dgm:t>
        <a:bodyPr/>
        <a:lstStyle/>
        <a:p>
          <a:pPr rtl="1"/>
          <a:r>
            <a:rPr lang="ar-SA" dirty="0" smtClean="0"/>
            <a:t>صناعة السوق</a:t>
          </a:r>
          <a:endParaRPr lang="ar-SA" dirty="0"/>
        </a:p>
      </dgm:t>
    </dgm:pt>
    <dgm:pt modelId="{BB22E3A9-0E99-4EEC-8F57-319D1B81CCFD}" type="parTrans" cxnId="{6827E171-D4DA-4C46-BCFF-62C573178314}">
      <dgm:prSet/>
      <dgm:spPr/>
      <dgm:t>
        <a:bodyPr/>
        <a:lstStyle/>
        <a:p>
          <a:pPr rtl="1"/>
          <a:endParaRPr lang="ar-SA"/>
        </a:p>
      </dgm:t>
    </dgm:pt>
    <dgm:pt modelId="{E7FBB298-D72C-4170-A264-850FA28E1FBE}" type="sibTrans" cxnId="{6827E171-D4DA-4C46-BCFF-62C573178314}">
      <dgm:prSet/>
      <dgm:spPr/>
      <dgm:t>
        <a:bodyPr/>
        <a:lstStyle/>
        <a:p>
          <a:pPr rtl="1"/>
          <a:endParaRPr lang="ar-SA"/>
        </a:p>
      </dgm:t>
    </dgm:pt>
    <dgm:pt modelId="{6466D827-35AC-420D-974B-4D60B76316FC}">
      <dgm:prSet phldrT="[Text]"/>
      <dgm:spPr/>
      <dgm:t>
        <a:bodyPr/>
        <a:lstStyle/>
        <a:p>
          <a:pPr rtl="1"/>
          <a:r>
            <a:rPr lang="ar-SA" dirty="0" smtClean="0"/>
            <a:t>كفاءة التسعير</a:t>
          </a:r>
          <a:endParaRPr lang="ar-SA" dirty="0"/>
        </a:p>
      </dgm:t>
    </dgm:pt>
    <dgm:pt modelId="{0D06AE36-A8DB-43C3-8DBA-978F8BB90307}" type="parTrans" cxnId="{E5F5C372-0D0E-4EF4-987D-5DB75D2DC0AF}">
      <dgm:prSet/>
      <dgm:spPr/>
      <dgm:t>
        <a:bodyPr/>
        <a:lstStyle/>
        <a:p>
          <a:pPr rtl="1"/>
          <a:endParaRPr lang="ar-SA"/>
        </a:p>
      </dgm:t>
    </dgm:pt>
    <dgm:pt modelId="{EF18AD65-D842-4AD4-AF12-2AA260DF39B1}" type="sibTrans" cxnId="{E5F5C372-0D0E-4EF4-987D-5DB75D2DC0AF}">
      <dgm:prSet/>
      <dgm:spPr/>
      <dgm:t>
        <a:bodyPr/>
        <a:lstStyle/>
        <a:p>
          <a:pPr rtl="1"/>
          <a:endParaRPr lang="ar-SA"/>
        </a:p>
      </dgm:t>
    </dgm:pt>
    <dgm:pt modelId="{5529B29C-5B28-46A6-848F-7755334D7B7C}">
      <dgm:prSet phldrT="[Text]"/>
      <dgm:spPr/>
      <dgm:t>
        <a:bodyPr/>
        <a:lstStyle/>
        <a:p>
          <a:pPr rtl="1"/>
          <a:r>
            <a:rPr lang="ar-SA" dirty="0" smtClean="0"/>
            <a:t>تطوير المنتجات</a:t>
          </a:r>
          <a:endParaRPr lang="ar-SA" dirty="0"/>
        </a:p>
      </dgm:t>
    </dgm:pt>
    <dgm:pt modelId="{A91DE70E-764F-4219-9659-9B2BD2C953EA}" type="parTrans" cxnId="{9629B143-6A6C-4F14-BD5C-2A179E2D9627}">
      <dgm:prSet/>
      <dgm:spPr/>
      <dgm:t>
        <a:bodyPr/>
        <a:lstStyle/>
        <a:p>
          <a:pPr rtl="1"/>
          <a:endParaRPr lang="ar-SA"/>
        </a:p>
      </dgm:t>
    </dgm:pt>
    <dgm:pt modelId="{6B718063-812C-411F-AF68-904DE3FD1417}" type="sibTrans" cxnId="{9629B143-6A6C-4F14-BD5C-2A179E2D9627}">
      <dgm:prSet/>
      <dgm:spPr/>
      <dgm:t>
        <a:bodyPr/>
        <a:lstStyle/>
        <a:p>
          <a:pPr rtl="1"/>
          <a:endParaRPr lang="ar-SA"/>
        </a:p>
      </dgm:t>
    </dgm:pt>
    <dgm:pt modelId="{287BB289-772D-4D6E-A1F9-36FE18907E8B}" type="pres">
      <dgm:prSet presAssocID="{140C8B56-EC83-4979-8C7B-C50FB3A315D8}" presName="diagram" presStyleCnt="0">
        <dgm:presLayoutVars>
          <dgm:dir/>
          <dgm:resizeHandles val="exact"/>
        </dgm:presLayoutVars>
      </dgm:prSet>
      <dgm:spPr/>
      <dgm:t>
        <a:bodyPr/>
        <a:lstStyle/>
        <a:p>
          <a:pPr rtl="1"/>
          <a:endParaRPr lang="ar-SA"/>
        </a:p>
      </dgm:t>
    </dgm:pt>
    <dgm:pt modelId="{3B482A79-29B0-468C-9D59-DF0B87D7488D}" type="pres">
      <dgm:prSet presAssocID="{6466D827-35AC-420D-974B-4D60B76316FC}" presName="node" presStyleLbl="node1" presStyleIdx="0" presStyleCnt="5">
        <dgm:presLayoutVars>
          <dgm:bulletEnabled val="1"/>
        </dgm:presLayoutVars>
      </dgm:prSet>
      <dgm:spPr/>
      <dgm:t>
        <a:bodyPr/>
        <a:lstStyle/>
        <a:p>
          <a:pPr rtl="1"/>
          <a:endParaRPr lang="ar-SA"/>
        </a:p>
      </dgm:t>
    </dgm:pt>
    <dgm:pt modelId="{FF4584D4-8F6B-4784-8352-D9F00069BB22}" type="pres">
      <dgm:prSet presAssocID="{EF18AD65-D842-4AD4-AF12-2AA260DF39B1}" presName="sibTrans" presStyleCnt="0"/>
      <dgm:spPr/>
    </dgm:pt>
    <dgm:pt modelId="{1686C1E3-989B-4678-855C-58D111667B5D}" type="pres">
      <dgm:prSet presAssocID="{5529B29C-5B28-46A6-848F-7755334D7B7C}" presName="node" presStyleLbl="node1" presStyleIdx="1" presStyleCnt="5">
        <dgm:presLayoutVars>
          <dgm:bulletEnabled val="1"/>
        </dgm:presLayoutVars>
      </dgm:prSet>
      <dgm:spPr/>
      <dgm:t>
        <a:bodyPr/>
        <a:lstStyle/>
        <a:p>
          <a:pPr rtl="1"/>
          <a:endParaRPr lang="ar-SA"/>
        </a:p>
      </dgm:t>
    </dgm:pt>
    <dgm:pt modelId="{8F83B5B6-0315-4105-8061-96EC26D4A7BB}" type="pres">
      <dgm:prSet presAssocID="{6B718063-812C-411F-AF68-904DE3FD1417}" presName="sibTrans" presStyleCnt="0"/>
      <dgm:spPr/>
    </dgm:pt>
    <dgm:pt modelId="{EBF994D1-41FF-4D3A-9C04-40E3E9BA18C5}" type="pres">
      <dgm:prSet presAssocID="{89C06D6D-5F70-42AD-9041-533E8A0FC6E7}" presName="node" presStyleLbl="node1" presStyleIdx="2" presStyleCnt="5">
        <dgm:presLayoutVars>
          <dgm:bulletEnabled val="1"/>
        </dgm:presLayoutVars>
      </dgm:prSet>
      <dgm:spPr/>
      <dgm:t>
        <a:bodyPr/>
        <a:lstStyle/>
        <a:p>
          <a:pPr rtl="1"/>
          <a:endParaRPr lang="ar-SA"/>
        </a:p>
      </dgm:t>
    </dgm:pt>
    <dgm:pt modelId="{257F7728-D90E-46D7-BFAB-2219A074C545}" type="pres">
      <dgm:prSet presAssocID="{E7FBB298-D72C-4170-A264-850FA28E1FBE}" presName="sibTrans" presStyleCnt="0"/>
      <dgm:spPr/>
    </dgm:pt>
    <dgm:pt modelId="{21AA44D7-ACF8-47D7-828D-D178F066EBC7}" type="pres">
      <dgm:prSet presAssocID="{0477F56C-E033-4482-8100-02C40C31253C}" presName="node" presStyleLbl="node1" presStyleIdx="3" presStyleCnt="5">
        <dgm:presLayoutVars>
          <dgm:bulletEnabled val="1"/>
        </dgm:presLayoutVars>
      </dgm:prSet>
      <dgm:spPr/>
      <dgm:t>
        <a:bodyPr/>
        <a:lstStyle/>
        <a:p>
          <a:pPr rtl="1"/>
          <a:endParaRPr lang="ar-SA"/>
        </a:p>
      </dgm:t>
    </dgm:pt>
    <dgm:pt modelId="{765842F7-1C3D-4CF3-AEDC-D21012CD377D}" type="pres">
      <dgm:prSet presAssocID="{C71875DB-A6BE-48FB-AE68-0241A03CCCC8}" presName="sibTrans" presStyleCnt="0"/>
      <dgm:spPr/>
    </dgm:pt>
    <dgm:pt modelId="{6FE0CFEB-7FF0-47E7-B945-472843EF8924}" type="pres">
      <dgm:prSet presAssocID="{434C0B11-9C4C-4F85-A88B-B1F4B5134327}" presName="node" presStyleLbl="node1" presStyleIdx="4" presStyleCnt="5">
        <dgm:presLayoutVars>
          <dgm:bulletEnabled val="1"/>
        </dgm:presLayoutVars>
      </dgm:prSet>
      <dgm:spPr/>
      <dgm:t>
        <a:bodyPr/>
        <a:lstStyle/>
        <a:p>
          <a:pPr rtl="1"/>
          <a:endParaRPr lang="ar-SA"/>
        </a:p>
      </dgm:t>
    </dgm:pt>
  </dgm:ptLst>
  <dgm:cxnLst>
    <dgm:cxn modelId="{E5F5C372-0D0E-4EF4-987D-5DB75D2DC0AF}" srcId="{140C8B56-EC83-4979-8C7B-C50FB3A315D8}" destId="{6466D827-35AC-420D-974B-4D60B76316FC}" srcOrd="0" destOrd="0" parTransId="{0D06AE36-A8DB-43C3-8DBA-978F8BB90307}" sibTransId="{EF18AD65-D842-4AD4-AF12-2AA260DF39B1}"/>
    <dgm:cxn modelId="{EE3A2858-72F2-47B9-A354-493262B8DA8F}" type="presOf" srcId="{89C06D6D-5F70-42AD-9041-533E8A0FC6E7}" destId="{EBF994D1-41FF-4D3A-9C04-40E3E9BA18C5}" srcOrd="0" destOrd="0" presId="urn:microsoft.com/office/officeart/2005/8/layout/default"/>
    <dgm:cxn modelId="{9629B143-6A6C-4F14-BD5C-2A179E2D9627}" srcId="{140C8B56-EC83-4979-8C7B-C50FB3A315D8}" destId="{5529B29C-5B28-46A6-848F-7755334D7B7C}" srcOrd="1" destOrd="0" parTransId="{A91DE70E-764F-4219-9659-9B2BD2C953EA}" sibTransId="{6B718063-812C-411F-AF68-904DE3FD1417}"/>
    <dgm:cxn modelId="{A84F706C-5F30-49AC-B300-286399066DF1}" type="presOf" srcId="{0477F56C-E033-4482-8100-02C40C31253C}" destId="{21AA44D7-ACF8-47D7-828D-D178F066EBC7}" srcOrd="0" destOrd="0" presId="urn:microsoft.com/office/officeart/2005/8/layout/default"/>
    <dgm:cxn modelId="{8B2E7477-27CE-4164-971B-31E69718B7CB}" srcId="{140C8B56-EC83-4979-8C7B-C50FB3A315D8}" destId="{434C0B11-9C4C-4F85-A88B-B1F4B5134327}" srcOrd="4" destOrd="0" parTransId="{FB5070F6-E938-4B8F-8A6B-9A4887B3EE75}" sibTransId="{FB66D044-8EC8-48D9-BDDF-6E45BFD942AA}"/>
    <dgm:cxn modelId="{6827E171-D4DA-4C46-BCFF-62C573178314}" srcId="{140C8B56-EC83-4979-8C7B-C50FB3A315D8}" destId="{89C06D6D-5F70-42AD-9041-533E8A0FC6E7}" srcOrd="2" destOrd="0" parTransId="{BB22E3A9-0E99-4EEC-8F57-319D1B81CCFD}" sibTransId="{E7FBB298-D72C-4170-A264-850FA28E1FBE}"/>
    <dgm:cxn modelId="{87B77B24-FBE6-4730-A801-FD4D8788711E}" type="presOf" srcId="{5529B29C-5B28-46A6-848F-7755334D7B7C}" destId="{1686C1E3-989B-4678-855C-58D111667B5D}" srcOrd="0" destOrd="0" presId="urn:microsoft.com/office/officeart/2005/8/layout/default"/>
    <dgm:cxn modelId="{6E5A171F-3CD7-465A-84E1-B06AC3FEA53B}" type="presOf" srcId="{6466D827-35AC-420D-974B-4D60B76316FC}" destId="{3B482A79-29B0-468C-9D59-DF0B87D7488D}" srcOrd="0" destOrd="0" presId="urn:microsoft.com/office/officeart/2005/8/layout/default"/>
    <dgm:cxn modelId="{12C62746-98E8-457C-9680-365196597094}" srcId="{140C8B56-EC83-4979-8C7B-C50FB3A315D8}" destId="{0477F56C-E033-4482-8100-02C40C31253C}" srcOrd="3" destOrd="0" parTransId="{4F1CCD29-4610-4C12-90CE-44870AC3CB23}" sibTransId="{C71875DB-A6BE-48FB-AE68-0241A03CCCC8}"/>
    <dgm:cxn modelId="{02577D01-8235-43A9-8459-7E74CB76FCDA}" type="presOf" srcId="{434C0B11-9C4C-4F85-A88B-B1F4B5134327}" destId="{6FE0CFEB-7FF0-47E7-B945-472843EF8924}" srcOrd="0" destOrd="0" presId="urn:microsoft.com/office/officeart/2005/8/layout/default"/>
    <dgm:cxn modelId="{7C81DBBB-FD65-4911-8AF0-F3F566805809}" type="presOf" srcId="{140C8B56-EC83-4979-8C7B-C50FB3A315D8}" destId="{287BB289-772D-4D6E-A1F9-36FE18907E8B}" srcOrd="0" destOrd="0" presId="urn:microsoft.com/office/officeart/2005/8/layout/default"/>
    <dgm:cxn modelId="{D24812D0-1A50-4EA7-82F1-30D768F5D036}" type="presParOf" srcId="{287BB289-772D-4D6E-A1F9-36FE18907E8B}" destId="{3B482A79-29B0-468C-9D59-DF0B87D7488D}" srcOrd="0" destOrd="0" presId="urn:microsoft.com/office/officeart/2005/8/layout/default"/>
    <dgm:cxn modelId="{A93CB0C1-3160-4993-99B7-7B38DEA2005D}" type="presParOf" srcId="{287BB289-772D-4D6E-A1F9-36FE18907E8B}" destId="{FF4584D4-8F6B-4784-8352-D9F00069BB22}" srcOrd="1" destOrd="0" presId="urn:microsoft.com/office/officeart/2005/8/layout/default"/>
    <dgm:cxn modelId="{A1D9DA09-73EB-4746-8380-4F289DDC3237}" type="presParOf" srcId="{287BB289-772D-4D6E-A1F9-36FE18907E8B}" destId="{1686C1E3-989B-4678-855C-58D111667B5D}" srcOrd="2" destOrd="0" presId="urn:microsoft.com/office/officeart/2005/8/layout/default"/>
    <dgm:cxn modelId="{A968B5F3-745A-40D5-8E69-4C323AEF590E}" type="presParOf" srcId="{287BB289-772D-4D6E-A1F9-36FE18907E8B}" destId="{8F83B5B6-0315-4105-8061-96EC26D4A7BB}" srcOrd="3" destOrd="0" presId="urn:microsoft.com/office/officeart/2005/8/layout/default"/>
    <dgm:cxn modelId="{FB6212B2-7F6C-4FFA-A43F-D63EB0653406}" type="presParOf" srcId="{287BB289-772D-4D6E-A1F9-36FE18907E8B}" destId="{EBF994D1-41FF-4D3A-9C04-40E3E9BA18C5}" srcOrd="4" destOrd="0" presId="urn:microsoft.com/office/officeart/2005/8/layout/default"/>
    <dgm:cxn modelId="{DA226D88-4941-4866-841D-3C99F721A240}" type="presParOf" srcId="{287BB289-772D-4D6E-A1F9-36FE18907E8B}" destId="{257F7728-D90E-46D7-BFAB-2219A074C545}" srcOrd="5" destOrd="0" presId="urn:microsoft.com/office/officeart/2005/8/layout/default"/>
    <dgm:cxn modelId="{A39BDFDF-86F4-4338-AF1B-86B85AADAED5}" type="presParOf" srcId="{287BB289-772D-4D6E-A1F9-36FE18907E8B}" destId="{21AA44D7-ACF8-47D7-828D-D178F066EBC7}" srcOrd="6" destOrd="0" presId="urn:microsoft.com/office/officeart/2005/8/layout/default"/>
    <dgm:cxn modelId="{FF7AA885-8367-4B45-8346-0CBA4B8F2844}" type="presParOf" srcId="{287BB289-772D-4D6E-A1F9-36FE18907E8B}" destId="{765842F7-1C3D-4CF3-AEDC-D21012CD377D}" srcOrd="7" destOrd="0" presId="urn:microsoft.com/office/officeart/2005/8/layout/default"/>
    <dgm:cxn modelId="{56E30CF7-8345-4215-A7B9-F063BDE3F29A}" type="presParOf" srcId="{287BB289-772D-4D6E-A1F9-36FE18907E8B}" destId="{6FE0CFEB-7FF0-47E7-B945-472843EF8924}" srcOrd="8" destOrd="0" presId="urn:microsoft.com/office/officeart/2005/8/layout/default"/>
  </dgm:cxnLst>
  <dgm:bg/>
  <dgm:whole/>
</dgm:dataModel>
</file>

<file path=ppt/diagrams/data7.xml><?xml version="1.0" encoding="utf-8"?>
<dgm:dataModel xmlns:dgm="http://schemas.openxmlformats.org/drawingml/2006/diagram" xmlns:a="http://schemas.openxmlformats.org/drawingml/2006/main">
  <dgm:ptLst>
    <dgm:pt modelId="{140C8B56-EC83-4979-8C7B-C50FB3A315D8}" type="doc">
      <dgm:prSet loTypeId="urn:microsoft.com/office/officeart/2005/8/layout/default" loCatId="list" qsTypeId="urn:microsoft.com/office/officeart/2005/8/quickstyle/simple1" qsCatId="simple" csTypeId="urn:microsoft.com/office/officeart/2005/8/colors/colorful3" csCatId="colorful" phldr="1"/>
      <dgm:spPr/>
      <dgm:t>
        <a:bodyPr/>
        <a:lstStyle/>
        <a:p>
          <a:pPr rtl="1"/>
          <a:endParaRPr lang="ar-SA"/>
        </a:p>
      </dgm:t>
    </dgm:pt>
    <dgm:pt modelId="{0477F56C-E033-4482-8100-02C40C31253C}">
      <dgm:prSet phldrT="[Text]"/>
      <dgm:spPr/>
      <dgm:t>
        <a:bodyPr/>
        <a:lstStyle/>
        <a:p>
          <a:pPr rtl="1"/>
          <a:r>
            <a:rPr lang="ar-SA" dirty="0" smtClean="0"/>
            <a:t>زيادة الشفافية</a:t>
          </a:r>
          <a:endParaRPr lang="ar-SA" dirty="0"/>
        </a:p>
      </dgm:t>
    </dgm:pt>
    <dgm:pt modelId="{4F1CCD29-4610-4C12-90CE-44870AC3CB23}" type="parTrans" cxnId="{12C62746-98E8-457C-9680-365196597094}">
      <dgm:prSet/>
      <dgm:spPr/>
      <dgm:t>
        <a:bodyPr/>
        <a:lstStyle/>
        <a:p>
          <a:pPr rtl="1"/>
          <a:endParaRPr lang="ar-SA"/>
        </a:p>
      </dgm:t>
    </dgm:pt>
    <dgm:pt modelId="{C71875DB-A6BE-48FB-AE68-0241A03CCCC8}" type="sibTrans" cxnId="{12C62746-98E8-457C-9680-365196597094}">
      <dgm:prSet/>
      <dgm:spPr/>
      <dgm:t>
        <a:bodyPr/>
        <a:lstStyle/>
        <a:p>
          <a:pPr rtl="1"/>
          <a:endParaRPr lang="ar-SA"/>
        </a:p>
      </dgm:t>
    </dgm:pt>
    <dgm:pt modelId="{434C0B11-9C4C-4F85-A88B-B1F4B5134327}">
      <dgm:prSet phldrT="[Text]"/>
      <dgm:spPr/>
      <dgm:t>
        <a:bodyPr/>
        <a:lstStyle/>
        <a:p>
          <a:pPr rtl="1"/>
          <a:r>
            <a:rPr lang="ar-SA" dirty="0" smtClean="0"/>
            <a:t>تعزيز نزاهة السوق</a:t>
          </a:r>
          <a:endParaRPr lang="ar-SA" dirty="0"/>
        </a:p>
      </dgm:t>
    </dgm:pt>
    <dgm:pt modelId="{FB5070F6-E938-4B8F-8A6B-9A4887B3EE75}" type="parTrans" cxnId="{8B2E7477-27CE-4164-971B-31E69718B7CB}">
      <dgm:prSet/>
      <dgm:spPr/>
      <dgm:t>
        <a:bodyPr/>
        <a:lstStyle/>
        <a:p>
          <a:pPr rtl="1"/>
          <a:endParaRPr lang="ar-SA"/>
        </a:p>
      </dgm:t>
    </dgm:pt>
    <dgm:pt modelId="{FB66D044-8EC8-48D9-BDDF-6E45BFD942AA}" type="sibTrans" cxnId="{8B2E7477-27CE-4164-971B-31E69718B7CB}">
      <dgm:prSet/>
      <dgm:spPr/>
      <dgm:t>
        <a:bodyPr/>
        <a:lstStyle/>
        <a:p>
          <a:pPr rtl="1"/>
          <a:endParaRPr lang="ar-SA"/>
        </a:p>
      </dgm:t>
    </dgm:pt>
    <dgm:pt modelId="{89C06D6D-5F70-42AD-9041-533E8A0FC6E7}">
      <dgm:prSet phldrT="[Text]"/>
      <dgm:spPr/>
      <dgm:t>
        <a:bodyPr/>
        <a:lstStyle/>
        <a:p>
          <a:pPr rtl="1"/>
          <a:r>
            <a:rPr lang="ar-SA" dirty="0" smtClean="0"/>
            <a:t>صناعة السوق</a:t>
          </a:r>
          <a:endParaRPr lang="ar-SA" dirty="0"/>
        </a:p>
      </dgm:t>
    </dgm:pt>
    <dgm:pt modelId="{BB22E3A9-0E99-4EEC-8F57-319D1B81CCFD}" type="parTrans" cxnId="{6827E171-D4DA-4C46-BCFF-62C573178314}">
      <dgm:prSet/>
      <dgm:spPr/>
      <dgm:t>
        <a:bodyPr/>
        <a:lstStyle/>
        <a:p>
          <a:pPr rtl="1"/>
          <a:endParaRPr lang="ar-SA"/>
        </a:p>
      </dgm:t>
    </dgm:pt>
    <dgm:pt modelId="{E7FBB298-D72C-4170-A264-850FA28E1FBE}" type="sibTrans" cxnId="{6827E171-D4DA-4C46-BCFF-62C573178314}">
      <dgm:prSet/>
      <dgm:spPr/>
      <dgm:t>
        <a:bodyPr/>
        <a:lstStyle/>
        <a:p>
          <a:pPr rtl="1"/>
          <a:endParaRPr lang="ar-SA"/>
        </a:p>
      </dgm:t>
    </dgm:pt>
    <dgm:pt modelId="{6466D827-35AC-420D-974B-4D60B76316FC}">
      <dgm:prSet phldrT="[Text]"/>
      <dgm:spPr/>
      <dgm:t>
        <a:bodyPr/>
        <a:lstStyle/>
        <a:p>
          <a:pPr rtl="1"/>
          <a:r>
            <a:rPr lang="ar-SA" dirty="0" smtClean="0"/>
            <a:t>كفاءة التسعير</a:t>
          </a:r>
          <a:endParaRPr lang="ar-SA" dirty="0"/>
        </a:p>
      </dgm:t>
    </dgm:pt>
    <dgm:pt modelId="{0D06AE36-A8DB-43C3-8DBA-978F8BB90307}" type="parTrans" cxnId="{E5F5C372-0D0E-4EF4-987D-5DB75D2DC0AF}">
      <dgm:prSet/>
      <dgm:spPr/>
      <dgm:t>
        <a:bodyPr/>
        <a:lstStyle/>
        <a:p>
          <a:pPr rtl="1"/>
          <a:endParaRPr lang="ar-SA"/>
        </a:p>
      </dgm:t>
    </dgm:pt>
    <dgm:pt modelId="{EF18AD65-D842-4AD4-AF12-2AA260DF39B1}" type="sibTrans" cxnId="{E5F5C372-0D0E-4EF4-987D-5DB75D2DC0AF}">
      <dgm:prSet/>
      <dgm:spPr/>
      <dgm:t>
        <a:bodyPr/>
        <a:lstStyle/>
        <a:p>
          <a:pPr rtl="1"/>
          <a:endParaRPr lang="ar-SA"/>
        </a:p>
      </dgm:t>
    </dgm:pt>
    <dgm:pt modelId="{5529B29C-5B28-46A6-848F-7755334D7B7C}">
      <dgm:prSet phldrT="[Text]"/>
      <dgm:spPr/>
      <dgm:t>
        <a:bodyPr/>
        <a:lstStyle/>
        <a:p>
          <a:pPr rtl="1"/>
          <a:r>
            <a:rPr lang="ar-SA" dirty="0" smtClean="0"/>
            <a:t>تطوير المنتجات</a:t>
          </a:r>
          <a:endParaRPr lang="ar-SA" dirty="0"/>
        </a:p>
      </dgm:t>
    </dgm:pt>
    <dgm:pt modelId="{A91DE70E-764F-4219-9659-9B2BD2C953EA}" type="parTrans" cxnId="{9629B143-6A6C-4F14-BD5C-2A179E2D9627}">
      <dgm:prSet/>
      <dgm:spPr/>
      <dgm:t>
        <a:bodyPr/>
        <a:lstStyle/>
        <a:p>
          <a:pPr rtl="1"/>
          <a:endParaRPr lang="ar-SA"/>
        </a:p>
      </dgm:t>
    </dgm:pt>
    <dgm:pt modelId="{6B718063-812C-411F-AF68-904DE3FD1417}" type="sibTrans" cxnId="{9629B143-6A6C-4F14-BD5C-2A179E2D9627}">
      <dgm:prSet/>
      <dgm:spPr/>
      <dgm:t>
        <a:bodyPr/>
        <a:lstStyle/>
        <a:p>
          <a:pPr rtl="1"/>
          <a:endParaRPr lang="ar-SA"/>
        </a:p>
      </dgm:t>
    </dgm:pt>
    <dgm:pt modelId="{287BB289-772D-4D6E-A1F9-36FE18907E8B}" type="pres">
      <dgm:prSet presAssocID="{140C8B56-EC83-4979-8C7B-C50FB3A315D8}" presName="diagram" presStyleCnt="0">
        <dgm:presLayoutVars>
          <dgm:dir/>
          <dgm:resizeHandles val="exact"/>
        </dgm:presLayoutVars>
      </dgm:prSet>
      <dgm:spPr/>
      <dgm:t>
        <a:bodyPr/>
        <a:lstStyle/>
        <a:p>
          <a:pPr rtl="1"/>
          <a:endParaRPr lang="ar-SA"/>
        </a:p>
      </dgm:t>
    </dgm:pt>
    <dgm:pt modelId="{3B482A79-29B0-468C-9D59-DF0B87D7488D}" type="pres">
      <dgm:prSet presAssocID="{6466D827-35AC-420D-974B-4D60B76316FC}" presName="node" presStyleLbl="node1" presStyleIdx="0" presStyleCnt="5">
        <dgm:presLayoutVars>
          <dgm:bulletEnabled val="1"/>
        </dgm:presLayoutVars>
      </dgm:prSet>
      <dgm:spPr/>
      <dgm:t>
        <a:bodyPr/>
        <a:lstStyle/>
        <a:p>
          <a:pPr rtl="1"/>
          <a:endParaRPr lang="ar-SA"/>
        </a:p>
      </dgm:t>
    </dgm:pt>
    <dgm:pt modelId="{FF4584D4-8F6B-4784-8352-D9F00069BB22}" type="pres">
      <dgm:prSet presAssocID="{EF18AD65-D842-4AD4-AF12-2AA260DF39B1}" presName="sibTrans" presStyleCnt="0"/>
      <dgm:spPr/>
    </dgm:pt>
    <dgm:pt modelId="{1686C1E3-989B-4678-855C-58D111667B5D}" type="pres">
      <dgm:prSet presAssocID="{5529B29C-5B28-46A6-848F-7755334D7B7C}" presName="node" presStyleLbl="node1" presStyleIdx="1" presStyleCnt="5">
        <dgm:presLayoutVars>
          <dgm:bulletEnabled val="1"/>
        </dgm:presLayoutVars>
      </dgm:prSet>
      <dgm:spPr/>
      <dgm:t>
        <a:bodyPr/>
        <a:lstStyle/>
        <a:p>
          <a:pPr rtl="1"/>
          <a:endParaRPr lang="ar-SA"/>
        </a:p>
      </dgm:t>
    </dgm:pt>
    <dgm:pt modelId="{8F83B5B6-0315-4105-8061-96EC26D4A7BB}" type="pres">
      <dgm:prSet presAssocID="{6B718063-812C-411F-AF68-904DE3FD1417}" presName="sibTrans" presStyleCnt="0"/>
      <dgm:spPr/>
    </dgm:pt>
    <dgm:pt modelId="{EBF994D1-41FF-4D3A-9C04-40E3E9BA18C5}" type="pres">
      <dgm:prSet presAssocID="{89C06D6D-5F70-42AD-9041-533E8A0FC6E7}" presName="node" presStyleLbl="node1" presStyleIdx="2" presStyleCnt="5">
        <dgm:presLayoutVars>
          <dgm:bulletEnabled val="1"/>
        </dgm:presLayoutVars>
      </dgm:prSet>
      <dgm:spPr/>
      <dgm:t>
        <a:bodyPr/>
        <a:lstStyle/>
        <a:p>
          <a:pPr rtl="1"/>
          <a:endParaRPr lang="ar-SA"/>
        </a:p>
      </dgm:t>
    </dgm:pt>
    <dgm:pt modelId="{257F7728-D90E-46D7-BFAB-2219A074C545}" type="pres">
      <dgm:prSet presAssocID="{E7FBB298-D72C-4170-A264-850FA28E1FBE}" presName="sibTrans" presStyleCnt="0"/>
      <dgm:spPr/>
    </dgm:pt>
    <dgm:pt modelId="{21AA44D7-ACF8-47D7-828D-D178F066EBC7}" type="pres">
      <dgm:prSet presAssocID="{0477F56C-E033-4482-8100-02C40C31253C}" presName="node" presStyleLbl="node1" presStyleIdx="3" presStyleCnt="5">
        <dgm:presLayoutVars>
          <dgm:bulletEnabled val="1"/>
        </dgm:presLayoutVars>
      </dgm:prSet>
      <dgm:spPr/>
      <dgm:t>
        <a:bodyPr/>
        <a:lstStyle/>
        <a:p>
          <a:pPr rtl="1"/>
          <a:endParaRPr lang="ar-SA"/>
        </a:p>
      </dgm:t>
    </dgm:pt>
    <dgm:pt modelId="{765842F7-1C3D-4CF3-AEDC-D21012CD377D}" type="pres">
      <dgm:prSet presAssocID="{C71875DB-A6BE-48FB-AE68-0241A03CCCC8}" presName="sibTrans" presStyleCnt="0"/>
      <dgm:spPr/>
    </dgm:pt>
    <dgm:pt modelId="{6FE0CFEB-7FF0-47E7-B945-472843EF8924}" type="pres">
      <dgm:prSet presAssocID="{434C0B11-9C4C-4F85-A88B-B1F4B5134327}" presName="node" presStyleLbl="node1" presStyleIdx="4" presStyleCnt="5">
        <dgm:presLayoutVars>
          <dgm:bulletEnabled val="1"/>
        </dgm:presLayoutVars>
      </dgm:prSet>
      <dgm:spPr/>
      <dgm:t>
        <a:bodyPr/>
        <a:lstStyle/>
        <a:p>
          <a:pPr rtl="1"/>
          <a:endParaRPr lang="ar-SA"/>
        </a:p>
      </dgm:t>
    </dgm:pt>
  </dgm:ptLst>
  <dgm:cxnLst>
    <dgm:cxn modelId="{E5F5C372-0D0E-4EF4-987D-5DB75D2DC0AF}" srcId="{140C8B56-EC83-4979-8C7B-C50FB3A315D8}" destId="{6466D827-35AC-420D-974B-4D60B76316FC}" srcOrd="0" destOrd="0" parTransId="{0D06AE36-A8DB-43C3-8DBA-978F8BB90307}" sibTransId="{EF18AD65-D842-4AD4-AF12-2AA260DF39B1}"/>
    <dgm:cxn modelId="{84405757-1B53-4907-9EFB-B0870BCEF020}" type="presOf" srcId="{434C0B11-9C4C-4F85-A88B-B1F4B5134327}" destId="{6FE0CFEB-7FF0-47E7-B945-472843EF8924}" srcOrd="0" destOrd="0" presId="urn:microsoft.com/office/officeart/2005/8/layout/default"/>
    <dgm:cxn modelId="{9629B143-6A6C-4F14-BD5C-2A179E2D9627}" srcId="{140C8B56-EC83-4979-8C7B-C50FB3A315D8}" destId="{5529B29C-5B28-46A6-848F-7755334D7B7C}" srcOrd="1" destOrd="0" parTransId="{A91DE70E-764F-4219-9659-9B2BD2C953EA}" sibTransId="{6B718063-812C-411F-AF68-904DE3FD1417}"/>
    <dgm:cxn modelId="{B20B7979-388B-4258-91FD-0825A199D0D9}" type="presOf" srcId="{140C8B56-EC83-4979-8C7B-C50FB3A315D8}" destId="{287BB289-772D-4D6E-A1F9-36FE18907E8B}" srcOrd="0" destOrd="0" presId="urn:microsoft.com/office/officeart/2005/8/layout/default"/>
    <dgm:cxn modelId="{144F7E96-9FDE-44B5-BEBD-5E216C55A0B9}" type="presOf" srcId="{5529B29C-5B28-46A6-848F-7755334D7B7C}" destId="{1686C1E3-989B-4678-855C-58D111667B5D}" srcOrd="0" destOrd="0" presId="urn:microsoft.com/office/officeart/2005/8/layout/default"/>
    <dgm:cxn modelId="{8B2E7477-27CE-4164-971B-31E69718B7CB}" srcId="{140C8B56-EC83-4979-8C7B-C50FB3A315D8}" destId="{434C0B11-9C4C-4F85-A88B-B1F4B5134327}" srcOrd="4" destOrd="0" parTransId="{FB5070F6-E938-4B8F-8A6B-9A4887B3EE75}" sibTransId="{FB66D044-8EC8-48D9-BDDF-6E45BFD942AA}"/>
    <dgm:cxn modelId="{6827E171-D4DA-4C46-BCFF-62C573178314}" srcId="{140C8B56-EC83-4979-8C7B-C50FB3A315D8}" destId="{89C06D6D-5F70-42AD-9041-533E8A0FC6E7}" srcOrd="2" destOrd="0" parTransId="{BB22E3A9-0E99-4EEC-8F57-319D1B81CCFD}" sibTransId="{E7FBB298-D72C-4170-A264-850FA28E1FBE}"/>
    <dgm:cxn modelId="{E39120BE-7C03-4B46-BEF1-175431AEC7DD}" type="presOf" srcId="{6466D827-35AC-420D-974B-4D60B76316FC}" destId="{3B482A79-29B0-468C-9D59-DF0B87D7488D}" srcOrd="0" destOrd="0" presId="urn:microsoft.com/office/officeart/2005/8/layout/default"/>
    <dgm:cxn modelId="{12C62746-98E8-457C-9680-365196597094}" srcId="{140C8B56-EC83-4979-8C7B-C50FB3A315D8}" destId="{0477F56C-E033-4482-8100-02C40C31253C}" srcOrd="3" destOrd="0" parTransId="{4F1CCD29-4610-4C12-90CE-44870AC3CB23}" sibTransId="{C71875DB-A6BE-48FB-AE68-0241A03CCCC8}"/>
    <dgm:cxn modelId="{363BAD58-302C-4952-913A-F5F11D071E34}" type="presOf" srcId="{89C06D6D-5F70-42AD-9041-533E8A0FC6E7}" destId="{EBF994D1-41FF-4D3A-9C04-40E3E9BA18C5}" srcOrd="0" destOrd="0" presId="urn:microsoft.com/office/officeart/2005/8/layout/default"/>
    <dgm:cxn modelId="{45A2633D-0645-4EF4-BCE6-F70DF841EFEF}" type="presOf" srcId="{0477F56C-E033-4482-8100-02C40C31253C}" destId="{21AA44D7-ACF8-47D7-828D-D178F066EBC7}" srcOrd="0" destOrd="0" presId="urn:microsoft.com/office/officeart/2005/8/layout/default"/>
    <dgm:cxn modelId="{26C00FF5-E584-4CA2-83CE-FA2A8729C36F}" type="presParOf" srcId="{287BB289-772D-4D6E-A1F9-36FE18907E8B}" destId="{3B482A79-29B0-468C-9D59-DF0B87D7488D}" srcOrd="0" destOrd="0" presId="urn:microsoft.com/office/officeart/2005/8/layout/default"/>
    <dgm:cxn modelId="{6CFBFFE1-C396-416B-AE18-5682505C6828}" type="presParOf" srcId="{287BB289-772D-4D6E-A1F9-36FE18907E8B}" destId="{FF4584D4-8F6B-4784-8352-D9F00069BB22}" srcOrd="1" destOrd="0" presId="urn:microsoft.com/office/officeart/2005/8/layout/default"/>
    <dgm:cxn modelId="{83AE733E-7C59-4F96-B756-6B1BBAF58B54}" type="presParOf" srcId="{287BB289-772D-4D6E-A1F9-36FE18907E8B}" destId="{1686C1E3-989B-4678-855C-58D111667B5D}" srcOrd="2" destOrd="0" presId="urn:microsoft.com/office/officeart/2005/8/layout/default"/>
    <dgm:cxn modelId="{5EF723A8-8753-4D93-85A1-A61906E06C3B}" type="presParOf" srcId="{287BB289-772D-4D6E-A1F9-36FE18907E8B}" destId="{8F83B5B6-0315-4105-8061-96EC26D4A7BB}" srcOrd="3" destOrd="0" presId="urn:microsoft.com/office/officeart/2005/8/layout/default"/>
    <dgm:cxn modelId="{8E254CE0-2A7F-4D52-BFB1-0C6DA1464F63}" type="presParOf" srcId="{287BB289-772D-4D6E-A1F9-36FE18907E8B}" destId="{EBF994D1-41FF-4D3A-9C04-40E3E9BA18C5}" srcOrd="4" destOrd="0" presId="urn:microsoft.com/office/officeart/2005/8/layout/default"/>
    <dgm:cxn modelId="{5031C045-7738-4015-B163-E3C5803FEBE9}" type="presParOf" srcId="{287BB289-772D-4D6E-A1F9-36FE18907E8B}" destId="{257F7728-D90E-46D7-BFAB-2219A074C545}" srcOrd="5" destOrd="0" presId="urn:microsoft.com/office/officeart/2005/8/layout/default"/>
    <dgm:cxn modelId="{922AF4CC-924D-4814-84EE-4A5C8A9FA9F9}" type="presParOf" srcId="{287BB289-772D-4D6E-A1F9-36FE18907E8B}" destId="{21AA44D7-ACF8-47D7-828D-D178F066EBC7}" srcOrd="6" destOrd="0" presId="urn:microsoft.com/office/officeart/2005/8/layout/default"/>
    <dgm:cxn modelId="{8EA6A340-8180-4893-92C7-2568F43B429B}" type="presParOf" srcId="{287BB289-772D-4D6E-A1F9-36FE18907E8B}" destId="{765842F7-1C3D-4CF3-AEDC-D21012CD377D}" srcOrd="7" destOrd="0" presId="urn:microsoft.com/office/officeart/2005/8/layout/default"/>
    <dgm:cxn modelId="{9174A8CD-BB06-4595-A63A-CD37F66CC952}" type="presParOf" srcId="{287BB289-772D-4D6E-A1F9-36FE18907E8B}" destId="{6FE0CFEB-7FF0-47E7-B945-472843EF8924}" srcOrd="8" destOrd="0" presId="urn:microsoft.com/office/officeart/2005/8/layout/default"/>
  </dgm:cxnLst>
  <dgm:bg/>
  <dgm:whole/>
</dgm:dataModel>
</file>

<file path=ppt/diagrams/data8.xml><?xml version="1.0" encoding="utf-8"?>
<dgm:dataModel xmlns:dgm="http://schemas.openxmlformats.org/drawingml/2006/diagram" xmlns:a="http://schemas.openxmlformats.org/drawingml/2006/main">
  <dgm:ptLst>
    <dgm:pt modelId="{140C8B56-EC83-4979-8C7B-C50FB3A315D8}" type="doc">
      <dgm:prSet loTypeId="urn:microsoft.com/office/officeart/2005/8/layout/default" loCatId="list" qsTypeId="urn:microsoft.com/office/officeart/2005/8/quickstyle/simple1" qsCatId="simple" csTypeId="urn:microsoft.com/office/officeart/2005/8/colors/colorful3" csCatId="colorful" phldr="1"/>
      <dgm:spPr/>
      <dgm:t>
        <a:bodyPr/>
        <a:lstStyle/>
        <a:p>
          <a:pPr rtl="1"/>
          <a:endParaRPr lang="ar-SA"/>
        </a:p>
      </dgm:t>
    </dgm:pt>
    <dgm:pt modelId="{0477F56C-E033-4482-8100-02C40C31253C}">
      <dgm:prSet phldrT="[Text]"/>
      <dgm:spPr/>
      <dgm:t>
        <a:bodyPr/>
        <a:lstStyle/>
        <a:p>
          <a:pPr rtl="1"/>
          <a:r>
            <a:rPr lang="ar-SA" dirty="0" smtClean="0"/>
            <a:t>زيادة الشفافية</a:t>
          </a:r>
          <a:endParaRPr lang="ar-SA" dirty="0"/>
        </a:p>
      </dgm:t>
    </dgm:pt>
    <dgm:pt modelId="{4F1CCD29-4610-4C12-90CE-44870AC3CB23}" type="parTrans" cxnId="{12C62746-98E8-457C-9680-365196597094}">
      <dgm:prSet/>
      <dgm:spPr/>
      <dgm:t>
        <a:bodyPr/>
        <a:lstStyle/>
        <a:p>
          <a:pPr rtl="1"/>
          <a:endParaRPr lang="ar-SA"/>
        </a:p>
      </dgm:t>
    </dgm:pt>
    <dgm:pt modelId="{C71875DB-A6BE-48FB-AE68-0241A03CCCC8}" type="sibTrans" cxnId="{12C62746-98E8-457C-9680-365196597094}">
      <dgm:prSet/>
      <dgm:spPr/>
      <dgm:t>
        <a:bodyPr/>
        <a:lstStyle/>
        <a:p>
          <a:pPr rtl="1"/>
          <a:endParaRPr lang="ar-SA"/>
        </a:p>
      </dgm:t>
    </dgm:pt>
    <dgm:pt modelId="{434C0B11-9C4C-4F85-A88B-B1F4B5134327}">
      <dgm:prSet phldrT="[Text]"/>
      <dgm:spPr/>
      <dgm:t>
        <a:bodyPr/>
        <a:lstStyle/>
        <a:p>
          <a:pPr rtl="1"/>
          <a:r>
            <a:rPr lang="ar-SA" dirty="0" smtClean="0"/>
            <a:t>تعزيز نزاهة السوق</a:t>
          </a:r>
          <a:endParaRPr lang="ar-SA" dirty="0"/>
        </a:p>
      </dgm:t>
    </dgm:pt>
    <dgm:pt modelId="{FB5070F6-E938-4B8F-8A6B-9A4887B3EE75}" type="parTrans" cxnId="{8B2E7477-27CE-4164-971B-31E69718B7CB}">
      <dgm:prSet/>
      <dgm:spPr/>
      <dgm:t>
        <a:bodyPr/>
        <a:lstStyle/>
        <a:p>
          <a:pPr rtl="1"/>
          <a:endParaRPr lang="ar-SA"/>
        </a:p>
      </dgm:t>
    </dgm:pt>
    <dgm:pt modelId="{FB66D044-8EC8-48D9-BDDF-6E45BFD942AA}" type="sibTrans" cxnId="{8B2E7477-27CE-4164-971B-31E69718B7CB}">
      <dgm:prSet/>
      <dgm:spPr/>
      <dgm:t>
        <a:bodyPr/>
        <a:lstStyle/>
        <a:p>
          <a:pPr rtl="1"/>
          <a:endParaRPr lang="ar-SA"/>
        </a:p>
      </dgm:t>
    </dgm:pt>
    <dgm:pt modelId="{89C06D6D-5F70-42AD-9041-533E8A0FC6E7}">
      <dgm:prSet phldrT="[Text]"/>
      <dgm:spPr/>
      <dgm:t>
        <a:bodyPr/>
        <a:lstStyle/>
        <a:p>
          <a:pPr rtl="1"/>
          <a:r>
            <a:rPr lang="ar-SA" dirty="0" smtClean="0"/>
            <a:t>صناعة السوق</a:t>
          </a:r>
          <a:endParaRPr lang="ar-SA" dirty="0"/>
        </a:p>
      </dgm:t>
    </dgm:pt>
    <dgm:pt modelId="{BB22E3A9-0E99-4EEC-8F57-319D1B81CCFD}" type="parTrans" cxnId="{6827E171-D4DA-4C46-BCFF-62C573178314}">
      <dgm:prSet/>
      <dgm:spPr/>
      <dgm:t>
        <a:bodyPr/>
        <a:lstStyle/>
        <a:p>
          <a:pPr rtl="1"/>
          <a:endParaRPr lang="ar-SA"/>
        </a:p>
      </dgm:t>
    </dgm:pt>
    <dgm:pt modelId="{E7FBB298-D72C-4170-A264-850FA28E1FBE}" type="sibTrans" cxnId="{6827E171-D4DA-4C46-BCFF-62C573178314}">
      <dgm:prSet/>
      <dgm:spPr/>
      <dgm:t>
        <a:bodyPr/>
        <a:lstStyle/>
        <a:p>
          <a:pPr rtl="1"/>
          <a:endParaRPr lang="ar-SA"/>
        </a:p>
      </dgm:t>
    </dgm:pt>
    <dgm:pt modelId="{6466D827-35AC-420D-974B-4D60B76316FC}">
      <dgm:prSet phldrT="[Text]"/>
      <dgm:spPr/>
      <dgm:t>
        <a:bodyPr/>
        <a:lstStyle/>
        <a:p>
          <a:pPr rtl="1"/>
          <a:r>
            <a:rPr lang="ar-SA" dirty="0" smtClean="0"/>
            <a:t>كفاءة التسعير</a:t>
          </a:r>
          <a:endParaRPr lang="ar-SA" dirty="0"/>
        </a:p>
      </dgm:t>
    </dgm:pt>
    <dgm:pt modelId="{0D06AE36-A8DB-43C3-8DBA-978F8BB90307}" type="parTrans" cxnId="{E5F5C372-0D0E-4EF4-987D-5DB75D2DC0AF}">
      <dgm:prSet/>
      <dgm:spPr/>
      <dgm:t>
        <a:bodyPr/>
        <a:lstStyle/>
        <a:p>
          <a:pPr rtl="1"/>
          <a:endParaRPr lang="ar-SA"/>
        </a:p>
      </dgm:t>
    </dgm:pt>
    <dgm:pt modelId="{EF18AD65-D842-4AD4-AF12-2AA260DF39B1}" type="sibTrans" cxnId="{E5F5C372-0D0E-4EF4-987D-5DB75D2DC0AF}">
      <dgm:prSet/>
      <dgm:spPr/>
      <dgm:t>
        <a:bodyPr/>
        <a:lstStyle/>
        <a:p>
          <a:pPr rtl="1"/>
          <a:endParaRPr lang="ar-SA"/>
        </a:p>
      </dgm:t>
    </dgm:pt>
    <dgm:pt modelId="{5529B29C-5B28-46A6-848F-7755334D7B7C}">
      <dgm:prSet phldrT="[Text]"/>
      <dgm:spPr/>
      <dgm:t>
        <a:bodyPr/>
        <a:lstStyle/>
        <a:p>
          <a:pPr rtl="1"/>
          <a:r>
            <a:rPr lang="ar-SA" dirty="0" smtClean="0"/>
            <a:t>تطوير المنتجات</a:t>
          </a:r>
          <a:endParaRPr lang="ar-SA" dirty="0"/>
        </a:p>
      </dgm:t>
    </dgm:pt>
    <dgm:pt modelId="{A91DE70E-764F-4219-9659-9B2BD2C953EA}" type="parTrans" cxnId="{9629B143-6A6C-4F14-BD5C-2A179E2D9627}">
      <dgm:prSet/>
      <dgm:spPr/>
      <dgm:t>
        <a:bodyPr/>
        <a:lstStyle/>
        <a:p>
          <a:pPr rtl="1"/>
          <a:endParaRPr lang="ar-SA"/>
        </a:p>
      </dgm:t>
    </dgm:pt>
    <dgm:pt modelId="{6B718063-812C-411F-AF68-904DE3FD1417}" type="sibTrans" cxnId="{9629B143-6A6C-4F14-BD5C-2A179E2D9627}">
      <dgm:prSet/>
      <dgm:spPr/>
      <dgm:t>
        <a:bodyPr/>
        <a:lstStyle/>
        <a:p>
          <a:pPr rtl="1"/>
          <a:endParaRPr lang="ar-SA"/>
        </a:p>
      </dgm:t>
    </dgm:pt>
    <dgm:pt modelId="{287BB289-772D-4D6E-A1F9-36FE18907E8B}" type="pres">
      <dgm:prSet presAssocID="{140C8B56-EC83-4979-8C7B-C50FB3A315D8}" presName="diagram" presStyleCnt="0">
        <dgm:presLayoutVars>
          <dgm:dir/>
          <dgm:resizeHandles val="exact"/>
        </dgm:presLayoutVars>
      </dgm:prSet>
      <dgm:spPr/>
      <dgm:t>
        <a:bodyPr/>
        <a:lstStyle/>
        <a:p>
          <a:pPr rtl="1"/>
          <a:endParaRPr lang="ar-SA"/>
        </a:p>
      </dgm:t>
    </dgm:pt>
    <dgm:pt modelId="{3B482A79-29B0-468C-9D59-DF0B87D7488D}" type="pres">
      <dgm:prSet presAssocID="{6466D827-35AC-420D-974B-4D60B76316FC}" presName="node" presStyleLbl="node1" presStyleIdx="0" presStyleCnt="5">
        <dgm:presLayoutVars>
          <dgm:bulletEnabled val="1"/>
        </dgm:presLayoutVars>
      </dgm:prSet>
      <dgm:spPr/>
      <dgm:t>
        <a:bodyPr/>
        <a:lstStyle/>
        <a:p>
          <a:pPr rtl="1"/>
          <a:endParaRPr lang="ar-SA"/>
        </a:p>
      </dgm:t>
    </dgm:pt>
    <dgm:pt modelId="{FF4584D4-8F6B-4784-8352-D9F00069BB22}" type="pres">
      <dgm:prSet presAssocID="{EF18AD65-D842-4AD4-AF12-2AA260DF39B1}" presName="sibTrans" presStyleCnt="0"/>
      <dgm:spPr/>
    </dgm:pt>
    <dgm:pt modelId="{1686C1E3-989B-4678-855C-58D111667B5D}" type="pres">
      <dgm:prSet presAssocID="{5529B29C-5B28-46A6-848F-7755334D7B7C}" presName="node" presStyleLbl="node1" presStyleIdx="1" presStyleCnt="5">
        <dgm:presLayoutVars>
          <dgm:bulletEnabled val="1"/>
        </dgm:presLayoutVars>
      </dgm:prSet>
      <dgm:spPr/>
      <dgm:t>
        <a:bodyPr/>
        <a:lstStyle/>
        <a:p>
          <a:pPr rtl="1"/>
          <a:endParaRPr lang="ar-SA"/>
        </a:p>
      </dgm:t>
    </dgm:pt>
    <dgm:pt modelId="{8F83B5B6-0315-4105-8061-96EC26D4A7BB}" type="pres">
      <dgm:prSet presAssocID="{6B718063-812C-411F-AF68-904DE3FD1417}" presName="sibTrans" presStyleCnt="0"/>
      <dgm:spPr/>
    </dgm:pt>
    <dgm:pt modelId="{EBF994D1-41FF-4D3A-9C04-40E3E9BA18C5}" type="pres">
      <dgm:prSet presAssocID="{89C06D6D-5F70-42AD-9041-533E8A0FC6E7}" presName="node" presStyleLbl="node1" presStyleIdx="2" presStyleCnt="5">
        <dgm:presLayoutVars>
          <dgm:bulletEnabled val="1"/>
        </dgm:presLayoutVars>
      </dgm:prSet>
      <dgm:spPr/>
      <dgm:t>
        <a:bodyPr/>
        <a:lstStyle/>
        <a:p>
          <a:pPr rtl="1"/>
          <a:endParaRPr lang="ar-SA"/>
        </a:p>
      </dgm:t>
    </dgm:pt>
    <dgm:pt modelId="{257F7728-D90E-46D7-BFAB-2219A074C545}" type="pres">
      <dgm:prSet presAssocID="{E7FBB298-D72C-4170-A264-850FA28E1FBE}" presName="sibTrans" presStyleCnt="0"/>
      <dgm:spPr/>
    </dgm:pt>
    <dgm:pt modelId="{21AA44D7-ACF8-47D7-828D-D178F066EBC7}" type="pres">
      <dgm:prSet presAssocID="{0477F56C-E033-4482-8100-02C40C31253C}" presName="node" presStyleLbl="node1" presStyleIdx="3" presStyleCnt="5">
        <dgm:presLayoutVars>
          <dgm:bulletEnabled val="1"/>
        </dgm:presLayoutVars>
      </dgm:prSet>
      <dgm:spPr/>
      <dgm:t>
        <a:bodyPr/>
        <a:lstStyle/>
        <a:p>
          <a:pPr rtl="1"/>
          <a:endParaRPr lang="ar-SA"/>
        </a:p>
      </dgm:t>
    </dgm:pt>
    <dgm:pt modelId="{765842F7-1C3D-4CF3-AEDC-D21012CD377D}" type="pres">
      <dgm:prSet presAssocID="{C71875DB-A6BE-48FB-AE68-0241A03CCCC8}" presName="sibTrans" presStyleCnt="0"/>
      <dgm:spPr/>
    </dgm:pt>
    <dgm:pt modelId="{6FE0CFEB-7FF0-47E7-B945-472843EF8924}" type="pres">
      <dgm:prSet presAssocID="{434C0B11-9C4C-4F85-A88B-B1F4B5134327}" presName="node" presStyleLbl="node1" presStyleIdx="4" presStyleCnt="5">
        <dgm:presLayoutVars>
          <dgm:bulletEnabled val="1"/>
        </dgm:presLayoutVars>
      </dgm:prSet>
      <dgm:spPr/>
      <dgm:t>
        <a:bodyPr/>
        <a:lstStyle/>
        <a:p>
          <a:pPr rtl="1"/>
          <a:endParaRPr lang="ar-SA"/>
        </a:p>
      </dgm:t>
    </dgm:pt>
  </dgm:ptLst>
  <dgm:cxnLst>
    <dgm:cxn modelId="{E5F5C372-0D0E-4EF4-987D-5DB75D2DC0AF}" srcId="{140C8B56-EC83-4979-8C7B-C50FB3A315D8}" destId="{6466D827-35AC-420D-974B-4D60B76316FC}" srcOrd="0" destOrd="0" parTransId="{0D06AE36-A8DB-43C3-8DBA-978F8BB90307}" sibTransId="{EF18AD65-D842-4AD4-AF12-2AA260DF39B1}"/>
    <dgm:cxn modelId="{7C3F7132-E37A-4799-9C9E-91E5E77BF65E}" type="presOf" srcId="{434C0B11-9C4C-4F85-A88B-B1F4B5134327}" destId="{6FE0CFEB-7FF0-47E7-B945-472843EF8924}" srcOrd="0" destOrd="0" presId="urn:microsoft.com/office/officeart/2005/8/layout/default"/>
    <dgm:cxn modelId="{9629B143-6A6C-4F14-BD5C-2A179E2D9627}" srcId="{140C8B56-EC83-4979-8C7B-C50FB3A315D8}" destId="{5529B29C-5B28-46A6-848F-7755334D7B7C}" srcOrd="1" destOrd="0" parTransId="{A91DE70E-764F-4219-9659-9B2BD2C953EA}" sibTransId="{6B718063-812C-411F-AF68-904DE3FD1417}"/>
    <dgm:cxn modelId="{D546F5FB-D1B9-44B7-8CD0-5AAD73FDA5C2}" type="presOf" srcId="{6466D827-35AC-420D-974B-4D60B76316FC}" destId="{3B482A79-29B0-468C-9D59-DF0B87D7488D}" srcOrd="0" destOrd="0" presId="urn:microsoft.com/office/officeart/2005/8/layout/default"/>
    <dgm:cxn modelId="{53413CDE-451C-43C1-884E-0DCEA2AA5F96}" type="presOf" srcId="{89C06D6D-5F70-42AD-9041-533E8A0FC6E7}" destId="{EBF994D1-41FF-4D3A-9C04-40E3E9BA18C5}" srcOrd="0" destOrd="0" presId="urn:microsoft.com/office/officeart/2005/8/layout/default"/>
    <dgm:cxn modelId="{8B2E7477-27CE-4164-971B-31E69718B7CB}" srcId="{140C8B56-EC83-4979-8C7B-C50FB3A315D8}" destId="{434C0B11-9C4C-4F85-A88B-B1F4B5134327}" srcOrd="4" destOrd="0" parTransId="{FB5070F6-E938-4B8F-8A6B-9A4887B3EE75}" sibTransId="{FB66D044-8EC8-48D9-BDDF-6E45BFD942AA}"/>
    <dgm:cxn modelId="{DE3710C0-60AE-4451-80C2-CE367A5F2D70}" type="presOf" srcId="{140C8B56-EC83-4979-8C7B-C50FB3A315D8}" destId="{287BB289-772D-4D6E-A1F9-36FE18907E8B}" srcOrd="0" destOrd="0" presId="urn:microsoft.com/office/officeart/2005/8/layout/default"/>
    <dgm:cxn modelId="{6827E171-D4DA-4C46-BCFF-62C573178314}" srcId="{140C8B56-EC83-4979-8C7B-C50FB3A315D8}" destId="{89C06D6D-5F70-42AD-9041-533E8A0FC6E7}" srcOrd="2" destOrd="0" parTransId="{BB22E3A9-0E99-4EEC-8F57-319D1B81CCFD}" sibTransId="{E7FBB298-D72C-4170-A264-850FA28E1FBE}"/>
    <dgm:cxn modelId="{12C62746-98E8-457C-9680-365196597094}" srcId="{140C8B56-EC83-4979-8C7B-C50FB3A315D8}" destId="{0477F56C-E033-4482-8100-02C40C31253C}" srcOrd="3" destOrd="0" parTransId="{4F1CCD29-4610-4C12-90CE-44870AC3CB23}" sibTransId="{C71875DB-A6BE-48FB-AE68-0241A03CCCC8}"/>
    <dgm:cxn modelId="{5BD4199B-2A17-42E3-A505-9EA1AAFFA8F8}" type="presOf" srcId="{0477F56C-E033-4482-8100-02C40C31253C}" destId="{21AA44D7-ACF8-47D7-828D-D178F066EBC7}" srcOrd="0" destOrd="0" presId="urn:microsoft.com/office/officeart/2005/8/layout/default"/>
    <dgm:cxn modelId="{00D3AA33-95DB-4101-8498-4BAD5EC9EF8E}" type="presOf" srcId="{5529B29C-5B28-46A6-848F-7755334D7B7C}" destId="{1686C1E3-989B-4678-855C-58D111667B5D}" srcOrd="0" destOrd="0" presId="urn:microsoft.com/office/officeart/2005/8/layout/default"/>
    <dgm:cxn modelId="{740F95F3-23E1-4D5D-ACD5-F8A6DF8086A2}" type="presParOf" srcId="{287BB289-772D-4D6E-A1F9-36FE18907E8B}" destId="{3B482A79-29B0-468C-9D59-DF0B87D7488D}" srcOrd="0" destOrd="0" presId="urn:microsoft.com/office/officeart/2005/8/layout/default"/>
    <dgm:cxn modelId="{89F7D084-B255-4EE4-8C8D-D8374C0F818A}" type="presParOf" srcId="{287BB289-772D-4D6E-A1F9-36FE18907E8B}" destId="{FF4584D4-8F6B-4784-8352-D9F00069BB22}" srcOrd="1" destOrd="0" presId="urn:microsoft.com/office/officeart/2005/8/layout/default"/>
    <dgm:cxn modelId="{DAFD946B-2E6C-4988-B4E3-13ABA8298AC1}" type="presParOf" srcId="{287BB289-772D-4D6E-A1F9-36FE18907E8B}" destId="{1686C1E3-989B-4678-855C-58D111667B5D}" srcOrd="2" destOrd="0" presId="urn:microsoft.com/office/officeart/2005/8/layout/default"/>
    <dgm:cxn modelId="{92C42091-7EAB-487E-AE91-71245B3133B9}" type="presParOf" srcId="{287BB289-772D-4D6E-A1F9-36FE18907E8B}" destId="{8F83B5B6-0315-4105-8061-96EC26D4A7BB}" srcOrd="3" destOrd="0" presId="urn:microsoft.com/office/officeart/2005/8/layout/default"/>
    <dgm:cxn modelId="{5937DA54-805D-4EC8-BA0E-22183BCA4A55}" type="presParOf" srcId="{287BB289-772D-4D6E-A1F9-36FE18907E8B}" destId="{EBF994D1-41FF-4D3A-9C04-40E3E9BA18C5}" srcOrd="4" destOrd="0" presId="urn:microsoft.com/office/officeart/2005/8/layout/default"/>
    <dgm:cxn modelId="{B8A9FD33-EC50-4E3E-A6FD-693F81C7C56E}" type="presParOf" srcId="{287BB289-772D-4D6E-A1F9-36FE18907E8B}" destId="{257F7728-D90E-46D7-BFAB-2219A074C545}" srcOrd="5" destOrd="0" presId="urn:microsoft.com/office/officeart/2005/8/layout/default"/>
    <dgm:cxn modelId="{A09582ED-3D2A-4864-A01F-E69CA39ABE7E}" type="presParOf" srcId="{287BB289-772D-4D6E-A1F9-36FE18907E8B}" destId="{21AA44D7-ACF8-47D7-828D-D178F066EBC7}" srcOrd="6" destOrd="0" presId="urn:microsoft.com/office/officeart/2005/8/layout/default"/>
    <dgm:cxn modelId="{244A664E-D8CB-4FBE-B11A-BB38DAC424F1}" type="presParOf" srcId="{287BB289-772D-4D6E-A1F9-36FE18907E8B}" destId="{765842F7-1C3D-4CF3-AEDC-D21012CD377D}" srcOrd="7" destOrd="0" presId="urn:microsoft.com/office/officeart/2005/8/layout/default"/>
    <dgm:cxn modelId="{22D13F44-A6AA-4FEC-A64B-2A256B7210F8}" type="presParOf" srcId="{287BB289-772D-4D6E-A1F9-36FE18907E8B}" destId="{6FE0CFEB-7FF0-47E7-B945-472843EF8924}" srcOrd="8" destOrd="0" presId="urn:microsoft.com/office/officeart/2005/8/layout/default"/>
  </dgm:cxnLst>
  <dgm:bg/>
  <dgm:whole/>
</dgm:dataModel>
</file>

<file path=ppt/diagrams/data9.xml><?xml version="1.0" encoding="utf-8"?>
<dgm:dataModel xmlns:dgm="http://schemas.openxmlformats.org/drawingml/2006/diagram" xmlns:a="http://schemas.openxmlformats.org/drawingml/2006/main">
  <dgm:ptLst>
    <dgm:pt modelId="{140C8B56-EC83-4979-8C7B-C50FB3A315D8}" type="doc">
      <dgm:prSet loTypeId="urn:microsoft.com/office/officeart/2005/8/layout/default" loCatId="list" qsTypeId="urn:microsoft.com/office/officeart/2005/8/quickstyle/simple1" qsCatId="simple" csTypeId="urn:microsoft.com/office/officeart/2005/8/colors/colorful3" csCatId="colorful" phldr="1"/>
      <dgm:spPr/>
      <dgm:t>
        <a:bodyPr/>
        <a:lstStyle/>
        <a:p>
          <a:pPr rtl="1"/>
          <a:endParaRPr lang="ar-SA"/>
        </a:p>
      </dgm:t>
    </dgm:pt>
    <dgm:pt modelId="{0477F56C-E033-4482-8100-02C40C31253C}">
      <dgm:prSet phldrT="[Text]"/>
      <dgm:spPr/>
      <dgm:t>
        <a:bodyPr/>
        <a:lstStyle/>
        <a:p>
          <a:pPr rtl="1"/>
          <a:r>
            <a:rPr lang="ar-SA" dirty="0" smtClean="0"/>
            <a:t>زيادة الشفافية</a:t>
          </a:r>
          <a:endParaRPr lang="ar-SA" dirty="0"/>
        </a:p>
      </dgm:t>
    </dgm:pt>
    <dgm:pt modelId="{4F1CCD29-4610-4C12-90CE-44870AC3CB23}" type="parTrans" cxnId="{12C62746-98E8-457C-9680-365196597094}">
      <dgm:prSet/>
      <dgm:spPr/>
      <dgm:t>
        <a:bodyPr/>
        <a:lstStyle/>
        <a:p>
          <a:pPr rtl="1"/>
          <a:endParaRPr lang="ar-SA"/>
        </a:p>
      </dgm:t>
    </dgm:pt>
    <dgm:pt modelId="{C71875DB-A6BE-48FB-AE68-0241A03CCCC8}" type="sibTrans" cxnId="{12C62746-98E8-457C-9680-365196597094}">
      <dgm:prSet/>
      <dgm:spPr/>
      <dgm:t>
        <a:bodyPr/>
        <a:lstStyle/>
        <a:p>
          <a:pPr rtl="1"/>
          <a:endParaRPr lang="ar-SA"/>
        </a:p>
      </dgm:t>
    </dgm:pt>
    <dgm:pt modelId="{434C0B11-9C4C-4F85-A88B-B1F4B5134327}">
      <dgm:prSet phldrT="[Text]"/>
      <dgm:spPr/>
      <dgm:t>
        <a:bodyPr/>
        <a:lstStyle/>
        <a:p>
          <a:pPr rtl="1"/>
          <a:r>
            <a:rPr lang="ar-SA" dirty="0" smtClean="0"/>
            <a:t>تعزيز نزاهة السوق</a:t>
          </a:r>
          <a:endParaRPr lang="ar-SA" dirty="0"/>
        </a:p>
      </dgm:t>
    </dgm:pt>
    <dgm:pt modelId="{FB5070F6-E938-4B8F-8A6B-9A4887B3EE75}" type="parTrans" cxnId="{8B2E7477-27CE-4164-971B-31E69718B7CB}">
      <dgm:prSet/>
      <dgm:spPr/>
      <dgm:t>
        <a:bodyPr/>
        <a:lstStyle/>
        <a:p>
          <a:pPr rtl="1"/>
          <a:endParaRPr lang="ar-SA"/>
        </a:p>
      </dgm:t>
    </dgm:pt>
    <dgm:pt modelId="{FB66D044-8EC8-48D9-BDDF-6E45BFD942AA}" type="sibTrans" cxnId="{8B2E7477-27CE-4164-971B-31E69718B7CB}">
      <dgm:prSet/>
      <dgm:spPr/>
      <dgm:t>
        <a:bodyPr/>
        <a:lstStyle/>
        <a:p>
          <a:pPr rtl="1"/>
          <a:endParaRPr lang="ar-SA"/>
        </a:p>
      </dgm:t>
    </dgm:pt>
    <dgm:pt modelId="{89C06D6D-5F70-42AD-9041-533E8A0FC6E7}">
      <dgm:prSet phldrT="[Text]"/>
      <dgm:spPr/>
      <dgm:t>
        <a:bodyPr/>
        <a:lstStyle/>
        <a:p>
          <a:pPr rtl="1"/>
          <a:r>
            <a:rPr lang="ar-SA" dirty="0" smtClean="0"/>
            <a:t>صناعة السوق</a:t>
          </a:r>
          <a:endParaRPr lang="ar-SA" dirty="0"/>
        </a:p>
      </dgm:t>
    </dgm:pt>
    <dgm:pt modelId="{BB22E3A9-0E99-4EEC-8F57-319D1B81CCFD}" type="parTrans" cxnId="{6827E171-D4DA-4C46-BCFF-62C573178314}">
      <dgm:prSet/>
      <dgm:spPr/>
      <dgm:t>
        <a:bodyPr/>
        <a:lstStyle/>
        <a:p>
          <a:pPr rtl="1"/>
          <a:endParaRPr lang="ar-SA"/>
        </a:p>
      </dgm:t>
    </dgm:pt>
    <dgm:pt modelId="{E7FBB298-D72C-4170-A264-850FA28E1FBE}" type="sibTrans" cxnId="{6827E171-D4DA-4C46-BCFF-62C573178314}">
      <dgm:prSet/>
      <dgm:spPr/>
      <dgm:t>
        <a:bodyPr/>
        <a:lstStyle/>
        <a:p>
          <a:pPr rtl="1"/>
          <a:endParaRPr lang="ar-SA"/>
        </a:p>
      </dgm:t>
    </dgm:pt>
    <dgm:pt modelId="{6466D827-35AC-420D-974B-4D60B76316FC}">
      <dgm:prSet phldrT="[Text]"/>
      <dgm:spPr/>
      <dgm:t>
        <a:bodyPr/>
        <a:lstStyle/>
        <a:p>
          <a:pPr rtl="1"/>
          <a:r>
            <a:rPr lang="ar-SA" dirty="0" smtClean="0"/>
            <a:t>كفاءة التسعير</a:t>
          </a:r>
          <a:endParaRPr lang="ar-SA" dirty="0"/>
        </a:p>
      </dgm:t>
    </dgm:pt>
    <dgm:pt modelId="{0D06AE36-A8DB-43C3-8DBA-978F8BB90307}" type="parTrans" cxnId="{E5F5C372-0D0E-4EF4-987D-5DB75D2DC0AF}">
      <dgm:prSet/>
      <dgm:spPr/>
      <dgm:t>
        <a:bodyPr/>
        <a:lstStyle/>
        <a:p>
          <a:pPr rtl="1"/>
          <a:endParaRPr lang="ar-SA"/>
        </a:p>
      </dgm:t>
    </dgm:pt>
    <dgm:pt modelId="{EF18AD65-D842-4AD4-AF12-2AA260DF39B1}" type="sibTrans" cxnId="{E5F5C372-0D0E-4EF4-987D-5DB75D2DC0AF}">
      <dgm:prSet/>
      <dgm:spPr/>
      <dgm:t>
        <a:bodyPr/>
        <a:lstStyle/>
        <a:p>
          <a:pPr rtl="1"/>
          <a:endParaRPr lang="ar-SA"/>
        </a:p>
      </dgm:t>
    </dgm:pt>
    <dgm:pt modelId="{5529B29C-5B28-46A6-848F-7755334D7B7C}">
      <dgm:prSet phldrT="[Text]"/>
      <dgm:spPr/>
      <dgm:t>
        <a:bodyPr/>
        <a:lstStyle/>
        <a:p>
          <a:pPr rtl="1"/>
          <a:r>
            <a:rPr lang="ar-SA" dirty="0" smtClean="0"/>
            <a:t>تطوير المنتجات</a:t>
          </a:r>
          <a:endParaRPr lang="ar-SA" dirty="0"/>
        </a:p>
      </dgm:t>
    </dgm:pt>
    <dgm:pt modelId="{A91DE70E-764F-4219-9659-9B2BD2C953EA}" type="parTrans" cxnId="{9629B143-6A6C-4F14-BD5C-2A179E2D9627}">
      <dgm:prSet/>
      <dgm:spPr/>
      <dgm:t>
        <a:bodyPr/>
        <a:lstStyle/>
        <a:p>
          <a:pPr rtl="1"/>
          <a:endParaRPr lang="ar-SA"/>
        </a:p>
      </dgm:t>
    </dgm:pt>
    <dgm:pt modelId="{6B718063-812C-411F-AF68-904DE3FD1417}" type="sibTrans" cxnId="{9629B143-6A6C-4F14-BD5C-2A179E2D9627}">
      <dgm:prSet/>
      <dgm:spPr/>
      <dgm:t>
        <a:bodyPr/>
        <a:lstStyle/>
        <a:p>
          <a:pPr rtl="1"/>
          <a:endParaRPr lang="ar-SA"/>
        </a:p>
      </dgm:t>
    </dgm:pt>
    <dgm:pt modelId="{287BB289-772D-4D6E-A1F9-36FE18907E8B}" type="pres">
      <dgm:prSet presAssocID="{140C8B56-EC83-4979-8C7B-C50FB3A315D8}" presName="diagram" presStyleCnt="0">
        <dgm:presLayoutVars>
          <dgm:dir/>
          <dgm:resizeHandles val="exact"/>
        </dgm:presLayoutVars>
      </dgm:prSet>
      <dgm:spPr/>
      <dgm:t>
        <a:bodyPr/>
        <a:lstStyle/>
        <a:p>
          <a:pPr rtl="1"/>
          <a:endParaRPr lang="ar-SA"/>
        </a:p>
      </dgm:t>
    </dgm:pt>
    <dgm:pt modelId="{3B482A79-29B0-468C-9D59-DF0B87D7488D}" type="pres">
      <dgm:prSet presAssocID="{6466D827-35AC-420D-974B-4D60B76316FC}" presName="node" presStyleLbl="node1" presStyleIdx="0" presStyleCnt="5">
        <dgm:presLayoutVars>
          <dgm:bulletEnabled val="1"/>
        </dgm:presLayoutVars>
      </dgm:prSet>
      <dgm:spPr/>
      <dgm:t>
        <a:bodyPr/>
        <a:lstStyle/>
        <a:p>
          <a:pPr rtl="1"/>
          <a:endParaRPr lang="ar-SA"/>
        </a:p>
      </dgm:t>
    </dgm:pt>
    <dgm:pt modelId="{FF4584D4-8F6B-4784-8352-D9F00069BB22}" type="pres">
      <dgm:prSet presAssocID="{EF18AD65-D842-4AD4-AF12-2AA260DF39B1}" presName="sibTrans" presStyleCnt="0"/>
      <dgm:spPr/>
    </dgm:pt>
    <dgm:pt modelId="{1686C1E3-989B-4678-855C-58D111667B5D}" type="pres">
      <dgm:prSet presAssocID="{5529B29C-5B28-46A6-848F-7755334D7B7C}" presName="node" presStyleLbl="node1" presStyleIdx="1" presStyleCnt="5">
        <dgm:presLayoutVars>
          <dgm:bulletEnabled val="1"/>
        </dgm:presLayoutVars>
      </dgm:prSet>
      <dgm:spPr/>
      <dgm:t>
        <a:bodyPr/>
        <a:lstStyle/>
        <a:p>
          <a:pPr rtl="1"/>
          <a:endParaRPr lang="ar-SA"/>
        </a:p>
      </dgm:t>
    </dgm:pt>
    <dgm:pt modelId="{8F83B5B6-0315-4105-8061-96EC26D4A7BB}" type="pres">
      <dgm:prSet presAssocID="{6B718063-812C-411F-AF68-904DE3FD1417}" presName="sibTrans" presStyleCnt="0"/>
      <dgm:spPr/>
    </dgm:pt>
    <dgm:pt modelId="{EBF994D1-41FF-4D3A-9C04-40E3E9BA18C5}" type="pres">
      <dgm:prSet presAssocID="{89C06D6D-5F70-42AD-9041-533E8A0FC6E7}" presName="node" presStyleLbl="node1" presStyleIdx="2" presStyleCnt="5">
        <dgm:presLayoutVars>
          <dgm:bulletEnabled val="1"/>
        </dgm:presLayoutVars>
      </dgm:prSet>
      <dgm:spPr/>
      <dgm:t>
        <a:bodyPr/>
        <a:lstStyle/>
        <a:p>
          <a:pPr rtl="1"/>
          <a:endParaRPr lang="ar-SA"/>
        </a:p>
      </dgm:t>
    </dgm:pt>
    <dgm:pt modelId="{257F7728-D90E-46D7-BFAB-2219A074C545}" type="pres">
      <dgm:prSet presAssocID="{E7FBB298-D72C-4170-A264-850FA28E1FBE}" presName="sibTrans" presStyleCnt="0"/>
      <dgm:spPr/>
    </dgm:pt>
    <dgm:pt modelId="{21AA44D7-ACF8-47D7-828D-D178F066EBC7}" type="pres">
      <dgm:prSet presAssocID="{0477F56C-E033-4482-8100-02C40C31253C}" presName="node" presStyleLbl="node1" presStyleIdx="3" presStyleCnt="5">
        <dgm:presLayoutVars>
          <dgm:bulletEnabled val="1"/>
        </dgm:presLayoutVars>
      </dgm:prSet>
      <dgm:spPr/>
      <dgm:t>
        <a:bodyPr/>
        <a:lstStyle/>
        <a:p>
          <a:pPr rtl="1"/>
          <a:endParaRPr lang="ar-SA"/>
        </a:p>
      </dgm:t>
    </dgm:pt>
    <dgm:pt modelId="{765842F7-1C3D-4CF3-AEDC-D21012CD377D}" type="pres">
      <dgm:prSet presAssocID="{C71875DB-A6BE-48FB-AE68-0241A03CCCC8}" presName="sibTrans" presStyleCnt="0"/>
      <dgm:spPr/>
    </dgm:pt>
    <dgm:pt modelId="{6FE0CFEB-7FF0-47E7-B945-472843EF8924}" type="pres">
      <dgm:prSet presAssocID="{434C0B11-9C4C-4F85-A88B-B1F4B5134327}" presName="node" presStyleLbl="node1" presStyleIdx="4" presStyleCnt="5">
        <dgm:presLayoutVars>
          <dgm:bulletEnabled val="1"/>
        </dgm:presLayoutVars>
      </dgm:prSet>
      <dgm:spPr/>
      <dgm:t>
        <a:bodyPr/>
        <a:lstStyle/>
        <a:p>
          <a:pPr rtl="1"/>
          <a:endParaRPr lang="ar-SA"/>
        </a:p>
      </dgm:t>
    </dgm:pt>
  </dgm:ptLst>
  <dgm:cxnLst>
    <dgm:cxn modelId="{E5F5C372-0D0E-4EF4-987D-5DB75D2DC0AF}" srcId="{140C8B56-EC83-4979-8C7B-C50FB3A315D8}" destId="{6466D827-35AC-420D-974B-4D60B76316FC}" srcOrd="0" destOrd="0" parTransId="{0D06AE36-A8DB-43C3-8DBA-978F8BB90307}" sibTransId="{EF18AD65-D842-4AD4-AF12-2AA260DF39B1}"/>
    <dgm:cxn modelId="{8071B90C-21E8-4780-9A39-1178D3F717BF}" type="presOf" srcId="{5529B29C-5B28-46A6-848F-7755334D7B7C}" destId="{1686C1E3-989B-4678-855C-58D111667B5D}" srcOrd="0" destOrd="0" presId="urn:microsoft.com/office/officeart/2005/8/layout/default"/>
    <dgm:cxn modelId="{9629B143-6A6C-4F14-BD5C-2A179E2D9627}" srcId="{140C8B56-EC83-4979-8C7B-C50FB3A315D8}" destId="{5529B29C-5B28-46A6-848F-7755334D7B7C}" srcOrd="1" destOrd="0" parTransId="{A91DE70E-764F-4219-9659-9B2BD2C953EA}" sibTransId="{6B718063-812C-411F-AF68-904DE3FD1417}"/>
    <dgm:cxn modelId="{8B2E7477-27CE-4164-971B-31E69718B7CB}" srcId="{140C8B56-EC83-4979-8C7B-C50FB3A315D8}" destId="{434C0B11-9C4C-4F85-A88B-B1F4B5134327}" srcOrd="4" destOrd="0" parTransId="{FB5070F6-E938-4B8F-8A6B-9A4887B3EE75}" sibTransId="{FB66D044-8EC8-48D9-BDDF-6E45BFD942AA}"/>
    <dgm:cxn modelId="{CCAC62E7-5C51-4B26-BD91-F288298498A0}" type="presOf" srcId="{0477F56C-E033-4482-8100-02C40C31253C}" destId="{21AA44D7-ACF8-47D7-828D-D178F066EBC7}" srcOrd="0" destOrd="0" presId="urn:microsoft.com/office/officeart/2005/8/layout/default"/>
    <dgm:cxn modelId="{D379D232-2F36-431D-94AB-7B614424B55B}" type="presOf" srcId="{140C8B56-EC83-4979-8C7B-C50FB3A315D8}" destId="{287BB289-772D-4D6E-A1F9-36FE18907E8B}" srcOrd="0" destOrd="0" presId="urn:microsoft.com/office/officeart/2005/8/layout/default"/>
    <dgm:cxn modelId="{6827E171-D4DA-4C46-BCFF-62C573178314}" srcId="{140C8B56-EC83-4979-8C7B-C50FB3A315D8}" destId="{89C06D6D-5F70-42AD-9041-533E8A0FC6E7}" srcOrd="2" destOrd="0" parTransId="{BB22E3A9-0E99-4EEC-8F57-319D1B81CCFD}" sibTransId="{E7FBB298-D72C-4170-A264-850FA28E1FBE}"/>
    <dgm:cxn modelId="{7E6D3910-463E-49A5-B21B-BAC19D6D0FB3}" type="presOf" srcId="{89C06D6D-5F70-42AD-9041-533E8A0FC6E7}" destId="{EBF994D1-41FF-4D3A-9C04-40E3E9BA18C5}" srcOrd="0" destOrd="0" presId="urn:microsoft.com/office/officeart/2005/8/layout/default"/>
    <dgm:cxn modelId="{12C62746-98E8-457C-9680-365196597094}" srcId="{140C8B56-EC83-4979-8C7B-C50FB3A315D8}" destId="{0477F56C-E033-4482-8100-02C40C31253C}" srcOrd="3" destOrd="0" parTransId="{4F1CCD29-4610-4C12-90CE-44870AC3CB23}" sibTransId="{C71875DB-A6BE-48FB-AE68-0241A03CCCC8}"/>
    <dgm:cxn modelId="{B4B23BBC-58D7-4B74-8A81-FC15806DB63F}" type="presOf" srcId="{6466D827-35AC-420D-974B-4D60B76316FC}" destId="{3B482A79-29B0-468C-9D59-DF0B87D7488D}" srcOrd="0" destOrd="0" presId="urn:microsoft.com/office/officeart/2005/8/layout/default"/>
    <dgm:cxn modelId="{A6CA40DE-1A09-48E9-91C0-539F6B485628}" type="presOf" srcId="{434C0B11-9C4C-4F85-A88B-B1F4B5134327}" destId="{6FE0CFEB-7FF0-47E7-B945-472843EF8924}" srcOrd="0" destOrd="0" presId="urn:microsoft.com/office/officeart/2005/8/layout/default"/>
    <dgm:cxn modelId="{EE24917F-9ECC-49D8-AD33-005037EDCCE4}" type="presParOf" srcId="{287BB289-772D-4D6E-A1F9-36FE18907E8B}" destId="{3B482A79-29B0-468C-9D59-DF0B87D7488D}" srcOrd="0" destOrd="0" presId="urn:microsoft.com/office/officeart/2005/8/layout/default"/>
    <dgm:cxn modelId="{04ABA771-1B55-46AF-AEC6-A4DFE2FDE804}" type="presParOf" srcId="{287BB289-772D-4D6E-A1F9-36FE18907E8B}" destId="{FF4584D4-8F6B-4784-8352-D9F00069BB22}" srcOrd="1" destOrd="0" presId="urn:microsoft.com/office/officeart/2005/8/layout/default"/>
    <dgm:cxn modelId="{1F02C6B6-AB0F-401C-B3C4-C8BA9D2E1E6C}" type="presParOf" srcId="{287BB289-772D-4D6E-A1F9-36FE18907E8B}" destId="{1686C1E3-989B-4678-855C-58D111667B5D}" srcOrd="2" destOrd="0" presId="urn:microsoft.com/office/officeart/2005/8/layout/default"/>
    <dgm:cxn modelId="{4A648314-EE87-476F-8DEC-085C2746B1BB}" type="presParOf" srcId="{287BB289-772D-4D6E-A1F9-36FE18907E8B}" destId="{8F83B5B6-0315-4105-8061-96EC26D4A7BB}" srcOrd="3" destOrd="0" presId="urn:microsoft.com/office/officeart/2005/8/layout/default"/>
    <dgm:cxn modelId="{EBAB820C-2FD8-4CBF-AEC8-3C4188385062}" type="presParOf" srcId="{287BB289-772D-4D6E-A1F9-36FE18907E8B}" destId="{EBF994D1-41FF-4D3A-9C04-40E3E9BA18C5}" srcOrd="4" destOrd="0" presId="urn:microsoft.com/office/officeart/2005/8/layout/default"/>
    <dgm:cxn modelId="{7744F1C5-1062-41A1-A8AD-6DEC46F1932E}" type="presParOf" srcId="{287BB289-772D-4D6E-A1F9-36FE18907E8B}" destId="{257F7728-D90E-46D7-BFAB-2219A074C545}" srcOrd="5" destOrd="0" presId="urn:microsoft.com/office/officeart/2005/8/layout/default"/>
    <dgm:cxn modelId="{FF0263CC-0B61-4B56-903A-123EB8D066A1}" type="presParOf" srcId="{287BB289-772D-4D6E-A1F9-36FE18907E8B}" destId="{21AA44D7-ACF8-47D7-828D-D178F066EBC7}" srcOrd="6" destOrd="0" presId="urn:microsoft.com/office/officeart/2005/8/layout/default"/>
    <dgm:cxn modelId="{F0B04D72-3149-41D3-B39B-C896CF351FC5}" type="presParOf" srcId="{287BB289-772D-4D6E-A1F9-36FE18907E8B}" destId="{765842F7-1C3D-4CF3-AEDC-D21012CD377D}" srcOrd="7" destOrd="0" presId="urn:microsoft.com/office/officeart/2005/8/layout/default"/>
    <dgm:cxn modelId="{81DB61DA-83B0-460B-8539-3B208A50C7E5}" type="presParOf" srcId="{287BB289-772D-4D6E-A1F9-36FE18907E8B}" destId="{6FE0CFEB-7FF0-47E7-B945-472843EF8924}" srcOrd="8" destOrd="0" presId="urn:microsoft.com/office/officeart/2005/8/layout/default"/>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EF462C12-5C29-43DC-9858-DC377A38D4E5}" type="datetimeFigureOut">
              <a:rPr lang="ar-SA" smtClean="0"/>
              <a:pPr/>
              <a:t>26/11/1429</a:t>
            </a:fld>
            <a:endParaRPr lang="ar-SA"/>
          </a:p>
        </p:txBody>
      </p:sp>
      <p:sp>
        <p:nvSpPr>
          <p:cNvPr id="20" name="Footer Placeholder 19"/>
          <p:cNvSpPr>
            <a:spLocks noGrp="1"/>
          </p:cNvSpPr>
          <p:nvPr>
            <p:ph type="ftr" sz="quarter" idx="11"/>
          </p:nvPr>
        </p:nvSpPr>
        <p:spPr/>
        <p:txBody>
          <a:bodyPr/>
          <a:lstStyle>
            <a:extLst/>
          </a:lstStyle>
          <a:p>
            <a:endParaRPr lang="ar-SA"/>
          </a:p>
        </p:txBody>
      </p:sp>
      <p:sp>
        <p:nvSpPr>
          <p:cNvPr id="10" name="Slide Number Placeholder 9"/>
          <p:cNvSpPr>
            <a:spLocks noGrp="1"/>
          </p:cNvSpPr>
          <p:nvPr>
            <p:ph type="sldNum" sz="quarter" idx="12"/>
          </p:nvPr>
        </p:nvSpPr>
        <p:spPr/>
        <p:txBody>
          <a:bodyPr/>
          <a:lstStyle>
            <a:extLst/>
          </a:lstStyle>
          <a:p>
            <a:fld id="{8E77CFC1-9A73-4798-8E29-C96D1C769133}" type="slidenum">
              <a:rPr lang="ar-SA" smtClean="0"/>
              <a:pPr/>
              <a:t>‹#›</a:t>
            </a:fld>
            <a:endParaRPr lang="ar-SA"/>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462C12-5C29-43DC-9858-DC377A38D4E5}" type="datetimeFigureOut">
              <a:rPr lang="ar-SA" smtClean="0"/>
              <a:pPr/>
              <a:t>26/11/1429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8E77CFC1-9A73-4798-8E29-C96D1C76913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462C12-5C29-43DC-9858-DC377A38D4E5}" type="datetimeFigureOut">
              <a:rPr lang="ar-SA" smtClean="0"/>
              <a:pPr/>
              <a:t>26/11/1429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8E77CFC1-9A73-4798-8E29-C96D1C76913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F462C12-5C29-43DC-9858-DC377A38D4E5}" type="datetimeFigureOut">
              <a:rPr lang="ar-SA" smtClean="0"/>
              <a:pPr/>
              <a:t>26/11/1429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8E77CFC1-9A73-4798-8E29-C96D1C76913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F462C12-5C29-43DC-9858-DC377A38D4E5}" type="datetimeFigureOut">
              <a:rPr lang="ar-SA" smtClean="0"/>
              <a:pPr/>
              <a:t>26/11/1429</a:t>
            </a:fld>
            <a:endParaRPr lang="ar-SA"/>
          </a:p>
        </p:txBody>
      </p:sp>
      <p:sp>
        <p:nvSpPr>
          <p:cNvPr id="5" name="Footer Placeholder 4"/>
          <p:cNvSpPr>
            <a:spLocks noGrp="1"/>
          </p:cNvSpPr>
          <p:nvPr>
            <p:ph type="ftr" sz="quarter" idx="11"/>
          </p:nvPr>
        </p:nvSpPr>
        <p:spPr/>
        <p:txBody>
          <a:bodyPr/>
          <a:lstStyle>
            <a:extLst/>
          </a:lstStyle>
          <a:p>
            <a:endParaRPr lang="ar-SA"/>
          </a:p>
        </p:txBody>
      </p:sp>
      <p:sp>
        <p:nvSpPr>
          <p:cNvPr id="6" name="Slide Number Placeholder 5"/>
          <p:cNvSpPr>
            <a:spLocks noGrp="1"/>
          </p:cNvSpPr>
          <p:nvPr>
            <p:ph type="sldNum" sz="quarter" idx="12"/>
          </p:nvPr>
        </p:nvSpPr>
        <p:spPr/>
        <p:txBody>
          <a:bodyPr/>
          <a:lstStyle>
            <a:extLst/>
          </a:lstStyle>
          <a:p>
            <a:fld id="{8E77CFC1-9A73-4798-8E29-C96D1C769133}" type="slidenum">
              <a:rPr lang="ar-SA" smtClean="0"/>
              <a:pPr/>
              <a:t>‹#›</a:t>
            </a:fld>
            <a:endParaRPr lang="ar-SA"/>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462C12-5C29-43DC-9858-DC377A38D4E5}" type="datetimeFigureOut">
              <a:rPr lang="ar-SA" smtClean="0"/>
              <a:pPr/>
              <a:t>26/11/1429</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8E77CFC1-9A73-4798-8E29-C96D1C76913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F462C12-5C29-43DC-9858-DC377A38D4E5}" type="datetimeFigureOut">
              <a:rPr lang="ar-SA" smtClean="0"/>
              <a:pPr/>
              <a:t>26/11/1429</a:t>
            </a:fld>
            <a:endParaRPr lang="ar-SA"/>
          </a:p>
        </p:txBody>
      </p:sp>
      <p:sp>
        <p:nvSpPr>
          <p:cNvPr id="8" name="Footer Placeholder 7"/>
          <p:cNvSpPr>
            <a:spLocks noGrp="1"/>
          </p:cNvSpPr>
          <p:nvPr>
            <p:ph type="ftr" sz="quarter" idx="11"/>
          </p:nvPr>
        </p:nvSpPr>
        <p:spPr/>
        <p:txBody>
          <a:bodyPr/>
          <a:lstStyle>
            <a:extLst/>
          </a:lstStyle>
          <a:p>
            <a:endParaRPr lang="ar-SA"/>
          </a:p>
        </p:txBody>
      </p:sp>
      <p:sp>
        <p:nvSpPr>
          <p:cNvPr id="9" name="Slide Number Placeholder 8"/>
          <p:cNvSpPr>
            <a:spLocks noGrp="1"/>
          </p:cNvSpPr>
          <p:nvPr>
            <p:ph type="sldNum" sz="quarter" idx="12"/>
          </p:nvPr>
        </p:nvSpPr>
        <p:spPr/>
        <p:txBody>
          <a:bodyPr/>
          <a:lstStyle>
            <a:extLst/>
          </a:lstStyle>
          <a:p>
            <a:fld id="{8E77CFC1-9A73-4798-8E29-C96D1C76913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EF462C12-5C29-43DC-9858-DC377A38D4E5}" type="datetimeFigureOut">
              <a:rPr lang="ar-SA" smtClean="0"/>
              <a:pPr/>
              <a:t>26/11/1429</a:t>
            </a:fld>
            <a:endParaRPr lang="ar-SA"/>
          </a:p>
        </p:txBody>
      </p:sp>
      <p:sp>
        <p:nvSpPr>
          <p:cNvPr id="4" name="Footer Placeholder 3"/>
          <p:cNvSpPr>
            <a:spLocks noGrp="1"/>
          </p:cNvSpPr>
          <p:nvPr>
            <p:ph type="ftr" sz="quarter" idx="11"/>
          </p:nvPr>
        </p:nvSpPr>
        <p:spPr/>
        <p:txBody>
          <a:bodyPr/>
          <a:lstStyle>
            <a:extLst/>
          </a:lstStyle>
          <a:p>
            <a:endParaRPr lang="ar-SA"/>
          </a:p>
        </p:txBody>
      </p:sp>
      <p:sp>
        <p:nvSpPr>
          <p:cNvPr id="5" name="Slide Number Placeholder 4"/>
          <p:cNvSpPr>
            <a:spLocks noGrp="1"/>
          </p:cNvSpPr>
          <p:nvPr>
            <p:ph type="sldNum" sz="quarter" idx="12"/>
          </p:nvPr>
        </p:nvSpPr>
        <p:spPr/>
        <p:txBody>
          <a:bodyPr/>
          <a:lstStyle>
            <a:extLst/>
          </a:lstStyle>
          <a:p>
            <a:fld id="{8E77CFC1-9A73-4798-8E29-C96D1C769133}"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EF462C12-5C29-43DC-9858-DC377A38D4E5}" type="datetimeFigureOut">
              <a:rPr lang="ar-SA" smtClean="0"/>
              <a:pPr/>
              <a:t>26/11/1429</a:t>
            </a:fld>
            <a:endParaRPr lang="ar-SA"/>
          </a:p>
        </p:txBody>
      </p:sp>
      <p:sp>
        <p:nvSpPr>
          <p:cNvPr id="3" name="Footer Placeholder 2"/>
          <p:cNvSpPr>
            <a:spLocks noGrp="1"/>
          </p:cNvSpPr>
          <p:nvPr>
            <p:ph type="ftr" sz="quarter" idx="11"/>
          </p:nvPr>
        </p:nvSpPr>
        <p:spPr/>
        <p:txBody>
          <a:bodyPr/>
          <a:lstStyle>
            <a:extLst/>
          </a:lstStyle>
          <a:p>
            <a:endParaRPr lang="ar-SA"/>
          </a:p>
        </p:txBody>
      </p:sp>
      <p:sp>
        <p:nvSpPr>
          <p:cNvPr id="4" name="Slide Number Placeholder 3"/>
          <p:cNvSpPr>
            <a:spLocks noGrp="1"/>
          </p:cNvSpPr>
          <p:nvPr>
            <p:ph type="sldNum" sz="quarter" idx="12"/>
          </p:nvPr>
        </p:nvSpPr>
        <p:spPr/>
        <p:txBody>
          <a:bodyPr/>
          <a:lstStyle>
            <a:extLst/>
          </a:lstStyle>
          <a:p>
            <a:fld id="{8E77CFC1-9A73-4798-8E29-C96D1C769133}" type="slidenum">
              <a:rPr lang="ar-SA" smtClean="0"/>
              <a:pPr/>
              <a:t>‹#›</a:t>
            </a:fld>
            <a:endParaRPr lang="ar-SA"/>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F462C12-5C29-43DC-9858-DC377A38D4E5}" type="datetimeFigureOut">
              <a:rPr lang="ar-SA" smtClean="0"/>
              <a:pPr/>
              <a:t>26/11/1429</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8E77CFC1-9A73-4798-8E29-C96D1C76913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EF462C12-5C29-43DC-9858-DC377A38D4E5}" type="datetimeFigureOut">
              <a:rPr lang="ar-SA" smtClean="0"/>
              <a:pPr/>
              <a:t>26/11/1429</a:t>
            </a:fld>
            <a:endParaRPr lang="ar-SA"/>
          </a:p>
        </p:txBody>
      </p:sp>
      <p:sp>
        <p:nvSpPr>
          <p:cNvPr id="6" name="Footer Placeholder 5"/>
          <p:cNvSpPr>
            <a:spLocks noGrp="1"/>
          </p:cNvSpPr>
          <p:nvPr>
            <p:ph type="ftr" sz="quarter" idx="11"/>
          </p:nvPr>
        </p:nvSpPr>
        <p:spPr/>
        <p:txBody>
          <a:bodyPr/>
          <a:lstStyle>
            <a:extLst/>
          </a:lstStyle>
          <a:p>
            <a:endParaRPr lang="ar-SA"/>
          </a:p>
        </p:txBody>
      </p:sp>
      <p:sp>
        <p:nvSpPr>
          <p:cNvPr id="7" name="Slide Number Placeholder 6"/>
          <p:cNvSpPr>
            <a:spLocks noGrp="1"/>
          </p:cNvSpPr>
          <p:nvPr>
            <p:ph type="sldNum" sz="quarter" idx="12"/>
          </p:nvPr>
        </p:nvSpPr>
        <p:spPr/>
        <p:txBody>
          <a:bodyPr/>
          <a:lstStyle>
            <a:extLst/>
          </a:lstStyle>
          <a:p>
            <a:fld id="{8E77CFC1-9A73-4798-8E29-C96D1C769133}" type="slidenum">
              <a:rPr lang="ar-SA" smtClean="0"/>
              <a:pPr/>
              <a:t>‹#›</a:t>
            </a:fld>
            <a:endParaRPr lang="ar-SA"/>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F462C12-5C29-43DC-9858-DC377A38D4E5}" type="datetimeFigureOut">
              <a:rPr lang="ar-SA" smtClean="0"/>
              <a:pPr/>
              <a:t>26/11/1429</a:t>
            </a:fld>
            <a:endParaRPr lang="ar-SA"/>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E77CFC1-9A73-4798-8E29-C96D1C769133}" type="slidenum">
              <a:rPr lang="ar-SA" smtClean="0"/>
              <a:pPr/>
              <a:t>‹#›</a:t>
            </a:fld>
            <a:endParaRPr lang="ar-SA"/>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1571612"/>
            <a:ext cx="7406640" cy="1472184"/>
          </a:xfrm>
        </p:spPr>
        <p:txBody>
          <a:bodyPr>
            <a:noAutofit/>
          </a:bodyPr>
          <a:lstStyle/>
          <a:p>
            <a:pPr algn="ctr"/>
            <a:r>
              <a:rPr lang="ar-SA" sz="4000" b="1" dirty="0" smtClean="0"/>
              <a:t>دور شركات الاستثمار والوساطة في تطوير السوق المالية:</a:t>
            </a:r>
            <a:br>
              <a:rPr lang="ar-SA" sz="4000" b="1" dirty="0" smtClean="0"/>
            </a:br>
            <a:r>
              <a:rPr lang="ar-SA" sz="4000" b="1" dirty="0" smtClean="0"/>
              <a:t>خيارات التنافس والتعاون</a:t>
            </a:r>
            <a:endParaRPr lang="ar-SA" sz="4000" b="1" dirty="0"/>
          </a:p>
        </p:txBody>
      </p:sp>
      <p:sp>
        <p:nvSpPr>
          <p:cNvPr id="3" name="Subtitle 2"/>
          <p:cNvSpPr>
            <a:spLocks noGrp="1"/>
          </p:cNvSpPr>
          <p:nvPr>
            <p:ph type="subTitle" idx="1"/>
          </p:nvPr>
        </p:nvSpPr>
        <p:spPr>
          <a:xfrm>
            <a:off x="1142976" y="3214686"/>
            <a:ext cx="7478078" cy="2214578"/>
          </a:xfrm>
        </p:spPr>
        <p:txBody>
          <a:bodyPr>
            <a:normAutofit fontScale="92500"/>
          </a:bodyPr>
          <a:lstStyle/>
          <a:p>
            <a:pPr algn="ctr"/>
            <a:r>
              <a:rPr lang="ar-SA" dirty="0" smtClean="0"/>
              <a:t>د. محمد بن إبراهيم السحيباني</a:t>
            </a:r>
          </a:p>
          <a:p>
            <a:pPr algn="ctr"/>
            <a:r>
              <a:rPr lang="ar-SA" dirty="0" smtClean="0"/>
              <a:t>قسم الاقتصاد – كلية الاقتصاد والعلوم الإدارية</a:t>
            </a:r>
          </a:p>
          <a:p>
            <a:pPr algn="ctr"/>
            <a:endParaRPr lang="ar-SA" dirty="0" smtClean="0"/>
          </a:p>
          <a:p>
            <a:pPr algn="ctr"/>
            <a:r>
              <a:rPr lang="ar-SA" dirty="0" smtClean="0"/>
              <a:t>حلقة نقاش (دور شركات الوساطة والاستثمار في تطوير السوق المالية)</a:t>
            </a:r>
          </a:p>
          <a:p>
            <a:pPr algn="ctr"/>
            <a:r>
              <a:rPr lang="ar-SA" dirty="0" smtClean="0"/>
              <a:t>الاثنين 26-11-1429هـ</a:t>
            </a:r>
            <a:endParaRPr lang="ar-SA" dirty="0"/>
          </a:p>
        </p:txBody>
      </p:sp>
      <p:pic>
        <p:nvPicPr>
          <p:cNvPr id="4" name="Picture 2"/>
          <p:cNvPicPr>
            <a:picLocks noChangeAspect="1" noChangeArrowheads="1"/>
          </p:cNvPicPr>
          <p:nvPr/>
        </p:nvPicPr>
        <p:blipFill>
          <a:blip r:embed="rId2"/>
          <a:srcRect/>
          <a:stretch>
            <a:fillRect/>
          </a:stretch>
        </p:blipFill>
        <p:spPr bwMode="auto">
          <a:xfrm>
            <a:off x="6574071" y="6072206"/>
            <a:ext cx="2569929" cy="785793"/>
          </a:xfrm>
          <a:prstGeom prst="rect">
            <a:avLst/>
          </a:prstGeom>
          <a:noFill/>
          <a:ln w="9525">
            <a:noFill/>
            <a:miter lim="800000"/>
            <a:headEnd/>
            <a:tailEnd/>
          </a:ln>
          <a:effectLst/>
        </p:spPr>
      </p:pic>
      <p:pic>
        <p:nvPicPr>
          <p:cNvPr id="5" name="Picture 3"/>
          <p:cNvPicPr>
            <a:picLocks noChangeAspect="1" noChangeArrowheads="1"/>
          </p:cNvPicPr>
          <p:nvPr/>
        </p:nvPicPr>
        <p:blipFill>
          <a:blip r:embed="rId3"/>
          <a:srcRect/>
          <a:stretch>
            <a:fillRect/>
          </a:stretch>
        </p:blipFill>
        <p:spPr bwMode="auto">
          <a:xfrm>
            <a:off x="4572000" y="6072206"/>
            <a:ext cx="1943910" cy="785792"/>
          </a:xfrm>
          <a:prstGeom prst="rect">
            <a:avLst/>
          </a:prstGeom>
          <a:noFill/>
          <a:ln w="9525">
            <a:noFill/>
            <a:miter lim="800000"/>
            <a:headEnd/>
            <a:tailEnd/>
          </a:ln>
          <a:effectLst/>
        </p:spPr>
      </p:pic>
      <p:pic>
        <p:nvPicPr>
          <p:cNvPr id="6" name="Picture 4"/>
          <p:cNvPicPr>
            <a:picLocks noChangeAspect="1" noChangeArrowheads="1"/>
          </p:cNvPicPr>
          <p:nvPr/>
        </p:nvPicPr>
        <p:blipFill>
          <a:blip r:embed="rId4"/>
          <a:srcRect/>
          <a:stretch>
            <a:fillRect/>
          </a:stretch>
        </p:blipFill>
        <p:spPr bwMode="auto">
          <a:xfrm>
            <a:off x="2500298" y="6082480"/>
            <a:ext cx="2033586" cy="775520"/>
          </a:xfrm>
          <a:prstGeom prst="rect">
            <a:avLst/>
          </a:prstGeom>
          <a:noFill/>
          <a:ln w="9525">
            <a:noFill/>
            <a:miter lim="800000"/>
            <a:headEnd/>
            <a:tailEnd/>
          </a:ln>
          <a:effectLst/>
        </p:spPr>
      </p:pic>
      <p:pic>
        <p:nvPicPr>
          <p:cNvPr id="7" name="Picture 5"/>
          <p:cNvPicPr>
            <a:picLocks noChangeAspect="1" noChangeArrowheads="1"/>
          </p:cNvPicPr>
          <p:nvPr/>
        </p:nvPicPr>
        <p:blipFill>
          <a:blip r:embed="rId5"/>
          <a:srcRect/>
          <a:stretch>
            <a:fillRect/>
          </a:stretch>
        </p:blipFill>
        <p:spPr bwMode="auto">
          <a:xfrm>
            <a:off x="0" y="6105525"/>
            <a:ext cx="2447925" cy="752475"/>
          </a:xfrm>
          <a:prstGeom prst="rect">
            <a:avLst/>
          </a:prstGeom>
          <a:noFill/>
          <a:ln w="9525">
            <a:noFill/>
            <a:miter lim="800000"/>
            <a:headEnd/>
            <a:tailEnd/>
          </a:ln>
          <a:effectLst/>
        </p:spPr>
      </p:pic>
      <p:grpSp>
        <p:nvGrpSpPr>
          <p:cNvPr id="8" name="Group 4"/>
          <p:cNvGrpSpPr>
            <a:grpSpLocks/>
          </p:cNvGrpSpPr>
          <p:nvPr/>
        </p:nvGrpSpPr>
        <p:grpSpPr bwMode="auto">
          <a:xfrm>
            <a:off x="276389" y="2121543"/>
            <a:ext cx="1424011" cy="1971684"/>
            <a:chOff x="3744" y="1344"/>
            <a:chExt cx="414" cy="576"/>
          </a:xfrm>
        </p:grpSpPr>
        <p:sp>
          <p:nvSpPr>
            <p:cNvPr id="9" name="Freeform 5"/>
            <p:cNvSpPr>
              <a:spLocks/>
            </p:cNvSpPr>
            <p:nvPr/>
          </p:nvSpPr>
          <p:spPr bwMode="auto">
            <a:xfrm>
              <a:off x="3788" y="1387"/>
              <a:ext cx="334" cy="509"/>
            </a:xfrm>
            <a:custGeom>
              <a:avLst/>
              <a:gdLst/>
              <a:ahLst/>
              <a:cxnLst>
                <a:cxn ang="0">
                  <a:pos x="1" y="482"/>
                </a:cxn>
                <a:cxn ang="0">
                  <a:pos x="19" y="347"/>
                </a:cxn>
                <a:cxn ang="0">
                  <a:pos x="13" y="236"/>
                </a:cxn>
                <a:cxn ang="0">
                  <a:pos x="31" y="197"/>
                </a:cxn>
                <a:cxn ang="0">
                  <a:pos x="37" y="188"/>
                </a:cxn>
                <a:cxn ang="0">
                  <a:pos x="55" y="158"/>
                </a:cxn>
                <a:cxn ang="0">
                  <a:pos x="88" y="59"/>
                </a:cxn>
                <a:cxn ang="0">
                  <a:pos x="118" y="20"/>
                </a:cxn>
                <a:cxn ang="0">
                  <a:pos x="136" y="8"/>
                </a:cxn>
                <a:cxn ang="0">
                  <a:pos x="193" y="32"/>
                </a:cxn>
                <a:cxn ang="0">
                  <a:pos x="196" y="62"/>
                </a:cxn>
                <a:cxn ang="0">
                  <a:pos x="250" y="80"/>
                </a:cxn>
                <a:cxn ang="0">
                  <a:pos x="265" y="113"/>
                </a:cxn>
                <a:cxn ang="0">
                  <a:pos x="271" y="155"/>
                </a:cxn>
                <a:cxn ang="0">
                  <a:pos x="295" y="188"/>
                </a:cxn>
                <a:cxn ang="0">
                  <a:pos x="310" y="248"/>
                </a:cxn>
                <a:cxn ang="0">
                  <a:pos x="322" y="419"/>
                </a:cxn>
                <a:cxn ang="0">
                  <a:pos x="283" y="509"/>
                </a:cxn>
                <a:cxn ang="0">
                  <a:pos x="184" y="488"/>
                </a:cxn>
                <a:cxn ang="0">
                  <a:pos x="1" y="482"/>
                </a:cxn>
              </a:cxnLst>
              <a:rect l="0" t="0" r="r" b="b"/>
              <a:pathLst>
                <a:path w="334" h="509">
                  <a:moveTo>
                    <a:pt x="1" y="482"/>
                  </a:moveTo>
                  <a:cubicBezTo>
                    <a:pt x="15" y="439"/>
                    <a:pt x="4" y="391"/>
                    <a:pt x="19" y="347"/>
                  </a:cubicBezTo>
                  <a:cubicBezTo>
                    <a:pt x="16" y="296"/>
                    <a:pt x="8" y="289"/>
                    <a:pt x="13" y="236"/>
                  </a:cubicBezTo>
                  <a:cubicBezTo>
                    <a:pt x="14" y="221"/>
                    <a:pt x="23" y="209"/>
                    <a:pt x="31" y="197"/>
                  </a:cubicBezTo>
                  <a:cubicBezTo>
                    <a:pt x="33" y="194"/>
                    <a:pt x="37" y="188"/>
                    <a:pt x="37" y="188"/>
                  </a:cubicBezTo>
                  <a:cubicBezTo>
                    <a:pt x="41" y="174"/>
                    <a:pt x="45" y="168"/>
                    <a:pt x="55" y="158"/>
                  </a:cubicBezTo>
                  <a:cubicBezTo>
                    <a:pt x="66" y="125"/>
                    <a:pt x="70" y="90"/>
                    <a:pt x="88" y="59"/>
                  </a:cubicBezTo>
                  <a:cubicBezTo>
                    <a:pt x="93" y="51"/>
                    <a:pt x="110" y="27"/>
                    <a:pt x="118" y="20"/>
                  </a:cubicBezTo>
                  <a:cubicBezTo>
                    <a:pt x="123" y="15"/>
                    <a:pt x="136" y="8"/>
                    <a:pt x="136" y="8"/>
                  </a:cubicBezTo>
                  <a:cubicBezTo>
                    <a:pt x="179" y="11"/>
                    <a:pt x="185" y="0"/>
                    <a:pt x="193" y="32"/>
                  </a:cubicBezTo>
                  <a:cubicBezTo>
                    <a:pt x="194" y="42"/>
                    <a:pt x="193" y="52"/>
                    <a:pt x="196" y="62"/>
                  </a:cubicBezTo>
                  <a:cubicBezTo>
                    <a:pt x="199" y="70"/>
                    <a:pt x="237" y="76"/>
                    <a:pt x="250" y="80"/>
                  </a:cubicBezTo>
                  <a:cubicBezTo>
                    <a:pt x="259" y="89"/>
                    <a:pt x="265" y="113"/>
                    <a:pt x="265" y="113"/>
                  </a:cubicBezTo>
                  <a:cubicBezTo>
                    <a:pt x="266" y="127"/>
                    <a:pt x="264" y="143"/>
                    <a:pt x="271" y="155"/>
                  </a:cubicBezTo>
                  <a:cubicBezTo>
                    <a:pt x="278" y="167"/>
                    <a:pt x="295" y="188"/>
                    <a:pt x="295" y="188"/>
                  </a:cubicBezTo>
                  <a:cubicBezTo>
                    <a:pt x="300" y="209"/>
                    <a:pt x="303" y="228"/>
                    <a:pt x="310" y="248"/>
                  </a:cubicBezTo>
                  <a:cubicBezTo>
                    <a:pt x="313" y="305"/>
                    <a:pt x="319" y="362"/>
                    <a:pt x="322" y="419"/>
                  </a:cubicBezTo>
                  <a:cubicBezTo>
                    <a:pt x="319" y="491"/>
                    <a:pt x="334" y="489"/>
                    <a:pt x="283" y="509"/>
                  </a:cubicBezTo>
                  <a:cubicBezTo>
                    <a:pt x="246" y="504"/>
                    <a:pt x="224" y="489"/>
                    <a:pt x="184" y="488"/>
                  </a:cubicBezTo>
                  <a:cubicBezTo>
                    <a:pt x="0" y="483"/>
                    <a:pt x="65" y="503"/>
                    <a:pt x="1" y="482"/>
                  </a:cubicBezTo>
                  <a:close/>
                </a:path>
              </a:pathLst>
            </a:custGeom>
            <a:solidFill>
              <a:schemeClr val="bg1"/>
            </a:solidFill>
            <a:ln w="9525" cap="flat" cmpd="sng">
              <a:noFill/>
              <a:prstDash val="solid"/>
              <a:round/>
              <a:headEnd/>
              <a:tailEnd/>
            </a:ln>
            <a:effectLst/>
          </p:spPr>
          <p:txBody>
            <a:bodyPr wrap="none" anchor="ctr"/>
            <a:lstStyle/>
            <a:p>
              <a:endParaRPr lang="ar-SA"/>
            </a:p>
          </p:txBody>
        </p:sp>
        <p:pic>
          <p:nvPicPr>
            <p:cNvPr id="10" name="Picture 6" descr="shiar"/>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3744" y="1344"/>
              <a:ext cx="414" cy="576"/>
            </a:xfrm>
            <a:prstGeom prst="rect">
              <a:avLst/>
            </a:prstGeom>
            <a:noFill/>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1538" y="274638"/>
            <a:ext cx="7862150" cy="1143000"/>
          </a:xfrm>
        </p:spPr>
        <p:txBody>
          <a:bodyPr>
            <a:noAutofit/>
          </a:bodyPr>
          <a:lstStyle/>
          <a:p>
            <a:r>
              <a:rPr lang="ar-SA" sz="3200" b="1" dirty="0" smtClean="0"/>
              <a:t>دور شركات الوساطة والاستثمار في تطوير السوق المالية</a:t>
            </a:r>
            <a:endParaRPr lang="ar-SA" sz="3200" b="1" dirty="0"/>
          </a:p>
        </p:txBody>
      </p:sp>
      <p:graphicFrame>
        <p:nvGraphicFramePr>
          <p:cNvPr id="4" name="Content Placeholder 3"/>
          <p:cNvGraphicFramePr>
            <a:graphicFrameLocks noGrp="1"/>
          </p:cNvGraphicFramePr>
          <p:nvPr>
            <p:ph idx="1"/>
          </p:nvPr>
        </p:nvGraphicFramePr>
        <p:xfrm>
          <a:off x="1214414" y="1428736"/>
          <a:ext cx="7148532" cy="4248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5929322" y="5429264"/>
            <a:ext cx="2000264" cy="857256"/>
          </a:xfrm>
          <a:prstGeom prst="rect">
            <a:avLst/>
          </a:prstGeom>
        </p:spPr>
        <p:style>
          <a:lnRef idx="2">
            <a:schemeClr val="accent5"/>
          </a:lnRef>
          <a:fillRef idx="1">
            <a:schemeClr val="lt1"/>
          </a:fillRef>
          <a:effectRef idx="0">
            <a:schemeClr val="accent5"/>
          </a:effectRef>
          <a:fontRef idx="minor">
            <a:schemeClr val="dk1"/>
          </a:fontRef>
        </p:style>
        <p:txBody>
          <a:bodyPr rtlCol="1" anchor="ctr"/>
          <a:lstStyle/>
          <a:p>
            <a:pPr algn="ctr"/>
            <a:r>
              <a:rPr lang="ar-SA" sz="3200" dirty="0" smtClean="0"/>
              <a:t>التنافس</a:t>
            </a:r>
            <a:endParaRPr lang="ar-SA" dirty="0"/>
          </a:p>
        </p:txBody>
      </p:sp>
      <p:sp>
        <p:nvSpPr>
          <p:cNvPr id="6" name="Left-Right Arrow 5"/>
          <p:cNvSpPr/>
          <p:nvPr/>
        </p:nvSpPr>
        <p:spPr>
          <a:xfrm>
            <a:off x="4071934" y="5643578"/>
            <a:ext cx="1714512" cy="428628"/>
          </a:xfrm>
          <a:prstGeom prst="leftRightArrow">
            <a:avLst/>
          </a:prstGeom>
        </p:spPr>
        <p:style>
          <a:lnRef idx="2">
            <a:schemeClr val="accent4"/>
          </a:lnRef>
          <a:fillRef idx="1">
            <a:schemeClr val="lt1"/>
          </a:fillRef>
          <a:effectRef idx="0">
            <a:schemeClr val="accent4"/>
          </a:effectRef>
          <a:fontRef idx="minor">
            <a:schemeClr val="dk1"/>
          </a:fontRef>
        </p:style>
        <p:txBody>
          <a:bodyPr rtlCol="1" anchor="ctr"/>
          <a:lstStyle/>
          <a:p>
            <a:pPr algn="ctr"/>
            <a:endParaRPr lang="ar-SA"/>
          </a:p>
        </p:txBody>
      </p:sp>
      <p:sp>
        <p:nvSpPr>
          <p:cNvPr id="7" name="Rectangle 6"/>
          <p:cNvSpPr/>
          <p:nvPr/>
        </p:nvSpPr>
        <p:spPr>
          <a:xfrm>
            <a:off x="1928794" y="5429264"/>
            <a:ext cx="2000264" cy="857256"/>
          </a:xfrm>
          <a:prstGeom prst="rect">
            <a:avLst/>
          </a:prstGeom>
        </p:spPr>
        <p:style>
          <a:lnRef idx="2">
            <a:schemeClr val="accent2"/>
          </a:lnRef>
          <a:fillRef idx="1">
            <a:schemeClr val="lt1"/>
          </a:fillRef>
          <a:effectRef idx="0">
            <a:schemeClr val="accent2"/>
          </a:effectRef>
          <a:fontRef idx="minor">
            <a:schemeClr val="dk1"/>
          </a:fontRef>
        </p:style>
        <p:txBody>
          <a:bodyPr rtlCol="1" anchor="ctr"/>
          <a:lstStyle/>
          <a:p>
            <a:pPr algn="ctr"/>
            <a:r>
              <a:rPr lang="ar-SA" sz="3200" dirty="0" smtClean="0"/>
              <a:t>التعاون</a:t>
            </a:r>
            <a:endParaRPr lang="ar-SA"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ar-SA" dirty="0" smtClean="0"/>
          </a:p>
          <a:p>
            <a:endParaRPr lang="ar-SA" dirty="0" smtClean="0"/>
          </a:p>
          <a:p>
            <a:r>
              <a:rPr lang="ar-SA" dirty="0" smtClean="0"/>
              <a:t>صانع السوق متداول أصيل غرضه الأساسي من التداول </a:t>
            </a:r>
            <a:r>
              <a:rPr lang="ar-SA" b="1" dirty="0" smtClean="0"/>
              <a:t>الربح من توفير السيولة </a:t>
            </a:r>
            <a:r>
              <a:rPr lang="ar-SA" dirty="0" smtClean="0"/>
              <a:t>عبر الإعلان المستمر عن عروض وطلبات لبقية المتداولين في السوق. </a:t>
            </a:r>
          </a:p>
          <a:p>
            <a:r>
              <a:rPr lang="ar-SA" dirty="0" smtClean="0"/>
              <a:t>يحدد صانع السوق أسعار عروضه وطلباته بشكل رئيس بناء على وضع الطلب والعرض في السوق، مركزاً على تحقيق أفضل توازن بين العرض والطلب، لأن الفروق بين أفضل العروض والطلبات هي مصدر ربحه. </a:t>
            </a:r>
            <a:endParaRPr lang="en-US" dirty="0" smtClean="0"/>
          </a:p>
          <a:p>
            <a:endParaRPr lang="ar-SA" dirty="0" smtClean="0"/>
          </a:p>
        </p:txBody>
      </p:sp>
      <p:grpSp>
        <p:nvGrpSpPr>
          <p:cNvPr id="4" name="Group 3"/>
          <p:cNvGrpSpPr/>
          <p:nvPr/>
        </p:nvGrpSpPr>
        <p:grpSpPr>
          <a:xfrm>
            <a:off x="2357422" y="1214422"/>
            <a:ext cx="5000660" cy="785818"/>
            <a:chOff x="4914615" y="672034"/>
            <a:chExt cx="2233916" cy="1340349"/>
          </a:xfrm>
        </p:grpSpPr>
        <p:sp>
          <p:nvSpPr>
            <p:cNvPr id="5" name="Rectangle 4"/>
            <p:cNvSpPr/>
            <p:nvPr/>
          </p:nvSpPr>
          <p:spPr>
            <a:xfrm>
              <a:off x="4914615" y="672034"/>
              <a:ext cx="2233916" cy="1340349"/>
            </a:xfrm>
            <a:prstGeom prst="rect">
              <a:avLst/>
            </a:prstGeom>
          </p:spPr>
          <p:style>
            <a:lnRef idx="2">
              <a:schemeClr val="lt1">
                <a:hueOff val="0"/>
                <a:satOff val="0"/>
                <a:lumOff val="0"/>
                <a:alphaOff val="0"/>
              </a:schemeClr>
            </a:lnRef>
            <a:fillRef idx="1">
              <a:schemeClr val="accent3">
                <a:hueOff val="-8413219"/>
                <a:satOff val="-4326"/>
                <a:lumOff val="-1863"/>
                <a:alphaOff val="0"/>
              </a:schemeClr>
            </a:fillRef>
            <a:effectRef idx="0">
              <a:schemeClr val="accent3">
                <a:hueOff val="-8413219"/>
                <a:satOff val="-4326"/>
                <a:lumOff val="-1863"/>
                <a:alphaOff val="0"/>
              </a:schemeClr>
            </a:effectRef>
            <a:fontRef idx="minor">
              <a:schemeClr val="lt1"/>
            </a:fontRef>
          </p:style>
        </p:sp>
        <p:sp>
          <p:nvSpPr>
            <p:cNvPr id="6" name="Rectangle 5"/>
            <p:cNvSpPr/>
            <p:nvPr/>
          </p:nvSpPr>
          <p:spPr>
            <a:xfrm>
              <a:off x="4914615" y="672034"/>
              <a:ext cx="2233916" cy="13403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kern="1200" dirty="0" smtClean="0"/>
                <a:t>التنافس في صناعة السوق</a:t>
              </a:r>
              <a:endParaRPr lang="ar-SA" sz="3900" kern="1200" dirty="0"/>
            </a:p>
          </p:txBody>
        </p:sp>
      </p:grpSp>
      <p:sp>
        <p:nvSpPr>
          <p:cNvPr id="9" name="Title 1"/>
          <p:cNvSpPr>
            <a:spLocks noGrp="1"/>
          </p:cNvSpPr>
          <p:nvPr>
            <p:ph type="title"/>
          </p:nvPr>
        </p:nvSpPr>
        <p:spPr>
          <a:xfrm>
            <a:off x="1071538" y="274638"/>
            <a:ext cx="7862150" cy="1143000"/>
          </a:xfrm>
        </p:spPr>
        <p:txBody>
          <a:bodyPr>
            <a:noAutofit/>
          </a:bodyPr>
          <a:lstStyle/>
          <a:p>
            <a:r>
              <a:rPr lang="ar-SA" sz="3200" b="1" dirty="0" smtClean="0"/>
              <a:t>دور شركات الوساطة والاستثمار في تطوير السوق المالية</a:t>
            </a:r>
            <a:endParaRPr lang="ar-SA" sz="3200" b="1" dirty="0"/>
          </a:p>
        </p:txBody>
      </p:sp>
      <p:graphicFrame>
        <p:nvGraphicFramePr>
          <p:cNvPr id="10" name="Content Placeholder 3"/>
          <p:cNvGraphicFramePr>
            <a:graphicFrameLocks/>
          </p:cNvGraphicFramePr>
          <p:nvPr/>
        </p:nvGraphicFramePr>
        <p:xfrm>
          <a:off x="0" y="1142984"/>
          <a:ext cx="2071670" cy="1071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r-SA" dirty="0" smtClean="0"/>
          </a:p>
          <a:p>
            <a:endParaRPr lang="ar-SA" dirty="0" smtClean="0"/>
          </a:p>
          <a:p>
            <a:r>
              <a:rPr lang="ar-SA" b="1" dirty="0" smtClean="0"/>
              <a:t>مخاطر صناعة السوق: </a:t>
            </a:r>
            <a:r>
              <a:rPr lang="ar-SA" dirty="0" smtClean="0"/>
              <a:t>صانع السوق قد يكون من ضحية للمتلاعب؛ لأن المتلاعب يتدخل في السير الطبيعي للعروض والطلبات في السوق.</a:t>
            </a:r>
          </a:p>
          <a:p>
            <a:r>
              <a:rPr lang="ar-SA" dirty="0" smtClean="0">
                <a:solidFill>
                  <a:srgbClr val="C00000"/>
                </a:solidFill>
              </a:rPr>
              <a:t>يعتمد ازدهار صناعة السوق كمصدر ربح لشركات الوساطة (دور تنافسي)على تعزيز نزاهة السوق (دور تعاوني).</a:t>
            </a:r>
          </a:p>
        </p:txBody>
      </p:sp>
      <p:grpSp>
        <p:nvGrpSpPr>
          <p:cNvPr id="4" name="Group 3"/>
          <p:cNvGrpSpPr/>
          <p:nvPr/>
        </p:nvGrpSpPr>
        <p:grpSpPr>
          <a:xfrm>
            <a:off x="2357422" y="1214422"/>
            <a:ext cx="5000660" cy="785818"/>
            <a:chOff x="4914615" y="672034"/>
            <a:chExt cx="2233916" cy="1340349"/>
          </a:xfrm>
        </p:grpSpPr>
        <p:sp>
          <p:nvSpPr>
            <p:cNvPr id="5" name="Rectangle 4"/>
            <p:cNvSpPr/>
            <p:nvPr/>
          </p:nvSpPr>
          <p:spPr>
            <a:xfrm>
              <a:off x="4914615" y="672034"/>
              <a:ext cx="2233916" cy="1340349"/>
            </a:xfrm>
            <a:prstGeom prst="rect">
              <a:avLst/>
            </a:prstGeom>
          </p:spPr>
          <p:style>
            <a:lnRef idx="2">
              <a:schemeClr val="lt1">
                <a:hueOff val="0"/>
                <a:satOff val="0"/>
                <a:lumOff val="0"/>
                <a:alphaOff val="0"/>
              </a:schemeClr>
            </a:lnRef>
            <a:fillRef idx="1">
              <a:schemeClr val="accent3">
                <a:hueOff val="-8413219"/>
                <a:satOff val="-4326"/>
                <a:lumOff val="-1863"/>
                <a:alphaOff val="0"/>
              </a:schemeClr>
            </a:fillRef>
            <a:effectRef idx="0">
              <a:schemeClr val="accent3">
                <a:hueOff val="-8413219"/>
                <a:satOff val="-4326"/>
                <a:lumOff val="-1863"/>
                <a:alphaOff val="0"/>
              </a:schemeClr>
            </a:effectRef>
            <a:fontRef idx="minor">
              <a:schemeClr val="lt1"/>
            </a:fontRef>
          </p:style>
        </p:sp>
        <p:sp>
          <p:nvSpPr>
            <p:cNvPr id="6" name="Rectangle 5"/>
            <p:cNvSpPr/>
            <p:nvPr/>
          </p:nvSpPr>
          <p:spPr>
            <a:xfrm>
              <a:off x="4914615" y="761391"/>
              <a:ext cx="2233916" cy="125099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kern="1200" dirty="0" smtClean="0"/>
                <a:t>التنافس في صناعة السوق</a:t>
              </a:r>
              <a:endParaRPr lang="ar-SA" sz="3900" kern="1200" dirty="0"/>
            </a:p>
          </p:txBody>
        </p:sp>
      </p:grpSp>
      <p:sp>
        <p:nvSpPr>
          <p:cNvPr id="8" name="Title 1"/>
          <p:cNvSpPr>
            <a:spLocks noGrp="1"/>
          </p:cNvSpPr>
          <p:nvPr>
            <p:ph type="title"/>
          </p:nvPr>
        </p:nvSpPr>
        <p:spPr>
          <a:xfrm>
            <a:off x="1071538" y="274638"/>
            <a:ext cx="7862150" cy="1143000"/>
          </a:xfrm>
        </p:spPr>
        <p:txBody>
          <a:bodyPr>
            <a:noAutofit/>
          </a:bodyPr>
          <a:lstStyle/>
          <a:p>
            <a:r>
              <a:rPr lang="ar-SA" sz="3200" b="1" dirty="0" smtClean="0"/>
              <a:t>دور شركات الوساطة والاستثمار في تطوير السوق المالية</a:t>
            </a:r>
            <a:endParaRPr lang="ar-SA" sz="3200" b="1" dirty="0"/>
          </a:p>
        </p:txBody>
      </p:sp>
      <p:graphicFrame>
        <p:nvGraphicFramePr>
          <p:cNvPr id="9" name="Content Placeholder 3"/>
          <p:cNvGraphicFramePr>
            <a:graphicFrameLocks/>
          </p:cNvGraphicFramePr>
          <p:nvPr/>
        </p:nvGraphicFramePr>
        <p:xfrm>
          <a:off x="0" y="1142984"/>
          <a:ext cx="2071670" cy="1071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ar-SA" dirty="0" smtClean="0"/>
          </a:p>
          <a:p>
            <a:endParaRPr lang="ar-SA" dirty="0" smtClean="0"/>
          </a:p>
          <a:p>
            <a:r>
              <a:rPr lang="ar-SA" dirty="0" smtClean="0"/>
              <a:t>يتطلب تشجيع التنافس على صناعة السوق توفير بيئة محفزة للأوامر محددة السعر (مصدر السيولة).</a:t>
            </a:r>
          </a:p>
          <a:p>
            <a:pPr lvl="1"/>
            <a:r>
              <a:rPr lang="ar-SA" dirty="0" smtClean="0"/>
              <a:t>الشفافية: السماح لشركات الوساطة بالإفصاح عن هويتها لبقية المتداولين (في حال تداولها أصالة من الحساب المخصص لصناعة السوق)؛ لتمكينها من بناء سمعة جيدة بين المتداولين على أنها صانع سوق، وليست مضارب بناء على معلومات خاصة أو عامة.</a:t>
            </a:r>
          </a:p>
          <a:p>
            <a:pPr lvl="1"/>
            <a:r>
              <a:rPr lang="ar-SA" dirty="0" smtClean="0"/>
              <a:t>هيكل العمولة: عمولة أقل على الأوامر محددة السعر المرسلة من الحساب المخصص لصناعة السوق. </a:t>
            </a:r>
          </a:p>
        </p:txBody>
      </p:sp>
      <p:grpSp>
        <p:nvGrpSpPr>
          <p:cNvPr id="4" name="Group 3"/>
          <p:cNvGrpSpPr/>
          <p:nvPr/>
        </p:nvGrpSpPr>
        <p:grpSpPr>
          <a:xfrm>
            <a:off x="2357422" y="1214422"/>
            <a:ext cx="5000660" cy="785818"/>
            <a:chOff x="4914615" y="672034"/>
            <a:chExt cx="2233916" cy="1340349"/>
          </a:xfrm>
        </p:grpSpPr>
        <p:sp>
          <p:nvSpPr>
            <p:cNvPr id="5" name="Rectangle 4"/>
            <p:cNvSpPr/>
            <p:nvPr/>
          </p:nvSpPr>
          <p:spPr>
            <a:xfrm>
              <a:off x="4914615" y="672034"/>
              <a:ext cx="2233916" cy="1340349"/>
            </a:xfrm>
            <a:prstGeom prst="rect">
              <a:avLst/>
            </a:prstGeom>
          </p:spPr>
          <p:style>
            <a:lnRef idx="2">
              <a:schemeClr val="lt1">
                <a:hueOff val="0"/>
                <a:satOff val="0"/>
                <a:lumOff val="0"/>
                <a:alphaOff val="0"/>
              </a:schemeClr>
            </a:lnRef>
            <a:fillRef idx="1">
              <a:schemeClr val="accent3">
                <a:hueOff val="-8413219"/>
                <a:satOff val="-4326"/>
                <a:lumOff val="-1863"/>
                <a:alphaOff val="0"/>
              </a:schemeClr>
            </a:fillRef>
            <a:effectRef idx="0">
              <a:schemeClr val="accent3">
                <a:hueOff val="-8413219"/>
                <a:satOff val="-4326"/>
                <a:lumOff val="-1863"/>
                <a:alphaOff val="0"/>
              </a:schemeClr>
            </a:effectRef>
            <a:fontRef idx="minor">
              <a:schemeClr val="lt1"/>
            </a:fontRef>
          </p:style>
        </p:sp>
        <p:sp>
          <p:nvSpPr>
            <p:cNvPr id="6" name="Rectangle 5"/>
            <p:cNvSpPr/>
            <p:nvPr/>
          </p:nvSpPr>
          <p:spPr>
            <a:xfrm>
              <a:off x="4914615" y="672034"/>
              <a:ext cx="2233916" cy="13403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kern="1200" dirty="0" smtClean="0"/>
                <a:t>التنافس في صناعة السوق</a:t>
              </a:r>
              <a:endParaRPr lang="ar-SA" sz="3900" kern="1200" dirty="0"/>
            </a:p>
          </p:txBody>
        </p:sp>
      </p:grpSp>
      <p:sp>
        <p:nvSpPr>
          <p:cNvPr id="8" name="Title 1"/>
          <p:cNvSpPr>
            <a:spLocks noGrp="1"/>
          </p:cNvSpPr>
          <p:nvPr>
            <p:ph type="title"/>
          </p:nvPr>
        </p:nvSpPr>
        <p:spPr>
          <a:xfrm>
            <a:off x="1071538" y="274638"/>
            <a:ext cx="7862150" cy="1143000"/>
          </a:xfrm>
        </p:spPr>
        <p:txBody>
          <a:bodyPr>
            <a:noAutofit/>
          </a:bodyPr>
          <a:lstStyle/>
          <a:p>
            <a:r>
              <a:rPr lang="ar-SA" sz="3200" b="1" dirty="0" smtClean="0"/>
              <a:t>دور شركات الوساطة والاستثمار في تطوير السوق المالية</a:t>
            </a:r>
            <a:endParaRPr lang="ar-SA" sz="3200" b="1" dirty="0"/>
          </a:p>
        </p:txBody>
      </p:sp>
      <p:graphicFrame>
        <p:nvGraphicFramePr>
          <p:cNvPr id="9" name="Content Placeholder 3"/>
          <p:cNvGraphicFramePr>
            <a:graphicFrameLocks/>
          </p:cNvGraphicFramePr>
          <p:nvPr/>
        </p:nvGraphicFramePr>
        <p:xfrm>
          <a:off x="0" y="1142984"/>
          <a:ext cx="2071670" cy="1071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r-SA" dirty="0" smtClean="0"/>
          </a:p>
          <a:p>
            <a:endParaRPr lang="ar-SA" sz="1800" dirty="0" smtClean="0"/>
          </a:p>
          <a:p>
            <a:r>
              <a:rPr lang="ar-SA" dirty="0" smtClean="0"/>
              <a:t>لا تزال الحاجة قائمة لابتكار أدوات مالية تستجيب </a:t>
            </a:r>
            <a:r>
              <a:rPr lang="ar-SA" dirty="0" err="1" smtClean="0"/>
              <a:t>لتفضيلات</a:t>
            </a:r>
            <a:r>
              <a:rPr lang="ar-SA" dirty="0" smtClean="0"/>
              <a:t> المستثمرين وحاجات الشركات المتمولة. </a:t>
            </a:r>
          </a:p>
          <a:p>
            <a:r>
              <a:rPr lang="ar-SA" dirty="0" smtClean="0"/>
              <a:t>أدوات مالية جديدة: الصكوك</a:t>
            </a:r>
          </a:p>
          <a:p>
            <a:r>
              <a:rPr lang="ar-SA" dirty="0" smtClean="0"/>
              <a:t>أوعية استثمارية جديدة: صناديق الاستثمار القابلة للتداول</a:t>
            </a:r>
          </a:p>
          <a:p>
            <a:r>
              <a:rPr lang="ar-SA" dirty="0" smtClean="0">
                <a:solidFill>
                  <a:srgbClr val="C00000"/>
                </a:solidFill>
              </a:rPr>
              <a:t>يعتمد تطوير الأدوات المالية (دور تنافسي)على توافر البيئة التنظيمية والمؤسسية الداعمة (دور تعاوني).</a:t>
            </a:r>
          </a:p>
        </p:txBody>
      </p:sp>
      <p:sp>
        <p:nvSpPr>
          <p:cNvPr id="5" name="Title 1"/>
          <p:cNvSpPr>
            <a:spLocks noGrp="1"/>
          </p:cNvSpPr>
          <p:nvPr>
            <p:ph type="title"/>
          </p:nvPr>
        </p:nvSpPr>
        <p:spPr>
          <a:xfrm>
            <a:off x="1071538" y="274638"/>
            <a:ext cx="7862150" cy="1143000"/>
          </a:xfrm>
        </p:spPr>
        <p:txBody>
          <a:bodyPr>
            <a:noAutofit/>
          </a:bodyPr>
          <a:lstStyle/>
          <a:p>
            <a:r>
              <a:rPr lang="ar-SA" sz="3200" b="1" dirty="0" smtClean="0"/>
              <a:t>دور شركات الوساطة والاستثمار في تطوير السوق المالية</a:t>
            </a:r>
            <a:endParaRPr lang="ar-SA" sz="3200" b="1" dirty="0"/>
          </a:p>
        </p:txBody>
      </p:sp>
      <p:grpSp>
        <p:nvGrpSpPr>
          <p:cNvPr id="6" name="Group 5"/>
          <p:cNvGrpSpPr/>
          <p:nvPr/>
        </p:nvGrpSpPr>
        <p:grpSpPr>
          <a:xfrm>
            <a:off x="2357422" y="1285860"/>
            <a:ext cx="4857784" cy="813051"/>
            <a:chOff x="2457307" y="672034"/>
            <a:chExt cx="2233916" cy="1340349"/>
          </a:xfrm>
        </p:grpSpPr>
        <p:sp>
          <p:nvSpPr>
            <p:cNvPr id="7" name="Rectangle 6"/>
            <p:cNvSpPr/>
            <p:nvPr/>
          </p:nvSpPr>
          <p:spPr>
            <a:xfrm>
              <a:off x="2457307" y="672034"/>
              <a:ext cx="2233916" cy="1340349"/>
            </a:xfrm>
            <a:prstGeom prst="rect">
              <a:avLst/>
            </a:prstGeom>
          </p:spPr>
          <p:style>
            <a:lnRef idx="2">
              <a:schemeClr val="lt1">
                <a:hueOff val="0"/>
                <a:satOff val="0"/>
                <a:lumOff val="0"/>
                <a:alphaOff val="0"/>
              </a:schemeClr>
            </a:lnRef>
            <a:fillRef idx="1">
              <a:schemeClr val="accent3">
                <a:hueOff val="-4206610"/>
                <a:satOff val="-2163"/>
                <a:lumOff val="-931"/>
                <a:alphaOff val="0"/>
              </a:schemeClr>
            </a:fillRef>
            <a:effectRef idx="0">
              <a:schemeClr val="accent3">
                <a:hueOff val="-4206610"/>
                <a:satOff val="-2163"/>
                <a:lumOff val="-931"/>
                <a:alphaOff val="0"/>
              </a:schemeClr>
            </a:effectRef>
            <a:fontRef idx="minor">
              <a:schemeClr val="lt1"/>
            </a:fontRef>
          </p:style>
        </p:sp>
        <p:sp>
          <p:nvSpPr>
            <p:cNvPr id="8" name="Rectangle 7"/>
            <p:cNvSpPr/>
            <p:nvPr/>
          </p:nvSpPr>
          <p:spPr>
            <a:xfrm>
              <a:off x="2457307" y="672034"/>
              <a:ext cx="2233916" cy="13403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kern="1200" dirty="0" smtClean="0"/>
                <a:t>التنافس في تطوير المنتجات</a:t>
              </a:r>
              <a:endParaRPr lang="ar-SA" sz="3900" kern="1200" dirty="0"/>
            </a:p>
          </p:txBody>
        </p:sp>
      </p:grpSp>
      <p:graphicFrame>
        <p:nvGraphicFramePr>
          <p:cNvPr id="9" name="Content Placeholder 3"/>
          <p:cNvGraphicFramePr>
            <a:graphicFrameLocks/>
          </p:cNvGraphicFramePr>
          <p:nvPr/>
        </p:nvGraphicFramePr>
        <p:xfrm>
          <a:off x="0" y="1142984"/>
          <a:ext cx="2071670" cy="1071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ar-SA" dirty="0" smtClean="0"/>
          </a:p>
          <a:p>
            <a:endParaRPr lang="ar-SA" dirty="0" smtClean="0"/>
          </a:p>
          <a:p>
            <a:pPr>
              <a:buNone/>
            </a:pPr>
            <a:r>
              <a:rPr lang="ar-SA" b="1" dirty="0" smtClean="0"/>
              <a:t>التنافس:</a:t>
            </a:r>
          </a:p>
          <a:p>
            <a:r>
              <a:rPr lang="ar-SA" dirty="0" smtClean="0"/>
              <a:t>تطوير وظيفة </a:t>
            </a:r>
            <a:r>
              <a:rPr lang="ar-SA" dirty="0" smtClean="0"/>
              <a:t>البحث الاقتصادي والتحليل المالي بهدف مساعدة عملاء الشركات على اتخاذ قرارات استثمارية رشيدة، مبنية على تقييم عادل للشركات المدرجة في السوق. </a:t>
            </a:r>
          </a:p>
          <a:p>
            <a:r>
              <a:rPr lang="ar-SA" dirty="0" smtClean="0"/>
              <a:t>تشجيع الاستثمار المؤسسي من خلال تنويع </a:t>
            </a:r>
            <a:r>
              <a:rPr lang="ar-SA" dirty="0" smtClean="0"/>
              <a:t>صناديق الاستثمار </a:t>
            </a:r>
            <a:r>
              <a:rPr lang="ar-SA" dirty="0" smtClean="0"/>
              <a:t>المتاحة للعملاء.</a:t>
            </a:r>
          </a:p>
          <a:p>
            <a:endParaRPr lang="ar-SA" dirty="0" smtClean="0"/>
          </a:p>
        </p:txBody>
      </p:sp>
      <p:grpSp>
        <p:nvGrpSpPr>
          <p:cNvPr id="7" name="Group 6"/>
          <p:cNvGrpSpPr/>
          <p:nvPr/>
        </p:nvGrpSpPr>
        <p:grpSpPr>
          <a:xfrm>
            <a:off x="2143108" y="1500174"/>
            <a:ext cx="6357982" cy="670175"/>
            <a:chOff x="0" y="672034"/>
            <a:chExt cx="2233916" cy="1340349"/>
          </a:xfrm>
        </p:grpSpPr>
        <p:sp>
          <p:nvSpPr>
            <p:cNvPr id="8" name="Rectangle 7"/>
            <p:cNvSpPr/>
            <p:nvPr/>
          </p:nvSpPr>
          <p:spPr>
            <a:xfrm>
              <a:off x="0" y="672034"/>
              <a:ext cx="2233916" cy="1340349"/>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9" name="Rectangle 8"/>
            <p:cNvSpPr/>
            <p:nvPr/>
          </p:nvSpPr>
          <p:spPr>
            <a:xfrm>
              <a:off x="0" y="672034"/>
              <a:ext cx="2233916" cy="13403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kern="1200" dirty="0" smtClean="0"/>
                <a:t>التنافس والتعاون لرفع كفاءة التسعير</a:t>
              </a:r>
              <a:endParaRPr lang="ar-SA" sz="3900" kern="1200" dirty="0"/>
            </a:p>
          </p:txBody>
        </p:sp>
      </p:grpSp>
      <p:sp>
        <p:nvSpPr>
          <p:cNvPr id="11" name="Title 1"/>
          <p:cNvSpPr>
            <a:spLocks noGrp="1"/>
          </p:cNvSpPr>
          <p:nvPr>
            <p:ph type="title"/>
          </p:nvPr>
        </p:nvSpPr>
        <p:spPr>
          <a:xfrm>
            <a:off x="1071538" y="274638"/>
            <a:ext cx="7862150" cy="1143000"/>
          </a:xfrm>
        </p:spPr>
        <p:txBody>
          <a:bodyPr>
            <a:noAutofit/>
          </a:bodyPr>
          <a:lstStyle/>
          <a:p>
            <a:r>
              <a:rPr lang="ar-SA" sz="3200" b="1" dirty="0" smtClean="0"/>
              <a:t>دور شركات الوساطة والاستثمار في تطوير السوق المالية</a:t>
            </a:r>
            <a:endParaRPr lang="ar-SA" sz="3200" b="1" dirty="0"/>
          </a:p>
        </p:txBody>
      </p:sp>
      <p:graphicFrame>
        <p:nvGraphicFramePr>
          <p:cNvPr id="12" name="Content Placeholder 3"/>
          <p:cNvGraphicFramePr>
            <a:graphicFrameLocks/>
          </p:cNvGraphicFramePr>
          <p:nvPr/>
        </p:nvGraphicFramePr>
        <p:xfrm>
          <a:off x="0" y="1142984"/>
          <a:ext cx="2071670" cy="1071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ar-SA" dirty="0" smtClean="0"/>
          </a:p>
          <a:p>
            <a:endParaRPr lang="ar-SA" dirty="0" smtClean="0"/>
          </a:p>
          <a:p>
            <a:pPr>
              <a:buNone/>
            </a:pPr>
            <a:r>
              <a:rPr lang="ar-SA" b="1" dirty="0" smtClean="0"/>
              <a:t>التعاون: </a:t>
            </a:r>
          </a:p>
          <a:p>
            <a:r>
              <a:rPr lang="ar-SA" dirty="0" smtClean="0"/>
              <a:t>تطوير </a:t>
            </a:r>
            <a:r>
              <a:rPr lang="ar-SA" dirty="0" smtClean="0"/>
              <a:t>آلية لتجميع نتائج التحليل المالي لشركات الوساطة، ونشر نتائجها لعموم المتداولين، دون تقديم أي توصية بالبيع أو </a:t>
            </a:r>
            <a:r>
              <a:rPr lang="ar-SA" dirty="0" smtClean="0"/>
              <a:t>الشراء. </a:t>
            </a:r>
            <a:endParaRPr lang="ar-SA" dirty="0" smtClean="0"/>
          </a:p>
          <a:p>
            <a:r>
              <a:rPr lang="ar-SA" dirty="0" smtClean="0"/>
              <a:t>هذه الوظيفية موجودة في الأسواق المتقدمة، وتقوم بها شركات خاصة</a:t>
            </a:r>
            <a:r>
              <a:rPr lang="ar-SA" dirty="0" smtClean="0"/>
              <a:t>.</a:t>
            </a:r>
          </a:p>
          <a:p>
            <a:r>
              <a:rPr lang="ar-SA" dirty="0" smtClean="0"/>
              <a:t>دعم قيام هيئة المحللين </a:t>
            </a:r>
            <a:r>
              <a:rPr lang="ar-SA" dirty="0" smtClean="0"/>
              <a:t>الماليين.</a:t>
            </a:r>
            <a:endParaRPr lang="ar-SA" dirty="0" smtClean="0"/>
          </a:p>
          <a:p>
            <a:endParaRPr lang="ar-SA" dirty="0"/>
          </a:p>
        </p:txBody>
      </p:sp>
      <p:grpSp>
        <p:nvGrpSpPr>
          <p:cNvPr id="2" name="Group 6"/>
          <p:cNvGrpSpPr/>
          <p:nvPr/>
        </p:nvGrpSpPr>
        <p:grpSpPr>
          <a:xfrm>
            <a:off x="2143108" y="1500174"/>
            <a:ext cx="6357982" cy="670175"/>
            <a:chOff x="0" y="672034"/>
            <a:chExt cx="2233916" cy="1340349"/>
          </a:xfrm>
        </p:grpSpPr>
        <p:sp>
          <p:nvSpPr>
            <p:cNvPr id="8" name="Rectangle 7"/>
            <p:cNvSpPr/>
            <p:nvPr/>
          </p:nvSpPr>
          <p:spPr>
            <a:xfrm>
              <a:off x="0" y="672034"/>
              <a:ext cx="2233916" cy="1340349"/>
            </a:xfrm>
            <a:prstGeom prst="rect">
              <a:avLst/>
            </a:prstGeom>
          </p:spPr>
          <p:style>
            <a:lnRef idx="2">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sp>
        <p:sp>
          <p:nvSpPr>
            <p:cNvPr id="9" name="Rectangle 8"/>
            <p:cNvSpPr/>
            <p:nvPr/>
          </p:nvSpPr>
          <p:spPr>
            <a:xfrm>
              <a:off x="0" y="672034"/>
              <a:ext cx="2233916" cy="13403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kern="1200" dirty="0" smtClean="0"/>
                <a:t>التنافس والتعاون لرفع كفاءة التسعير</a:t>
              </a:r>
              <a:endParaRPr lang="ar-SA" sz="3900" kern="1200" dirty="0"/>
            </a:p>
          </p:txBody>
        </p:sp>
      </p:grpSp>
      <p:sp>
        <p:nvSpPr>
          <p:cNvPr id="11" name="Title 1"/>
          <p:cNvSpPr>
            <a:spLocks noGrp="1"/>
          </p:cNvSpPr>
          <p:nvPr>
            <p:ph type="title"/>
          </p:nvPr>
        </p:nvSpPr>
        <p:spPr>
          <a:xfrm>
            <a:off x="1071538" y="274638"/>
            <a:ext cx="7862150" cy="1143000"/>
          </a:xfrm>
        </p:spPr>
        <p:txBody>
          <a:bodyPr>
            <a:noAutofit/>
          </a:bodyPr>
          <a:lstStyle/>
          <a:p>
            <a:r>
              <a:rPr lang="ar-SA" sz="3200" b="1" dirty="0" smtClean="0"/>
              <a:t>دور شركات الوساطة والاستثمار في تطوير السوق المالية</a:t>
            </a:r>
            <a:endParaRPr lang="ar-SA" sz="3200" b="1" dirty="0"/>
          </a:p>
        </p:txBody>
      </p:sp>
      <p:graphicFrame>
        <p:nvGraphicFramePr>
          <p:cNvPr id="7" name="Content Placeholder 3"/>
          <p:cNvGraphicFramePr>
            <a:graphicFrameLocks/>
          </p:cNvGraphicFramePr>
          <p:nvPr/>
        </p:nvGraphicFramePr>
        <p:xfrm>
          <a:off x="0" y="1142984"/>
          <a:ext cx="2071670" cy="1071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ar-SA" dirty="0" smtClean="0"/>
          </a:p>
          <a:p>
            <a:endParaRPr lang="ar-SA" dirty="0" smtClean="0"/>
          </a:p>
          <a:p>
            <a:endParaRPr lang="ar-SA" dirty="0" smtClean="0"/>
          </a:p>
          <a:p>
            <a:r>
              <a:rPr lang="ar-SA" dirty="0" smtClean="0"/>
              <a:t>نزاهة السوق المالية مصلحة عامة، إلا أن نجاح السوق في بناء سمعة جيدة، وكسب ثقة المستثمرين، وحمايتهم من التلاعب، يعود بمصالح خاصة مباشرة لأطراف صناعة أعمال الأوراق المالية الهادفين للربح. </a:t>
            </a:r>
          </a:p>
          <a:p>
            <a:r>
              <a:rPr lang="ar-SA" dirty="0" smtClean="0"/>
              <a:t>أظهرت الدراسات التطبيقية لحالات التلاعب أنه لا يوجد أحد محصن ضد التلاعب، وأن جميع أطراف صناعة أعمال الأوراق المالية قد يمارسونه في ظل غياب </a:t>
            </a:r>
            <a:r>
              <a:rPr lang="ar-SA" b="1" u="sng" dirty="0" smtClean="0"/>
              <a:t>الرقابة الداخلية </a:t>
            </a:r>
            <a:r>
              <a:rPr lang="ar-SA" dirty="0" smtClean="0"/>
              <a:t>والخارجية على أنشطتهم.</a:t>
            </a:r>
          </a:p>
        </p:txBody>
      </p:sp>
      <p:grpSp>
        <p:nvGrpSpPr>
          <p:cNvPr id="4" name="Group 3"/>
          <p:cNvGrpSpPr/>
          <p:nvPr/>
        </p:nvGrpSpPr>
        <p:grpSpPr>
          <a:xfrm>
            <a:off x="2214546" y="1500174"/>
            <a:ext cx="5643602" cy="670175"/>
            <a:chOff x="3685961" y="2235775"/>
            <a:chExt cx="2233916" cy="1340349"/>
          </a:xfrm>
        </p:grpSpPr>
        <p:sp>
          <p:nvSpPr>
            <p:cNvPr id="5" name="Rectangle 4"/>
            <p:cNvSpPr/>
            <p:nvPr/>
          </p:nvSpPr>
          <p:spPr>
            <a:xfrm>
              <a:off x="3685961" y="2235775"/>
              <a:ext cx="2233916" cy="1340349"/>
            </a:xfrm>
            <a:prstGeom prst="rect">
              <a:avLst/>
            </a:prstGeom>
          </p:spPr>
          <p:style>
            <a:lnRef idx="2">
              <a:schemeClr val="lt1">
                <a:hueOff val="0"/>
                <a:satOff val="0"/>
                <a:lumOff val="0"/>
                <a:alphaOff val="0"/>
              </a:schemeClr>
            </a:lnRef>
            <a:fillRef idx="1">
              <a:schemeClr val="accent3">
                <a:hueOff val="-16826439"/>
                <a:satOff val="-8652"/>
                <a:lumOff val="-3725"/>
                <a:alphaOff val="0"/>
              </a:schemeClr>
            </a:fillRef>
            <a:effectRef idx="0">
              <a:schemeClr val="accent3">
                <a:hueOff val="-16826439"/>
                <a:satOff val="-8652"/>
                <a:lumOff val="-3725"/>
                <a:alphaOff val="0"/>
              </a:schemeClr>
            </a:effectRef>
            <a:fontRef idx="minor">
              <a:schemeClr val="lt1"/>
            </a:fontRef>
          </p:style>
        </p:sp>
        <p:sp>
          <p:nvSpPr>
            <p:cNvPr id="6" name="Rectangle 5"/>
            <p:cNvSpPr/>
            <p:nvPr/>
          </p:nvSpPr>
          <p:spPr>
            <a:xfrm>
              <a:off x="3685961" y="2235775"/>
              <a:ext cx="2233916" cy="13403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kern="1200" dirty="0" smtClean="0"/>
                <a:t>التعاون لتعزيز نزاهة السوق</a:t>
              </a:r>
              <a:endParaRPr lang="ar-SA" sz="3900" kern="1200" dirty="0"/>
            </a:p>
          </p:txBody>
        </p:sp>
      </p:grpSp>
      <p:sp>
        <p:nvSpPr>
          <p:cNvPr id="11" name="Title 1"/>
          <p:cNvSpPr>
            <a:spLocks noGrp="1"/>
          </p:cNvSpPr>
          <p:nvPr>
            <p:ph type="title"/>
          </p:nvPr>
        </p:nvSpPr>
        <p:spPr>
          <a:xfrm>
            <a:off x="1071538" y="274638"/>
            <a:ext cx="7862150" cy="1143000"/>
          </a:xfrm>
        </p:spPr>
        <p:txBody>
          <a:bodyPr>
            <a:noAutofit/>
          </a:bodyPr>
          <a:lstStyle/>
          <a:p>
            <a:r>
              <a:rPr lang="ar-SA" sz="3200" b="1" dirty="0" smtClean="0"/>
              <a:t>دور شركات الوساطة والاستثمار في تطوير السوق المالية</a:t>
            </a:r>
            <a:endParaRPr lang="ar-SA" sz="3200" b="1" dirty="0"/>
          </a:p>
        </p:txBody>
      </p:sp>
      <p:graphicFrame>
        <p:nvGraphicFramePr>
          <p:cNvPr id="12" name="Content Placeholder 3"/>
          <p:cNvGraphicFramePr>
            <a:graphicFrameLocks/>
          </p:cNvGraphicFramePr>
          <p:nvPr/>
        </p:nvGraphicFramePr>
        <p:xfrm>
          <a:off x="0" y="1142984"/>
          <a:ext cx="2071670" cy="1071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ar-SA" dirty="0" smtClean="0"/>
          </a:p>
          <a:p>
            <a:endParaRPr lang="ar-SA" dirty="0" smtClean="0"/>
          </a:p>
          <a:p>
            <a:endParaRPr lang="ar-SA" dirty="0" smtClean="0"/>
          </a:p>
          <a:p>
            <a:r>
              <a:rPr lang="ar-SA" dirty="0" smtClean="0"/>
              <a:t>تعزيز نزاهة السوق لا يقتصر على هيئة السوق المالية، بل يجب أن يسهم فيها الأطراف ذوي العلاقة وخاصة السوق </a:t>
            </a:r>
            <a:r>
              <a:rPr lang="ar-SA" dirty="0" smtClean="0"/>
              <a:t>المالية (تداول)، </a:t>
            </a:r>
            <a:r>
              <a:rPr lang="ar-SA" dirty="0" smtClean="0"/>
              <a:t>وشركات الوساطة والاستثمار من خلال بناء </a:t>
            </a:r>
            <a:r>
              <a:rPr lang="ar-SA" b="1" u="sng" dirty="0" smtClean="0"/>
              <a:t>نظام رقابة داخلي قوي</a:t>
            </a:r>
            <a:r>
              <a:rPr lang="ar-SA" dirty="0" smtClean="0"/>
              <a:t> لاكتشاف حالات التلاعب، ومقاضاتها.</a:t>
            </a:r>
          </a:p>
          <a:p>
            <a:r>
              <a:rPr lang="ar-SA" dirty="0" smtClean="0"/>
              <a:t>بالإضافة إلى الالتزام </a:t>
            </a:r>
            <a:r>
              <a:rPr lang="ar-SA" dirty="0" smtClean="0"/>
              <a:t>بقواعد السلوك وأحكام ممارسة الأعمال، والنظم الإجراءات الرقابية، وحماية أموال وأصول العملاء التي نصت عليها </a:t>
            </a:r>
            <a:r>
              <a:rPr lang="ar-SA" dirty="0" smtClean="0"/>
              <a:t>لوائح هيئة السوق المالية.</a:t>
            </a:r>
            <a:endParaRPr lang="ar-SA" dirty="0" smtClean="0"/>
          </a:p>
          <a:p>
            <a:pPr>
              <a:buNone/>
            </a:pPr>
            <a:endParaRPr lang="ar-SA" dirty="0"/>
          </a:p>
        </p:txBody>
      </p:sp>
      <p:grpSp>
        <p:nvGrpSpPr>
          <p:cNvPr id="2" name="Group 3"/>
          <p:cNvGrpSpPr/>
          <p:nvPr/>
        </p:nvGrpSpPr>
        <p:grpSpPr>
          <a:xfrm>
            <a:off x="2214546" y="1500174"/>
            <a:ext cx="5643602" cy="670175"/>
            <a:chOff x="3685961" y="2235775"/>
            <a:chExt cx="2233916" cy="1340349"/>
          </a:xfrm>
        </p:grpSpPr>
        <p:sp>
          <p:nvSpPr>
            <p:cNvPr id="5" name="Rectangle 4"/>
            <p:cNvSpPr/>
            <p:nvPr/>
          </p:nvSpPr>
          <p:spPr>
            <a:xfrm>
              <a:off x="3685961" y="2235775"/>
              <a:ext cx="2233916" cy="1340349"/>
            </a:xfrm>
            <a:prstGeom prst="rect">
              <a:avLst/>
            </a:prstGeom>
          </p:spPr>
          <p:style>
            <a:lnRef idx="2">
              <a:schemeClr val="lt1">
                <a:hueOff val="0"/>
                <a:satOff val="0"/>
                <a:lumOff val="0"/>
                <a:alphaOff val="0"/>
              </a:schemeClr>
            </a:lnRef>
            <a:fillRef idx="1">
              <a:schemeClr val="accent3">
                <a:hueOff val="-16826439"/>
                <a:satOff val="-8652"/>
                <a:lumOff val="-3725"/>
                <a:alphaOff val="0"/>
              </a:schemeClr>
            </a:fillRef>
            <a:effectRef idx="0">
              <a:schemeClr val="accent3">
                <a:hueOff val="-16826439"/>
                <a:satOff val="-8652"/>
                <a:lumOff val="-3725"/>
                <a:alphaOff val="0"/>
              </a:schemeClr>
            </a:effectRef>
            <a:fontRef idx="minor">
              <a:schemeClr val="lt1"/>
            </a:fontRef>
          </p:style>
        </p:sp>
        <p:sp>
          <p:nvSpPr>
            <p:cNvPr id="6" name="Rectangle 5"/>
            <p:cNvSpPr/>
            <p:nvPr/>
          </p:nvSpPr>
          <p:spPr>
            <a:xfrm>
              <a:off x="3685961" y="2235775"/>
              <a:ext cx="2233916" cy="13403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kern="1200" dirty="0" smtClean="0"/>
                <a:t>التعاون لتعزيز نزاهة السوق</a:t>
              </a:r>
              <a:endParaRPr lang="ar-SA" sz="3900" kern="1200" dirty="0"/>
            </a:p>
          </p:txBody>
        </p:sp>
      </p:grpSp>
      <p:sp>
        <p:nvSpPr>
          <p:cNvPr id="11" name="Title 1"/>
          <p:cNvSpPr>
            <a:spLocks noGrp="1"/>
          </p:cNvSpPr>
          <p:nvPr>
            <p:ph type="title"/>
          </p:nvPr>
        </p:nvSpPr>
        <p:spPr>
          <a:xfrm>
            <a:off x="1071538" y="274638"/>
            <a:ext cx="7862150" cy="1143000"/>
          </a:xfrm>
        </p:spPr>
        <p:txBody>
          <a:bodyPr>
            <a:noAutofit/>
          </a:bodyPr>
          <a:lstStyle/>
          <a:p>
            <a:r>
              <a:rPr lang="ar-SA" sz="3200" b="1" dirty="0" smtClean="0"/>
              <a:t>دور شركات الوساطة والاستثمار في تطوير السوق المالية</a:t>
            </a:r>
            <a:endParaRPr lang="ar-SA" sz="3200" b="1" dirty="0"/>
          </a:p>
        </p:txBody>
      </p:sp>
      <p:graphicFrame>
        <p:nvGraphicFramePr>
          <p:cNvPr id="7" name="Content Placeholder 3"/>
          <p:cNvGraphicFramePr>
            <a:graphicFrameLocks/>
          </p:cNvGraphicFramePr>
          <p:nvPr/>
        </p:nvGraphicFramePr>
        <p:xfrm>
          <a:off x="0" y="1142984"/>
          <a:ext cx="2071670" cy="1071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ar-SA" dirty="0" smtClean="0"/>
          </a:p>
          <a:p>
            <a:endParaRPr lang="ar-SA" dirty="0" smtClean="0"/>
          </a:p>
          <a:p>
            <a:r>
              <a:rPr lang="ar-SA" dirty="0" smtClean="0"/>
              <a:t>يقترح قيام هيئة السوق بمساندة من السوق المالية، بتنفيذ حملة توعية موجهة لشركات الوساطة والاستثمار، تبين إجراءات الرقابة على السوق، وكيفية اكتشاف حالات التلاعب، وآليات التبليغ عنها للجهات ذات العلاقة. </a:t>
            </a:r>
          </a:p>
          <a:p>
            <a:r>
              <a:rPr lang="ar-SA" dirty="0" smtClean="0"/>
              <a:t>يتوقع أن تؤدي هذه الحملة إلى زيادة انضباطية السوق والتزام الأطراف بأنظمة السوق، وتفعيل دورهم الوقائي في منع حدوث حالات التلاعب.</a:t>
            </a:r>
            <a:endParaRPr lang="ar-SA" dirty="0"/>
          </a:p>
        </p:txBody>
      </p:sp>
      <p:grpSp>
        <p:nvGrpSpPr>
          <p:cNvPr id="4" name="Group 3"/>
          <p:cNvGrpSpPr/>
          <p:nvPr/>
        </p:nvGrpSpPr>
        <p:grpSpPr>
          <a:xfrm>
            <a:off x="2214546" y="1500174"/>
            <a:ext cx="5643602" cy="670175"/>
            <a:chOff x="3685961" y="2235775"/>
            <a:chExt cx="2233916" cy="1340349"/>
          </a:xfrm>
        </p:grpSpPr>
        <p:sp>
          <p:nvSpPr>
            <p:cNvPr id="5" name="Rectangle 4"/>
            <p:cNvSpPr/>
            <p:nvPr/>
          </p:nvSpPr>
          <p:spPr>
            <a:xfrm>
              <a:off x="3685961" y="2235775"/>
              <a:ext cx="2233916" cy="1340349"/>
            </a:xfrm>
            <a:prstGeom prst="rect">
              <a:avLst/>
            </a:prstGeom>
          </p:spPr>
          <p:style>
            <a:lnRef idx="2">
              <a:schemeClr val="lt1">
                <a:hueOff val="0"/>
                <a:satOff val="0"/>
                <a:lumOff val="0"/>
                <a:alphaOff val="0"/>
              </a:schemeClr>
            </a:lnRef>
            <a:fillRef idx="1">
              <a:schemeClr val="accent3">
                <a:hueOff val="-16826439"/>
                <a:satOff val="-8652"/>
                <a:lumOff val="-3725"/>
                <a:alphaOff val="0"/>
              </a:schemeClr>
            </a:fillRef>
            <a:effectRef idx="0">
              <a:schemeClr val="accent3">
                <a:hueOff val="-16826439"/>
                <a:satOff val="-8652"/>
                <a:lumOff val="-3725"/>
                <a:alphaOff val="0"/>
              </a:schemeClr>
            </a:effectRef>
            <a:fontRef idx="minor">
              <a:schemeClr val="lt1"/>
            </a:fontRef>
          </p:style>
        </p:sp>
        <p:sp>
          <p:nvSpPr>
            <p:cNvPr id="6" name="Rectangle 5"/>
            <p:cNvSpPr/>
            <p:nvPr/>
          </p:nvSpPr>
          <p:spPr>
            <a:xfrm>
              <a:off x="3685961" y="2235775"/>
              <a:ext cx="2233916" cy="13403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kern="1200" dirty="0" smtClean="0"/>
                <a:t>التعاون لتعزيز نزاهة السوق</a:t>
              </a:r>
              <a:endParaRPr lang="ar-SA" sz="3900" kern="1200" dirty="0"/>
            </a:p>
          </p:txBody>
        </p:sp>
      </p:grpSp>
      <p:sp>
        <p:nvSpPr>
          <p:cNvPr id="9" name="Title 1"/>
          <p:cNvSpPr>
            <a:spLocks noGrp="1"/>
          </p:cNvSpPr>
          <p:nvPr>
            <p:ph type="title"/>
          </p:nvPr>
        </p:nvSpPr>
        <p:spPr>
          <a:xfrm>
            <a:off x="1071538" y="274638"/>
            <a:ext cx="7862150" cy="1143000"/>
          </a:xfrm>
        </p:spPr>
        <p:txBody>
          <a:bodyPr>
            <a:noAutofit/>
          </a:bodyPr>
          <a:lstStyle/>
          <a:p>
            <a:r>
              <a:rPr lang="ar-SA" sz="3200" b="1" dirty="0" smtClean="0"/>
              <a:t>دور شركات الوساطة والاستثمار في تطوير السوق المالية</a:t>
            </a:r>
            <a:endParaRPr lang="ar-SA" sz="3200" b="1" dirty="0"/>
          </a:p>
        </p:txBody>
      </p:sp>
      <p:graphicFrame>
        <p:nvGraphicFramePr>
          <p:cNvPr id="13" name="Content Placeholder 3"/>
          <p:cNvGraphicFramePr>
            <a:graphicFrameLocks/>
          </p:cNvGraphicFramePr>
          <p:nvPr/>
        </p:nvGraphicFramePr>
        <p:xfrm>
          <a:off x="0" y="1142984"/>
          <a:ext cx="2071670" cy="1071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المحاور</a:t>
            </a:r>
            <a:endParaRPr lang="ar-SA" dirty="0"/>
          </a:p>
        </p:txBody>
      </p:sp>
      <p:sp>
        <p:nvSpPr>
          <p:cNvPr id="3" name="Content Placeholder 2"/>
          <p:cNvSpPr>
            <a:spLocks noGrp="1"/>
          </p:cNvSpPr>
          <p:nvPr>
            <p:ph idx="1"/>
          </p:nvPr>
        </p:nvSpPr>
        <p:spPr/>
        <p:txBody>
          <a:bodyPr>
            <a:normAutofit fontScale="92500" lnSpcReduction="10000"/>
          </a:bodyPr>
          <a:lstStyle/>
          <a:p>
            <a:r>
              <a:rPr lang="ar-SA" dirty="0" smtClean="0"/>
              <a:t>مقدمة</a:t>
            </a:r>
          </a:p>
          <a:p>
            <a:r>
              <a:rPr lang="ar-SA" dirty="0" smtClean="0"/>
              <a:t>دور شركات الاستثمار والوساطة في تطوير السوق المالية (من خلال التنافس والتعاون):</a:t>
            </a:r>
          </a:p>
          <a:p>
            <a:pPr lvl="1"/>
            <a:r>
              <a:rPr lang="ar-SA" dirty="0" smtClean="0"/>
              <a:t>صناعة السوق</a:t>
            </a:r>
          </a:p>
          <a:p>
            <a:pPr lvl="1"/>
            <a:r>
              <a:rPr lang="ar-SA" dirty="0" smtClean="0"/>
              <a:t>تطوير المنتجات</a:t>
            </a:r>
          </a:p>
          <a:p>
            <a:pPr lvl="1"/>
            <a:r>
              <a:rPr lang="ar-SA" dirty="0" smtClean="0"/>
              <a:t>كفاءة التسعير</a:t>
            </a:r>
          </a:p>
          <a:p>
            <a:pPr lvl="1"/>
            <a:r>
              <a:rPr lang="ar-SA" dirty="0" smtClean="0"/>
              <a:t>تعزيز نزاهة السوق</a:t>
            </a:r>
          </a:p>
          <a:p>
            <a:pPr lvl="1"/>
            <a:r>
              <a:rPr lang="ar-SA" dirty="0" smtClean="0"/>
              <a:t>زيادة الشفافية</a:t>
            </a:r>
          </a:p>
          <a:p>
            <a:r>
              <a:rPr lang="ar-SA" dirty="0" smtClean="0"/>
              <a:t>آلية التعاون</a:t>
            </a:r>
          </a:p>
          <a:p>
            <a:r>
              <a:rPr lang="ar-SA" dirty="0" smtClean="0"/>
              <a:t>ملاحظة ختامية</a:t>
            </a:r>
          </a:p>
          <a:p>
            <a:endParaRPr lang="ar-S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ar-SA" dirty="0" smtClean="0"/>
          </a:p>
          <a:p>
            <a:endParaRPr lang="ar-SA" dirty="0" smtClean="0"/>
          </a:p>
          <a:p>
            <a:r>
              <a:rPr lang="ar-SA" dirty="0" smtClean="0"/>
              <a:t>المطلوب إفصاح شركات الاستثمار والوساطة عن:</a:t>
            </a:r>
          </a:p>
          <a:p>
            <a:pPr lvl="1"/>
            <a:r>
              <a:rPr lang="ar-SA" dirty="0" smtClean="0"/>
              <a:t>المعلومات الأساسية التي تدل على قوة ومتانة الموقف المالي لشركات الاستثمار والوساطة.</a:t>
            </a:r>
          </a:p>
          <a:p>
            <a:pPr lvl="1"/>
            <a:r>
              <a:rPr lang="ar-SA" dirty="0" smtClean="0"/>
              <a:t>أي تغييرات جوهرية في عمليات الشركة أو هيكلها التنظيمي. </a:t>
            </a:r>
          </a:p>
          <a:p>
            <a:pPr lvl="1"/>
            <a:r>
              <a:rPr lang="ar-SA" dirty="0" smtClean="0"/>
              <a:t>المعلومات والإحصاءات المتعلقة بتداول الأوراق المالية وإدارة المحافظ الاستثمارية.</a:t>
            </a:r>
          </a:p>
          <a:p>
            <a:pPr lvl="1"/>
            <a:r>
              <a:rPr lang="ar-SA" dirty="0" smtClean="0"/>
              <a:t>تعارض المصالح.</a:t>
            </a:r>
          </a:p>
        </p:txBody>
      </p:sp>
      <p:grpSp>
        <p:nvGrpSpPr>
          <p:cNvPr id="4" name="Group 3"/>
          <p:cNvGrpSpPr/>
          <p:nvPr/>
        </p:nvGrpSpPr>
        <p:grpSpPr>
          <a:xfrm>
            <a:off x="3143240" y="1357298"/>
            <a:ext cx="4188792" cy="598737"/>
            <a:chOff x="1228653" y="2235775"/>
            <a:chExt cx="2233916" cy="1340349"/>
          </a:xfrm>
        </p:grpSpPr>
        <p:sp>
          <p:nvSpPr>
            <p:cNvPr id="5" name="Rectangle 4"/>
            <p:cNvSpPr/>
            <p:nvPr/>
          </p:nvSpPr>
          <p:spPr>
            <a:xfrm>
              <a:off x="1228653" y="2235775"/>
              <a:ext cx="2233916" cy="1340349"/>
            </a:xfrm>
            <a:prstGeom prst="rect">
              <a:avLst/>
            </a:prstGeom>
          </p:spPr>
          <p:style>
            <a:lnRef idx="2">
              <a:schemeClr val="lt1">
                <a:hueOff val="0"/>
                <a:satOff val="0"/>
                <a:lumOff val="0"/>
                <a:alphaOff val="0"/>
              </a:schemeClr>
            </a:lnRef>
            <a:fillRef idx="1">
              <a:schemeClr val="accent3">
                <a:hueOff val="-12619828"/>
                <a:satOff val="-6489"/>
                <a:lumOff val="-2794"/>
                <a:alphaOff val="0"/>
              </a:schemeClr>
            </a:fillRef>
            <a:effectRef idx="0">
              <a:schemeClr val="accent3">
                <a:hueOff val="-12619828"/>
                <a:satOff val="-6489"/>
                <a:lumOff val="-2794"/>
                <a:alphaOff val="0"/>
              </a:schemeClr>
            </a:effectRef>
            <a:fontRef idx="minor">
              <a:schemeClr val="lt1"/>
            </a:fontRef>
          </p:style>
        </p:sp>
        <p:sp>
          <p:nvSpPr>
            <p:cNvPr id="6" name="Rectangle 5"/>
            <p:cNvSpPr/>
            <p:nvPr/>
          </p:nvSpPr>
          <p:spPr>
            <a:xfrm>
              <a:off x="1228653" y="2235775"/>
              <a:ext cx="2233916" cy="134034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48590" tIns="148590" rIns="148590" bIns="148590" numCol="1" spcCol="1270" anchor="ctr" anchorCtr="0">
              <a:noAutofit/>
            </a:bodyPr>
            <a:lstStyle/>
            <a:p>
              <a:pPr lvl="0" algn="ctr" defTabSz="1733550" rtl="1">
                <a:lnSpc>
                  <a:spcPct val="90000"/>
                </a:lnSpc>
                <a:spcBef>
                  <a:spcPct val="0"/>
                </a:spcBef>
                <a:spcAft>
                  <a:spcPct val="35000"/>
                </a:spcAft>
              </a:pPr>
              <a:r>
                <a:rPr lang="ar-SA" sz="3900" kern="1200" dirty="0" smtClean="0"/>
                <a:t>التعاون لزيادة الشفافية</a:t>
              </a:r>
              <a:endParaRPr lang="ar-SA" sz="3900" kern="1200" dirty="0"/>
            </a:p>
          </p:txBody>
        </p:sp>
      </p:grpSp>
      <p:sp>
        <p:nvSpPr>
          <p:cNvPr id="8" name="Title 1"/>
          <p:cNvSpPr>
            <a:spLocks noGrp="1"/>
          </p:cNvSpPr>
          <p:nvPr>
            <p:ph type="title"/>
          </p:nvPr>
        </p:nvSpPr>
        <p:spPr>
          <a:xfrm>
            <a:off x="1071538" y="274638"/>
            <a:ext cx="7862150" cy="1143000"/>
          </a:xfrm>
        </p:spPr>
        <p:txBody>
          <a:bodyPr>
            <a:noAutofit/>
          </a:bodyPr>
          <a:lstStyle/>
          <a:p>
            <a:r>
              <a:rPr lang="ar-SA" sz="3200" b="1" dirty="0" smtClean="0"/>
              <a:t>دور شركات الوساطة والاستثمار في تطوير السوق المالية</a:t>
            </a:r>
            <a:endParaRPr lang="ar-SA" sz="3200" b="1" dirty="0"/>
          </a:p>
        </p:txBody>
      </p:sp>
      <p:graphicFrame>
        <p:nvGraphicFramePr>
          <p:cNvPr id="9" name="Content Placeholder 3"/>
          <p:cNvGraphicFramePr>
            <a:graphicFrameLocks/>
          </p:cNvGraphicFramePr>
          <p:nvPr/>
        </p:nvGraphicFramePr>
        <p:xfrm>
          <a:off x="0" y="1142984"/>
          <a:ext cx="2071670" cy="10715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آلية التعاون</a:t>
            </a:r>
            <a:endParaRPr lang="ar-SA" dirty="0"/>
          </a:p>
        </p:txBody>
      </p:sp>
      <p:sp>
        <p:nvSpPr>
          <p:cNvPr id="3" name="Content Placeholder 2"/>
          <p:cNvSpPr>
            <a:spLocks noGrp="1"/>
          </p:cNvSpPr>
          <p:nvPr>
            <p:ph idx="1"/>
          </p:nvPr>
        </p:nvSpPr>
        <p:spPr/>
        <p:txBody>
          <a:bodyPr>
            <a:normAutofit/>
          </a:bodyPr>
          <a:lstStyle/>
          <a:p>
            <a:pPr algn="ctr">
              <a:buNone/>
            </a:pPr>
            <a:r>
              <a:rPr lang="ar-SA" b="1" dirty="0" smtClean="0">
                <a:solidFill>
                  <a:srgbClr val="C00000"/>
                </a:solidFill>
              </a:rPr>
              <a:t>النموذج والإطار القانوني</a:t>
            </a:r>
          </a:p>
          <a:p>
            <a:r>
              <a:rPr lang="ar-SA" dirty="0" smtClean="0"/>
              <a:t>النموذج المقترح للتعاون بين شركات الاستثمار والوساطة :</a:t>
            </a:r>
          </a:p>
          <a:p>
            <a:pPr lvl="1"/>
            <a:r>
              <a:rPr lang="ar-SA" b="1" dirty="0" smtClean="0"/>
              <a:t>جمعية مهنية لشركات الوساطة والاستثمار.</a:t>
            </a:r>
          </a:p>
          <a:p>
            <a:r>
              <a:rPr lang="ar-SA" dirty="0" smtClean="0"/>
              <a:t>الإطار القانوني: </a:t>
            </a:r>
          </a:p>
          <a:p>
            <a:pPr lvl="1"/>
            <a:r>
              <a:rPr lang="ar-SA" dirty="0" smtClean="0"/>
              <a:t>نظام الجمعيات والمؤسسات الأهلية (أقر مشروع النظام مجلس الشورى في نهاية عام 1428هـ)</a:t>
            </a:r>
          </a:p>
          <a:p>
            <a:endParaRPr lang="ar-SA" dirty="0" smtClean="0"/>
          </a:p>
          <a:p>
            <a:endParaRPr lang="ar-S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آلية التعاون</a:t>
            </a:r>
            <a:endParaRPr lang="ar-SA" dirty="0"/>
          </a:p>
        </p:txBody>
      </p:sp>
      <p:sp>
        <p:nvSpPr>
          <p:cNvPr id="3" name="Content Placeholder 2"/>
          <p:cNvSpPr>
            <a:spLocks noGrp="1"/>
          </p:cNvSpPr>
          <p:nvPr>
            <p:ph idx="1"/>
          </p:nvPr>
        </p:nvSpPr>
        <p:spPr/>
        <p:txBody>
          <a:bodyPr>
            <a:normAutofit fontScale="70000" lnSpcReduction="20000"/>
          </a:bodyPr>
          <a:lstStyle/>
          <a:p>
            <a:pPr algn="ctr">
              <a:buNone/>
            </a:pPr>
            <a:r>
              <a:rPr lang="ar-SA" sz="4100" b="1" dirty="0" smtClean="0">
                <a:solidFill>
                  <a:srgbClr val="C00000"/>
                </a:solidFill>
              </a:rPr>
              <a:t>أهداف الجمعية المهنية لشركات الاستثمار والوساطة</a:t>
            </a:r>
          </a:p>
          <a:p>
            <a:r>
              <a:rPr lang="ar-SA" dirty="0" smtClean="0"/>
              <a:t>تطوير أداء الأعضاء من الشركات من خلال الدعم المتبادل وتبادل المعلومات.</a:t>
            </a:r>
            <a:endParaRPr lang="en-US" dirty="0" smtClean="0"/>
          </a:p>
          <a:p>
            <a:r>
              <a:rPr lang="ar-SA" dirty="0" smtClean="0"/>
              <a:t>تمثيل </a:t>
            </a:r>
            <a:r>
              <a:rPr lang="ar-SA" dirty="0" smtClean="0"/>
              <a:t>القطاع في وسائل الإعلام والأجهزة ذات العلاقة.</a:t>
            </a:r>
            <a:endParaRPr lang="en-US" dirty="0" smtClean="0"/>
          </a:p>
          <a:p>
            <a:r>
              <a:rPr lang="ar-SA" dirty="0" smtClean="0"/>
              <a:t>توضيح القضايا التي تهم القطاع لهيئة السوق المالية والجهات الحكومية الأخرى.</a:t>
            </a:r>
            <a:endParaRPr lang="en-US" dirty="0" smtClean="0"/>
          </a:p>
          <a:p>
            <a:r>
              <a:rPr lang="ar-SA" dirty="0" smtClean="0"/>
              <a:t>تقديم المشورة لهيئة السوق المالية في القضايا المتعلقة بالقطاع، بما في ذلك الإسهام في تنقيح وتطوير الأنظمة واللوائح ذات العلاقة.</a:t>
            </a:r>
            <a:endParaRPr lang="en-US" dirty="0" smtClean="0"/>
          </a:p>
          <a:p>
            <a:r>
              <a:rPr lang="ar-SA" dirty="0" smtClean="0"/>
              <a:t>تعزيز سمعة قطاع أعمال الأوراق المالية من خلال تطوير معايير لضمان الجودة وزيادة وعي المجتمع بها.</a:t>
            </a:r>
            <a:endParaRPr lang="en-US" dirty="0" smtClean="0"/>
          </a:p>
          <a:p>
            <a:r>
              <a:rPr lang="ar-SA" dirty="0" smtClean="0"/>
              <a:t>دراسة </a:t>
            </a:r>
            <a:r>
              <a:rPr lang="ar-SA" dirty="0" smtClean="0"/>
              <a:t>المشاكل التي تعترض تحقيق مصالح الأعضاء وتقديم الحلول المناسبة لها.</a:t>
            </a:r>
            <a:endParaRPr lang="en-US" dirty="0" smtClean="0"/>
          </a:p>
          <a:p>
            <a:r>
              <a:rPr lang="ar-SA" dirty="0" smtClean="0"/>
              <a:t>تبادل الخبرات مع الجمعيات الدولية ذات الأغراض المماثلة.</a:t>
            </a:r>
            <a:endParaRPr lang="en-US" dirty="0" smtClean="0"/>
          </a:p>
          <a:p>
            <a:r>
              <a:rPr lang="ar-SA" dirty="0" smtClean="0"/>
              <a:t>الإسهام في تقديم خدمات التدريب والاعتماد المهني للعاملين في القطاع.</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آلية التعاون</a:t>
            </a:r>
            <a:endParaRPr lang="ar-SA" dirty="0"/>
          </a:p>
        </p:txBody>
      </p:sp>
      <p:sp>
        <p:nvSpPr>
          <p:cNvPr id="3" name="Content Placeholder 2"/>
          <p:cNvSpPr>
            <a:spLocks noGrp="1"/>
          </p:cNvSpPr>
          <p:nvPr>
            <p:ph idx="1"/>
          </p:nvPr>
        </p:nvSpPr>
        <p:spPr/>
        <p:txBody>
          <a:bodyPr>
            <a:normAutofit fontScale="92500" lnSpcReduction="10000"/>
          </a:bodyPr>
          <a:lstStyle/>
          <a:p>
            <a:pPr algn="ctr">
              <a:buNone/>
            </a:pPr>
            <a:r>
              <a:rPr lang="ar-SA" b="1" dirty="0" smtClean="0">
                <a:solidFill>
                  <a:srgbClr val="C00000"/>
                </a:solidFill>
              </a:rPr>
              <a:t>تطور مستوى التعاون إلى التنظيم الذاتي</a:t>
            </a:r>
          </a:p>
          <a:p>
            <a:r>
              <a:rPr lang="ar-SA" dirty="0" smtClean="0"/>
              <a:t>مع نضوج قطاع أعمال الأوراق المالية، يمكن أن تضطلع الجمعية بدور أكبر في تنظيم القطاع (تنظيم ذاتي) من خلال سن التنظيمات والمعايير وأدلة العمل ومدونات السلوك التي تحقيق أكبر قدر من التوافق بين المصلحة الخاصة لشركات الوساطة والمصلحة العامة للمستثمرين، لتجنب تدخل الهيئة المباشر في تنظيم السوق.</a:t>
            </a:r>
          </a:p>
          <a:p>
            <a:r>
              <a:rPr lang="ar-SA" dirty="0" smtClean="0"/>
              <a:t>ستتحمل الجمعية في هذه المرحلة جزء من عبء إعداد لوائح السوق المالية، وفرض الالتزام بها، والذي تقوم به هيئة السوق المالية حالياً. </a:t>
            </a:r>
          </a:p>
          <a:p>
            <a:endParaRPr lang="ar-SA" dirty="0" smtClean="0"/>
          </a:p>
          <a:p>
            <a:endParaRPr lang="ar-SA"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آلية التعاون</a:t>
            </a:r>
            <a:endParaRPr lang="ar-SA" dirty="0"/>
          </a:p>
        </p:txBody>
      </p:sp>
      <p:sp>
        <p:nvSpPr>
          <p:cNvPr id="3" name="Content Placeholder 2"/>
          <p:cNvSpPr>
            <a:spLocks noGrp="1"/>
          </p:cNvSpPr>
          <p:nvPr>
            <p:ph idx="1"/>
          </p:nvPr>
        </p:nvSpPr>
        <p:spPr/>
        <p:txBody>
          <a:bodyPr>
            <a:normAutofit fontScale="92500" lnSpcReduction="10000"/>
          </a:bodyPr>
          <a:lstStyle/>
          <a:p>
            <a:pPr algn="ctr">
              <a:buNone/>
            </a:pPr>
            <a:r>
              <a:rPr lang="ar-SA" b="1" dirty="0" smtClean="0">
                <a:solidFill>
                  <a:srgbClr val="C00000"/>
                </a:solidFill>
              </a:rPr>
              <a:t>عناصر نجاح التعاون</a:t>
            </a:r>
          </a:p>
          <a:p>
            <a:r>
              <a:rPr lang="ar-SA" dirty="0" smtClean="0"/>
              <a:t>التزام الأعضاء بحماية المصلحة العامة (نزاهة السوق).</a:t>
            </a:r>
          </a:p>
          <a:p>
            <a:r>
              <a:rPr lang="ar-SA" dirty="0" smtClean="0"/>
              <a:t>شعور أغلبية الأعضاء بالفائدة من التعاون.</a:t>
            </a:r>
          </a:p>
          <a:p>
            <a:r>
              <a:rPr lang="ar-SA" dirty="0" smtClean="0"/>
              <a:t>تمثيل مصالح القطاع لدى الجهات الإشرافية.</a:t>
            </a:r>
          </a:p>
          <a:p>
            <a:r>
              <a:rPr lang="ar-SA" dirty="0" smtClean="0"/>
              <a:t>رضا المستثمرين عن أداء الجمعية الممثلة للقطاع.</a:t>
            </a:r>
          </a:p>
          <a:p>
            <a:r>
              <a:rPr lang="ar-SA" dirty="0" smtClean="0"/>
              <a:t>شفافية إجراءات تطوير التنظيمات والمعايير.</a:t>
            </a:r>
          </a:p>
          <a:p>
            <a:r>
              <a:rPr lang="ar-SA" dirty="0" smtClean="0"/>
              <a:t>الاستقلالية في صناعة القرار.</a:t>
            </a:r>
          </a:p>
          <a:p>
            <a:r>
              <a:rPr lang="ar-SA" dirty="0" smtClean="0"/>
              <a:t>وجود مصادر تمويل مستقرة ومستقلة.</a:t>
            </a:r>
          </a:p>
          <a:p>
            <a:r>
              <a:rPr lang="ar-SA" dirty="0" smtClean="0"/>
              <a:t>الإشراف الحكومي.</a:t>
            </a:r>
          </a:p>
          <a:p>
            <a:endParaRPr lang="ar-SA"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ملاحظة ختامية</a:t>
            </a:r>
            <a:endParaRPr lang="ar-SA" dirty="0"/>
          </a:p>
        </p:txBody>
      </p:sp>
      <p:sp>
        <p:nvSpPr>
          <p:cNvPr id="3" name="Content Placeholder 2"/>
          <p:cNvSpPr>
            <a:spLocks noGrp="1"/>
          </p:cNvSpPr>
          <p:nvPr>
            <p:ph idx="1"/>
          </p:nvPr>
        </p:nvSpPr>
        <p:spPr/>
        <p:txBody>
          <a:bodyPr/>
          <a:lstStyle/>
          <a:p>
            <a:r>
              <a:rPr lang="ar-SA" dirty="0" smtClean="0"/>
              <a:t>لشركات الاستثمار والوساطة دورٌ في تطوير السوق المالية من خلال </a:t>
            </a:r>
            <a:r>
              <a:rPr lang="ar-SA" b="1" u="sng" dirty="0" smtClean="0"/>
              <a:t>التنافس</a:t>
            </a:r>
            <a:r>
              <a:rPr lang="ar-SA" dirty="0" smtClean="0"/>
              <a:t> في توفير السيولة (صناعة السوق) وتنويع الأدوات المالية (تطوير المنتجات) وتحسين كفاءة السوق (اكتشاف أفضل الأسعار).</a:t>
            </a:r>
          </a:p>
          <a:p>
            <a:r>
              <a:rPr lang="ar-SA" b="1" u="sng" dirty="0" smtClean="0"/>
              <a:t>التعاون خيار مكمل للتنافس</a:t>
            </a:r>
            <a:r>
              <a:rPr lang="ar-SA" dirty="0" smtClean="0"/>
              <a:t>؛ سواء تعاون شركات الاستثمار والوساطة فيما بينها، أو تعاونها مع هيئة السوق المالية في تطبيق أنظمة ولوائح السوق.</a:t>
            </a:r>
          </a:p>
          <a:p>
            <a:endParaRPr lang="ar-S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مقدمة</a:t>
            </a:r>
            <a:endParaRPr lang="ar-SA" dirty="0"/>
          </a:p>
        </p:txBody>
      </p:sp>
      <p:sp>
        <p:nvSpPr>
          <p:cNvPr id="3" name="Content Placeholder 2"/>
          <p:cNvSpPr>
            <a:spLocks noGrp="1"/>
          </p:cNvSpPr>
          <p:nvPr>
            <p:ph idx="1"/>
          </p:nvPr>
        </p:nvSpPr>
        <p:spPr/>
        <p:txBody>
          <a:bodyPr>
            <a:normAutofit/>
          </a:bodyPr>
          <a:lstStyle/>
          <a:p>
            <a:r>
              <a:rPr lang="ar-SA" dirty="0" smtClean="0"/>
              <a:t>تأسست هيئة السوق المالية بموجب" نظام السوق المالية" الصادر في عام 1424هـ.  </a:t>
            </a:r>
          </a:p>
          <a:p>
            <a:r>
              <a:rPr lang="ar-SA" dirty="0" smtClean="0"/>
              <a:t>هي هيئة حكومية ذات استقلال مالي وإداري وترتبط مباشرة برئيس مجلس الوزراء. </a:t>
            </a:r>
          </a:p>
          <a:p>
            <a:r>
              <a:rPr lang="ar-SA" dirty="0" smtClean="0"/>
              <a:t>تتولى الهيئة </a:t>
            </a:r>
            <a:r>
              <a:rPr lang="ar-SA" b="1" u="sng" dirty="0" smtClean="0"/>
              <a:t>الإشراف</a:t>
            </a:r>
            <a:r>
              <a:rPr lang="ar-SA" b="1" dirty="0" smtClean="0"/>
              <a:t> على تنظيم وتطوير السوق المالية</a:t>
            </a:r>
            <a:r>
              <a:rPr lang="ar-SA" dirty="0" smtClean="0"/>
              <a:t>، من خلال إصدار اللوائح والقواعد والتعليمات اللازمة لتطبيق أحكام نظام السوق المالية.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مقدمة</a:t>
            </a:r>
            <a:endParaRPr lang="ar-SA" dirty="0"/>
          </a:p>
        </p:txBody>
      </p:sp>
      <p:sp>
        <p:nvSpPr>
          <p:cNvPr id="3" name="Content Placeholder 2"/>
          <p:cNvSpPr>
            <a:spLocks noGrp="1"/>
          </p:cNvSpPr>
          <p:nvPr>
            <p:ph idx="1"/>
          </p:nvPr>
        </p:nvSpPr>
        <p:spPr/>
        <p:txBody>
          <a:bodyPr>
            <a:normAutofit/>
          </a:bodyPr>
          <a:lstStyle/>
          <a:p>
            <a:r>
              <a:rPr lang="ar-SA" dirty="0" smtClean="0"/>
              <a:t>أصدرت الهيئة حتى الآن (10) لوائح وقواعد وتعليمات لتطبيق أحكام نظام السوق المالية. </a:t>
            </a:r>
          </a:p>
          <a:p>
            <a:r>
              <a:rPr lang="ar-SA" dirty="0" smtClean="0"/>
              <a:t>بهدف:</a:t>
            </a:r>
          </a:p>
          <a:p>
            <a:pPr lvl="1">
              <a:buFont typeface="Wingdings" pitchFamily="2" charset="2"/>
              <a:buChar char="§"/>
            </a:pPr>
            <a:r>
              <a:rPr lang="ar-SA" dirty="0" smtClean="0"/>
              <a:t>توفير المناخ الملائم للاستثمار في السوق، وزيادة الثقة فيه. </a:t>
            </a:r>
          </a:p>
          <a:p>
            <a:pPr lvl="1">
              <a:buFont typeface="Wingdings" pitchFamily="2" charset="2"/>
              <a:buChar char="§"/>
            </a:pPr>
            <a:r>
              <a:rPr lang="ar-SA" dirty="0" smtClean="0"/>
              <a:t>التأكد من الإفصاح الملائم والشفافية للشركات المساهمة المدرجة في السوق.</a:t>
            </a:r>
          </a:p>
          <a:p>
            <a:pPr lvl="1">
              <a:buFont typeface="Wingdings" pitchFamily="2" charset="2"/>
              <a:buChar char="§"/>
            </a:pPr>
            <a:r>
              <a:rPr lang="ar-SA" dirty="0" smtClean="0"/>
              <a:t>حماية المستثمرين والمتعاملين بالأوراق المالية.</a:t>
            </a:r>
            <a:endParaRPr lang="ar-S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مقدمة</a:t>
            </a:r>
            <a:endParaRPr lang="ar-SA" dirty="0"/>
          </a:p>
        </p:txBody>
      </p:sp>
      <p:sp>
        <p:nvSpPr>
          <p:cNvPr id="3" name="Content Placeholder 2"/>
          <p:cNvSpPr>
            <a:spLocks noGrp="1"/>
          </p:cNvSpPr>
          <p:nvPr>
            <p:ph idx="1"/>
          </p:nvPr>
        </p:nvSpPr>
        <p:spPr/>
        <p:txBody>
          <a:bodyPr>
            <a:normAutofit/>
          </a:bodyPr>
          <a:lstStyle/>
          <a:p>
            <a:r>
              <a:rPr lang="ar-SA" u="sng" dirty="0" smtClean="0"/>
              <a:t>اللوائح ذات العلاقة: </a:t>
            </a:r>
            <a:r>
              <a:rPr lang="ar-SA" dirty="0" smtClean="0"/>
              <a:t>لائحة أعمال الأوراق المالية، ولائحة الأشخاص المرخص لهم (شركات الاستثمار والوساطة).</a:t>
            </a:r>
          </a:p>
          <a:p>
            <a:r>
              <a:rPr lang="ar-SA" dirty="0" smtClean="0"/>
              <a:t>تنشر الهيئة قائمة محدثة بالأشخاص المرخص لهم لممارسة أعمال الأوراق المالية.</a:t>
            </a:r>
          </a:p>
          <a:p>
            <a:r>
              <a:rPr lang="ar-SA" dirty="0" smtClean="0"/>
              <a:t>يمكن للشخص المرخص له، بعد الحصول على الترخيص المناسب،  أن يمارس نشاط أو أكثر من </a:t>
            </a:r>
            <a:r>
              <a:rPr lang="ar-SA" b="1" u="sng" dirty="0" smtClean="0"/>
              <a:t>خمسة</a:t>
            </a:r>
            <a:r>
              <a:rPr lang="ar-SA" dirty="0" smtClean="0"/>
              <a:t> نشاطات تتعلق بالأوراق المالية.</a:t>
            </a:r>
          </a:p>
          <a:p>
            <a:endParaRPr lang="ar-SA" dirty="0" smtClean="0"/>
          </a:p>
          <a:p>
            <a:pPr>
              <a:buNone/>
            </a:pPr>
            <a:endParaRPr lang="ar-SA" dirty="0" smtClean="0"/>
          </a:p>
          <a:p>
            <a:endParaRPr lang="ar-S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مقدمة</a:t>
            </a:r>
            <a:endParaRPr lang="ar-SA" dirty="0"/>
          </a:p>
        </p:txBody>
      </p:sp>
      <p:sp>
        <p:nvSpPr>
          <p:cNvPr id="3" name="Content Placeholder 2"/>
          <p:cNvSpPr>
            <a:spLocks noGrp="1"/>
          </p:cNvSpPr>
          <p:nvPr>
            <p:ph idx="1"/>
          </p:nvPr>
        </p:nvSpPr>
        <p:spPr/>
        <p:txBody>
          <a:bodyPr>
            <a:normAutofit/>
          </a:bodyPr>
          <a:lstStyle/>
          <a:p>
            <a:r>
              <a:rPr lang="ar-SA" dirty="0" smtClean="0"/>
              <a:t>نشاطات الأوراق المالية الخمسة: </a:t>
            </a:r>
          </a:p>
          <a:p>
            <a:pPr>
              <a:buNone/>
            </a:pPr>
            <a:endParaRPr lang="ar-SA" dirty="0"/>
          </a:p>
        </p:txBody>
      </p:sp>
      <p:graphicFrame>
        <p:nvGraphicFramePr>
          <p:cNvPr id="7" name="Diagram 6"/>
          <p:cNvGraphicFramePr/>
          <p:nvPr/>
        </p:nvGraphicFramePr>
        <p:xfrm>
          <a:off x="1142976" y="1897066"/>
          <a:ext cx="7786742" cy="46037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مقدمة</a:t>
            </a:r>
            <a:endParaRPr lang="ar-SA" dirty="0"/>
          </a:p>
        </p:txBody>
      </p:sp>
      <p:graphicFrame>
        <p:nvGraphicFramePr>
          <p:cNvPr id="4" name="Content Placeholder 3"/>
          <p:cNvGraphicFramePr>
            <a:graphicFrameLocks noGrp="1"/>
          </p:cNvGraphicFramePr>
          <p:nvPr>
            <p:ph idx="1"/>
          </p:nvPr>
        </p:nvGraphicFramePr>
        <p:xfrm>
          <a:off x="1214414" y="1785926"/>
          <a:ext cx="7499350"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Oval 4"/>
          <p:cNvSpPr/>
          <p:nvPr/>
        </p:nvSpPr>
        <p:spPr>
          <a:xfrm>
            <a:off x="7572396" y="2571744"/>
            <a:ext cx="642942" cy="571504"/>
          </a:xfrm>
          <a:prstGeom prst="ellipse">
            <a:avLst/>
          </a:prstGeom>
        </p:spPr>
        <p:style>
          <a:lnRef idx="1">
            <a:schemeClr val="accent4"/>
          </a:lnRef>
          <a:fillRef idx="3">
            <a:schemeClr val="accent4"/>
          </a:fillRef>
          <a:effectRef idx="2">
            <a:schemeClr val="accent4"/>
          </a:effectRef>
          <a:fontRef idx="minor">
            <a:schemeClr val="lt1"/>
          </a:fontRef>
        </p:style>
        <p:txBody>
          <a:bodyPr rtlCol="1" anchor="ctr"/>
          <a:lstStyle/>
          <a:p>
            <a:pPr algn="ctr"/>
            <a:r>
              <a:rPr lang="en-US" dirty="0" smtClean="0">
                <a:solidFill>
                  <a:schemeClr val="tx1"/>
                </a:solidFill>
              </a:rPr>
              <a:t>30</a:t>
            </a:r>
            <a:endParaRPr lang="ar-SA" dirty="0">
              <a:solidFill>
                <a:schemeClr val="tx1"/>
              </a:solidFill>
            </a:endParaRPr>
          </a:p>
        </p:txBody>
      </p:sp>
      <p:sp>
        <p:nvSpPr>
          <p:cNvPr id="7" name="Rounded Rectangle 6"/>
          <p:cNvSpPr/>
          <p:nvPr/>
        </p:nvSpPr>
        <p:spPr>
          <a:xfrm>
            <a:off x="3214678" y="1142984"/>
            <a:ext cx="4000528" cy="642942"/>
          </a:xfrm>
          <a:prstGeom prst="roundRect">
            <a:avLst/>
          </a:prstGeom>
        </p:spPr>
        <p:style>
          <a:lnRef idx="1">
            <a:schemeClr val="accent4"/>
          </a:lnRef>
          <a:fillRef idx="2">
            <a:schemeClr val="accent4"/>
          </a:fillRef>
          <a:effectRef idx="1">
            <a:schemeClr val="accent4"/>
          </a:effectRef>
          <a:fontRef idx="minor">
            <a:schemeClr val="dk1"/>
          </a:fontRef>
        </p:style>
        <p:txBody>
          <a:bodyPr rtlCol="1" anchor="ctr"/>
          <a:lstStyle/>
          <a:p>
            <a:pPr algn="ctr"/>
            <a:r>
              <a:rPr lang="ar-SA" sz="2400" b="1" dirty="0" smtClean="0"/>
              <a:t>يوجد 104 شركة مرخصة</a:t>
            </a:r>
            <a:endParaRPr lang="ar-SA"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down)">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down)">
                                      <p:cBhvr>
                                        <p:cTn id="12" dur="500"/>
                                        <p:tgtEl>
                                          <p:spTgt spid="4">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down)">
                                      <p:cBhvr>
                                        <p:cTn id="17" dur="500"/>
                                        <p:tgtEl>
                                          <p:spTgt spid="4">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chart seriesIdx="-4" categoryIdx="2" bldStep="category"/>
                                            </p:graphicEl>
                                          </p:spTgt>
                                        </p:tgtEl>
                                        <p:attrNameLst>
                                          <p:attrName>style.visibility</p:attrName>
                                        </p:attrNameLst>
                                      </p:cBhvr>
                                      <p:to>
                                        <p:strVal val="visible"/>
                                      </p:to>
                                    </p:set>
                                    <p:animEffect transition="in" filter="wipe(down)">
                                      <p:cBhvr>
                                        <p:cTn id="22" dur="500"/>
                                        <p:tgtEl>
                                          <p:spTgt spid="4">
                                            <p:graphicEl>
                                              <a:chart seriesIdx="-4" categoryIdx="2"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graphicEl>
                                              <a:chart seriesIdx="-4" categoryIdx="3" bldStep="category"/>
                                            </p:graphicEl>
                                          </p:spTgt>
                                        </p:tgtEl>
                                        <p:attrNameLst>
                                          <p:attrName>style.visibility</p:attrName>
                                        </p:attrNameLst>
                                      </p:cBhvr>
                                      <p:to>
                                        <p:strVal val="visible"/>
                                      </p:to>
                                    </p:set>
                                    <p:animEffect transition="in" filter="wipe(down)">
                                      <p:cBhvr>
                                        <p:cTn id="27" dur="500"/>
                                        <p:tgtEl>
                                          <p:spTgt spid="4">
                                            <p:graphicEl>
                                              <a:chart seriesIdx="-4" categoryIdx="3" bldStep="category"/>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graphicEl>
                                              <a:chart seriesIdx="-4" categoryIdx="4" bldStep="category"/>
                                            </p:graphicEl>
                                          </p:spTgt>
                                        </p:tgtEl>
                                        <p:attrNameLst>
                                          <p:attrName>style.visibility</p:attrName>
                                        </p:attrNameLst>
                                      </p:cBhvr>
                                      <p:to>
                                        <p:strVal val="visible"/>
                                      </p:to>
                                    </p:set>
                                    <p:animEffect transition="in" filter="wipe(down)">
                                      <p:cBhvr>
                                        <p:cTn id="32" dur="500"/>
                                        <p:tgtEl>
                                          <p:spTgt spid="4">
                                            <p:graphicEl>
                                              <a:chart seriesIdx="-4" categoryIdx="4" bldStep="category"/>
                                            </p:graphic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Effect transition="in" filter="blinds(horizontal)">
                                      <p:cBhvr>
                                        <p:cTn id="3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مقدمة</a:t>
            </a:r>
            <a:endParaRPr lang="ar-SA" dirty="0"/>
          </a:p>
        </p:txBody>
      </p:sp>
      <p:graphicFrame>
        <p:nvGraphicFramePr>
          <p:cNvPr id="4" name="Content Placeholder 3"/>
          <p:cNvGraphicFramePr>
            <a:graphicFrameLocks noGrp="1"/>
          </p:cNvGraphicFramePr>
          <p:nvPr>
            <p:ph idx="1"/>
          </p:nvPr>
        </p:nvGraphicFramePr>
        <p:xfrm>
          <a:off x="642910" y="1285860"/>
          <a:ext cx="8286808" cy="488315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chart seriesIdx="-3" categoryIdx="-3" bldStep="gridLegend"/>
                                            </p:graphicEl>
                                          </p:spTgt>
                                        </p:tgtEl>
                                        <p:attrNameLst>
                                          <p:attrName>style.visibility</p:attrName>
                                        </p:attrNameLst>
                                      </p:cBhvr>
                                      <p:to>
                                        <p:strVal val="visible"/>
                                      </p:to>
                                    </p:set>
                                    <p:animEffect transition="in" filter="wipe(down)">
                                      <p:cBhvr>
                                        <p:cTn id="7" dur="500"/>
                                        <p:tgtEl>
                                          <p:spTgt spid="4">
                                            <p:graphicEl>
                                              <a:chart seriesIdx="-3" categoryIdx="-3" bldStep="gridLegen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chart seriesIdx="-4" categoryIdx="0" bldStep="category"/>
                                            </p:graphicEl>
                                          </p:spTgt>
                                        </p:tgtEl>
                                        <p:attrNameLst>
                                          <p:attrName>style.visibility</p:attrName>
                                        </p:attrNameLst>
                                      </p:cBhvr>
                                      <p:to>
                                        <p:strVal val="visible"/>
                                      </p:to>
                                    </p:set>
                                    <p:animEffect transition="in" filter="wipe(down)">
                                      <p:cBhvr>
                                        <p:cTn id="12" dur="500"/>
                                        <p:tgtEl>
                                          <p:spTgt spid="4">
                                            <p:graphicEl>
                                              <a:chart seriesIdx="-4" categoryIdx="0" bldStep="category"/>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chart seriesIdx="-4" categoryIdx="1" bldStep="category"/>
                                            </p:graphicEl>
                                          </p:spTgt>
                                        </p:tgtEl>
                                        <p:attrNameLst>
                                          <p:attrName>style.visibility</p:attrName>
                                        </p:attrNameLst>
                                      </p:cBhvr>
                                      <p:to>
                                        <p:strVal val="visible"/>
                                      </p:to>
                                    </p:set>
                                    <p:animEffect transition="in" filter="wipe(down)">
                                      <p:cBhvr>
                                        <p:cTn id="17" dur="500"/>
                                        <p:tgtEl>
                                          <p:spTgt spid="4">
                                            <p:graphicEl>
                                              <a:chart seriesIdx="-4" categoryIdx="1" bldStep="category"/>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chart seriesIdx="-4" categoryIdx="2" bldStep="category"/>
                                            </p:graphicEl>
                                          </p:spTgt>
                                        </p:tgtEl>
                                        <p:attrNameLst>
                                          <p:attrName>style.visibility</p:attrName>
                                        </p:attrNameLst>
                                      </p:cBhvr>
                                      <p:to>
                                        <p:strVal val="visible"/>
                                      </p:to>
                                    </p:set>
                                    <p:animEffect transition="in" filter="wipe(down)">
                                      <p:cBhvr>
                                        <p:cTn id="22" dur="500"/>
                                        <p:tgtEl>
                                          <p:spTgt spid="4">
                                            <p:graphicEl>
                                              <a:chart seriesIdx="-4" categoryIdx="2" bldStep="category"/>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4">
                                            <p:graphicEl>
                                              <a:chart seriesIdx="-4" categoryIdx="3" bldStep="category"/>
                                            </p:graphicEl>
                                          </p:spTgt>
                                        </p:tgtEl>
                                        <p:attrNameLst>
                                          <p:attrName>style.visibility</p:attrName>
                                        </p:attrNameLst>
                                      </p:cBhvr>
                                      <p:to>
                                        <p:strVal val="visible"/>
                                      </p:to>
                                    </p:set>
                                    <p:animEffect transition="in" filter="wipe(down)">
                                      <p:cBhvr>
                                        <p:cTn id="27" dur="500"/>
                                        <p:tgtEl>
                                          <p:spTgt spid="4">
                                            <p:graphicEl>
                                              <a:chart seriesIdx="-4" categoryIdx="3" bldStep="category"/>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4">
                                            <p:graphicEl>
                                              <a:chart seriesIdx="-4" categoryIdx="4" bldStep="category"/>
                                            </p:graphicEl>
                                          </p:spTgt>
                                        </p:tgtEl>
                                        <p:attrNameLst>
                                          <p:attrName>style.visibility</p:attrName>
                                        </p:attrNameLst>
                                      </p:cBhvr>
                                      <p:to>
                                        <p:strVal val="visible"/>
                                      </p:to>
                                    </p:set>
                                    <p:animEffect transition="in" filter="wipe(down)">
                                      <p:cBhvr>
                                        <p:cTn id="32" dur="500"/>
                                        <p:tgtEl>
                                          <p:spTgt spid="4">
                                            <p:graphicEl>
                                              <a:chart seriesIdx="-4" categoryIdx="4"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Chart bld="category"/>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smtClean="0"/>
              <a:t>مقدمة</a:t>
            </a:r>
            <a:endParaRPr lang="ar-SA" dirty="0"/>
          </a:p>
        </p:txBody>
      </p:sp>
      <p:sp>
        <p:nvSpPr>
          <p:cNvPr id="3" name="Content Placeholder 2"/>
          <p:cNvSpPr>
            <a:spLocks noGrp="1"/>
          </p:cNvSpPr>
          <p:nvPr>
            <p:ph idx="1"/>
          </p:nvPr>
        </p:nvSpPr>
        <p:spPr/>
        <p:txBody>
          <a:bodyPr>
            <a:normAutofit/>
          </a:bodyPr>
          <a:lstStyle/>
          <a:p>
            <a:r>
              <a:rPr lang="ar-SA" dirty="0" smtClean="0"/>
              <a:t>من أصل 104 شركة مرخصة، بدأت:</a:t>
            </a:r>
          </a:p>
          <a:p>
            <a:pPr lvl="1"/>
            <a:r>
              <a:rPr lang="ar-SA" dirty="0" smtClean="0"/>
              <a:t>33 شركة ممارسة العمل في عام 2007م، </a:t>
            </a:r>
          </a:p>
          <a:p>
            <a:pPr lvl="1"/>
            <a:r>
              <a:rPr lang="ar-SA" dirty="0" smtClean="0"/>
              <a:t>و38 شركة في عام 2008م، </a:t>
            </a:r>
          </a:p>
          <a:p>
            <a:pPr lvl="1"/>
            <a:r>
              <a:rPr lang="ar-SA" dirty="0" smtClean="0"/>
              <a:t>في حين لم تبدأ 33 شركة ممارسة العمل حتى الآن</a:t>
            </a:r>
          </a:p>
          <a:p>
            <a:r>
              <a:rPr lang="ar-SA" dirty="0" smtClean="0"/>
              <a:t>منحت 23 شركة الترخيص بشروط </a:t>
            </a:r>
            <a:r>
              <a:rPr lang="ar-SA" dirty="0" err="1" smtClean="0"/>
              <a:t>تقييدية</a:t>
            </a:r>
            <a:r>
              <a:rPr lang="ar-SA" dirty="0" smtClean="0"/>
              <a:t> مثل (باستثناء التعامل بصفة وكيل)</a:t>
            </a:r>
          </a:p>
          <a:p>
            <a:r>
              <a:rPr lang="ar-SA" dirty="0" smtClean="0"/>
              <a:t>صناعة أعمال الأوراق المالية ناشـئة ... ولكن </a:t>
            </a:r>
          </a:p>
          <a:p>
            <a:endParaRPr lang="ar-SA"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6697</TotalTime>
  <Words>1415</Words>
  <Application>Microsoft Office PowerPoint</Application>
  <PresentationFormat>On-screen Show (4:3)</PresentationFormat>
  <Paragraphs>223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Solstice</vt:lpstr>
      <vt:lpstr>دور شركات الاستثمار والوساطة في تطوير السوق المالية: خيارات التنافس والتعاون</vt:lpstr>
      <vt:lpstr>المحاور</vt:lpstr>
      <vt:lpstr>مقدمة</vt:lpstr>
      <vt:lpstr>مقدمة</vt:lpstr>
      <vt:lpstr>مقدمة</vt:lpstr>
      <vt:lpstr>مقدمة</vt:lpstr>
      <vt:lpstr>مقدمة</vt:lpstr>
      <vt:lpstr>مقدمة</vt:lpstr>
      <vt:lpstr>مقدمة</vt:lpstr>
      <vt:lpstr>دور شركات الوساطة والاستثمار في تطوير السوق المالية</vt:lpstr>
      <vt:lpstr>دور شركات الوساطة والاستثمار في تطوير السوق المالية</vt:lpstr>
      <vt:lpstr>دور شركات الوساطة والاستثمار في تطوير السوق المالية</vt:lpstr>
      <vt:lpstr>دور شركات الوساطة والاستثمار في تطوير السوق المالية</vt:lpstr>
      <vt:lpstr>دور شركات الوساطة والاستثمار في تطوير السوق المالية</vt:lpstr>
      <vt:lpstr>دور شركات الوساطة والاستثمار في تطوير السوق المالية</vt:lpstr>
      <vt:lpstr>دور شركات الوساطة والاستثمار في تطوير السوق المالية</vt:lpstr>
      <vt:lpstr>دور شركات الوساطة والاستثمار في تطوير السوق المالية</vt:lpstr>
      <vt:lpstr>دور شركات الوساطة والاستثمار في تطوير السوق المالية</vt:lpstr>
      <vt:lpstr>دور شركات الوساطة والاستثمار في تطوير السوق المالية</vt:lpstr>
      <vt:lpstr>دور شركات الوساطة والاستثمار في تطوير السوق المالية</vt:lpstr>
      <vt:lpstr>آلية التعاون</vt:lpstr>
      <vt:lpstr>آلية التعاون</vt:lpstr>
      <vt:lpstr>آلية التعاون</vt:lpstr>
      <vt:lpstr>آلية التعاون</vt:lpstr>
      <vt:lpstr>ملاحظة ختامية</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شركات الاستثمار والوساطة في تطوير السوق المالية مدخل التنظيم الذاتي</dc:title>
  <dc:creator> </dc:creator>
  <cp:lastModifiedBy>ceas.dean</cp:lastModifiedBy>
  <cp:revision>10</cp:revision>
  <dcterms:created xsi:type="dcterms:W3CDTF">2008-11-17T18:30:09Z</dcterms:created>
  <dcterms:modified xsi:type="dcterms:W3CDTF">2008-11-24T05:00:25Z</dcterms:modified>
</cp:coreProperties>
</file>